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31" r:id="rId1"/>
    <p:sldMasterId id="2147483935" r:id="rId2"/>
  </p:sldMasterIdLst>
  <p:notesMasterIdLst>
    <p:notesMasterId r:id="rId44"/>
  </p:notesMasterIdLst>
  <p:sldIdLst>
    <p:sldId id="262" r:id="rId3"/>
    <p:sldId id="889" r:id="rId4"/>
    <p:sldId id="795" r:id="rId5"/>
    <p:sldId id="272" r:id="rId6"/>
    <p:sldId id="273" r:id="rId7"/>
    <p:sldId id="274" r:id="rId8"/>
    <p:sldId id="275" r:id="rId9"/>
    <p:sldId id="281" r:id="rId10"/>
    <p:sldId id="282" r:id="rId11"/>
    <p:sldId id="796" r:id="rId12"/>
    <p:sldId id="308" r:id="rId13"/>
    <p:sldId id="607" r:id="rId14"/>
    <p:sldId id="797" r:id="rId15"/>
    <p:sldId id="800" r:id="rId16"/>
    <p:sldId id="801" r:id="rId17"/>
    <p:sldId id="802" r:id="rId18"/>
    <p:sldId id="803" r:id="rId19"/>
    <p:sldId id="804" r:id="rId20"/>
    <p:sldId id="285" r:id="rId21"/>
    <p:sldId id="798" r:id="rId22"/>
    <p:sldId id="799" r:id="rId23"/>
    <p:sldId id="303" r:id="rId24"/>
    <p:sldId id="304" r:id="rId25"/>
    <p:sldId id="806" r:id="rId26"/>
    <p:sldId id="807" r:id="rId27"/>
    <p:sldId id="808" r:id="rId28"/>
    <p:sldId id="613" r:id="rId29"/>
    <p:sldId id="614" r:id="rId30"/>
    <p:sldId id="266" r:id="rId31"/>
    <p:sldId id="313" r:id="rId32"/>
    <p:sldId id="315" r:id="rId33"/>
    <p:sldId id="618" r:id="rId34"/>
    <p:sldId id="616" r:id="rId35"/>
    <p:sldId id="617" r:id="rId36"/>
    <p:sldId id="620" r:id="rId37"/>
    <p:sldId id="888" r:id="rId38"/>
    <p:sldId id="887" r:id="rId39"/>
    <p:sldId id="882" r:id="rId40"/>
    <p:sldId id="883" r:id="rId41"/>
    <p:sldId id="884" r:id="rId42"/>
    <p:sldId id="886" r:id="rId43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4AAE6"/>
    <a:srgbClr val="DA1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71429" autoAdjust="0"/>
  </p:normalViewPr>
  <p:slideViewPr>
    <p:cSldViewPr snapToGrid="0">
      <p:cViewPr varScale="1">
        <p:scale>
          <a:sx n="84" d="100"/>
          <a:sy n="84" d="100"/>
        </p:scale>
        <p:origin x="1402" y="31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BF339-2980-48BE-89D5-368FF2D26E8D}" type="datetimeFigureOut">
              <a:rPr lang="zh-TW" altLang="en-US" smtClean="0"/>
              <a:t>2025/8/4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C15B5-0933-4E4A-BAC6-0CF3AB56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574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F70CA-1A78-4C67-A178-600728628083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408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90703-0D74-832E-0A1C-4DE3FB922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A4F3F8E7-4C39-5734-B68F-6BA111A8E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>
                <a:extLst>
                  <a:ext uri="{FF2B5EF4-FFF2-40B4-BE49-F238E27FC236}">
                    <a16:creationId xmlns:a16="http://schemas.microsoft.com/office/drawing/2014/main" id="{E6D3F663-3EC7-2DE4-3D75-F297A63D424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每個用戶在一開始只知道自己的</a:t>
                </a:r>
                <a:r>
                  <a:rPr lang="en-US" altLang="en-US" sz="1200" dirty="0"/>
                  <a:t>available channel set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。</a:t>
                </a:r>
                <a:endParaRPr lang="en-US" altLang="zh-TW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接著這個問題的目標是：所有 </a:t>
                </a:r>
                <a:r>
                  <a:rPr lang="en-US" altLang="zh-TW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個用戶必須合作，學習到兩個關鍵資訊：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第一個是前面提到的</a:t>
                </a:r>
                <a:r>
                  <a:rPr lang="en-US" altLang="zh-TW" sz="1200" dirty="0"/>
                  <a:t>A</a:t>
                </a:r>
                <a:r>
                  <a:rPr lang="en-US" altLang="en-US" sz="1200" dirty="0"/>
                  <a:t>djacency matrix </a:t>
                </a:r>
                <a14:m>
                  <m:oMath xmlns:m="http://schemas.openxmlformats.org/officeDocument/2006/math">
                    <m:r>
                      <a:rPr lang="en-US" altLang="en-US" sz="12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zh-TW" altLang="en-US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第二個是每個用戶的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available channel set.</a:t>
                </a:r>
                <a:endParaRPr lang="zh-TW" altLang="en-US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br>
                  <a:rPr lang="zh-TW" altLang="en-US" dirty="0"/>
                </a:b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>
                <a:extLst>
                  <a:ext uri="{FF2B5EF4-FFF2-40B4-BE49-F238E27FC236}">
                    <a16:creationId xmlns:a16="http://schemas.microsoft.com/office/drawing/2014/main" id="{E6D3F663-3EC7-2DE4-3D75-F297A63D424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每個用戶在一開始只知道自己的</a:t>
                </a:r>
                <a:r>
                  <a:rPr lang="en-US" altLang="en-US" sz="1200" dirty="0"/>
                  <a:t>available channel set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。</a:t>
                </a:r>
                <a:endParaRPr lang="en-US" altLang="zh-TW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接著這個問題的目標是：所有 </a:t>
                </a:r>
                <a:r>
                  <a:rPr lang="en-US" altLang="zh-TW" sz="1200" b="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</a:t>
                </a: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個用戶必須合作，學習到兩個關鍵資訊：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第一個是前面提到的</a:t>
                </a:r>
                <a:r>
                  <a:rPr lang="en-US" altLang="zh-TW" sz="1200" dirty="0"/>
                  <a:t>A</a:t>
                </a:r>
                <a:r>
                  <a:rPr lang="en-US" altLang="en-US" sz="1200" dirty="0"/>
                  <a:t>djacency matrix </a:t>
                </a:r>
                <a:r>
                  <a:rPr lang="en-US" altLang="en-US" sz="1200" i="0" dirty="0">
                    <a:latin typeface="Cambria Math" panose="02040503050406030204" pitchFamily="18" charset="0"/>
                  </a:rPr>
                  <a:t>𝐴</a:t>
                </a:r>
                <a:endParaRPr lang="zh-TW" altLang="en-US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zh-TW" alt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第二個是每個用戶的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available channel set.</a:t>
                </a:r>
                <a:endParaRPr lang="zh-TW" altLang="en-US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br>
                  <a:rPr lang="zh-TW" altLang="en-US" dirty="0"/>
                </a:b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1454FCF-0F07-90DD-6EA5-B0194B1C72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C15B5-0933-4E4A-BAC6-0CF3AB566E31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80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43949-755E-9E8A-DDB0-2426B3580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DFB8F5DF-24B4-4E0B-E4E2-1CC139155A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B868989-666D-697E-D29A-924F50A61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這裡我們說明每個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slot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做些甚麼：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簡單來說，每個用戶都會隨機跳到自己可以用的某個頻道。如果剛好遇到別人在同一個頻道，大家就會交換彼此知道的資訊。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那每個人平常會記錄兩件事：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認識了哪些人，還有他們各自能用哪些頻道。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這些已經認識的人之間有哪些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一開始，其實每個人只知道自己，還有自己能用哪些頻道，其他都不知道。</a:t>
            </a:r>
            <a:b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然後，大家透過不斷地相遇、交換資訊，慢慢把整個網路的整個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toplogy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學起來。</a:t>
            </a:r>
          </a:p>
          <a:p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55AB9D-9F9D-253F-7E50-C080056ADF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C15B5-0933-4E4A-BAC6-0CF3AB566E31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039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8AF38-66A6-B30C-815C-6390E1665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5D9C1C31-67A5-EEDD-D6F2-7A72756B0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E5AC4C3C-F7D9-BA36-76BC-9EE41E66E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這邊我們說明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之間怎麼交換資訊。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簡單來說，每個時刻，大家會跳到某個頻道上。如果同時跳到同一個頻道的人夠多，他們可能會形成一個或好幾個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 subgraph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在每個</a:t>
            </a:r>
            <a:r>
              <a:rPr lang="en-US" altLang="en-US" dirty="0"/>
              <a:t>connected subgraph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裡，大家會做兩件事：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第一件事就是把用聯集的方式大家互相分享認識的所有人。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再來就是把大家知道的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 list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也合在一起，而且還要加上這個圈圈裡原本就有的連結。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如果同一個頻道上剛好有好幾個這種</a:t>
            </a:r>
            <a:r>
              <a:rPr lang="en-US" altLang="en-US" dirty="0"/>
              <a:t>connected subgraph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，那每個</a:t>
            </a:r>
            <a:r>
              <a:rPr lang="en-US" altLang="en-US" dirty="0"/>
              <a:t> subgraph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就各自交換資訊，不會互相影響。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D2B8C4D-23A5-179E-42B9-2C66DE1A86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C15B5-0933-4E4A-BAC6-0CF3AB566E31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892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7746B-E891-CF92-3502-6A723AD03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>
            <a:extLst>
              <a:ext uri="{FF2B5EF4-FFF2-40B4-BE49-F238E27FC236}">
                <a16:creationId xmlns:a16="http://schemas.microsoft.com/office/drawing/2014/main" id="{1A604B07-408C-9D84-B3B8-D713FA1A4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B9965B9-97A0-66EB-A977-0BCAB70C4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這邊我們來看怎麼衡量演算法的好壞，以及我們的目標是什麼。</a:t>
            </a:r>
          </a:p>
          <a:p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TTD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Time-to-discovery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：就是所有用戶都能完全學到整個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topology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所需要花的時間。</a:t>
            </a:r>
          </a:p>
          <a:p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ETTD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Expected time-to-discovery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：就是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TTD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的平均。</a:t>
            </a:r>
          </a:p>
          <a:p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MTTD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Maximum time-to-discovery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：其實就是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TTD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worse case.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當然，我們的目標，就是要設計一個</a:t>
            </a:r>
            <a:r>
              <a:rPr lang="en-US" altLang="en-US" dirty="0"/>
              <a:t>channel hopping algorithms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，讓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TTD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越小越好，也就是說，希望大家可以又快又有效率地完成</a:t>
            </a:r>
            <a:r>
              <a:rPr lang="en-US" altLang="en-US" dirty="0"/>
              <a:t>multichannel topology discovery</a:t>
            </a:r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A7BA16-DB62-09F3-746E-81E5633C91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C15B5-0933-4E4A-BAC6-0CF3AB566E31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89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4B6492BE-76D1-5149-BF60-A930FD675AF1}"/>
              </a:ext>
            </a:extLst>
          </p:cNvPr>
          <p:cNvGrpSpPr/>
          <p:nvPr/>
        </p:nvGrpSpPr>
        <p:grpSpPr>
          <a:xfrm>
            <a:off x="-3765" y="4952999"/>
            <a:ext cx="9147765" cy="1912087"/>
            <a:chOff x="-3765" y="4952999"/>
            <a:chExt cx="9147765" cy="1912087"/>
          </a:xfrm>
        </p:grpSpPr>
        <p:grpSp>
          <p:nvGrpSpPr>
            <p:cNvPr id="2" name="群組 1"/>
            <p:cNvGrpSpPr/>
            <p:nvPr/>
          </p:nvGrpSpPr>
          <p:grpSpPr>
            <a:xfrm>
              <a:off x="-3765" y="4952999"/>
              <a:ext cx="9147765" cy="1912087"/>
              <a:chOff x="-3765" y="4832896"/>
              <a:chExt cx="9147765" cy="2032191"/>
            </a:xfrm>
          </p:grpSpPr>
          <p:sp>
            <p:nvSpPr>
              <p:cNvPr id="7" name="手繪多邊形 6"/>
              <p:cNvSpPr>
                <a:spLocks/>
              </p:cNvSpPr>
              <p:nvPr/>
            </p:nvSpPr>
            <p:spPr bwMode="auto">
              <a:xfrm>
                <a:off x="1687513" y="4832896"/>
                <a:ext cx="7456487" cy="518816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4697" y="0"/>
                  </a:cxn>
                  <a:cxn ang="0">
                    <a:pos x="4697" y="367"/>
                  </a:cxn>
                  <a:cxn ang="0">
                    <a:pos x="0" y="218"/>
                  </a:cxn>
                  <a:cxn ang="0">
                    <a:pos x="4697" y="0"/>
                  </a:cxn>
                </a:cxnLst>
                <a:rect l="0" t="0" r="0" b="0"/>
                <a:pathLst>
                  <a:path w="4697" h="367">
                    <a:moveTo>
                      <a:pt x="4697" y="0"/>
                    </a:moveTo>
                    <a:lnTo>
                      <a:pt x="4697" y="367"/>
                    </a:lnTo>
                    <a:lnTo>
                      <a:pt x="0" y="218"/>
                    </a:lnTo>
                    <a:lnTo>
                      <a:pt x="4697" y="0"/>
                    </a:lnTo>
                    <a:close/>
                  </a:path>
                </a:pathLst>
              </a:custGeom>
              <a:solidFill>
                <a:schemeClr val="accent1">
                  <a:tint val="65000"/>
                  <a:satMod val="115000"/>
                  <a:alpha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algn="ctr"/>
                <a:endParaRPr kumimoji="0" lang="en-US"/>
              </a:p>
            </p:txBody>
          </p:sp>
          <p:sp>
            <p:nvSpPr>
              <p:cNvPr id="8" name="手繪多邊形 7"/>
              <p:cNvSpPr>
                <a:spLocks/>
              </p:cNvSpPr>
              <p:nvPr/>
            </p:nvSpPr>
            <p:spPr bwMode="auto">
              <a:xfrm>
                <a:off x="35443" y="5135526"/>
                <a:ext cx="9108557" cy="8382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528"/>
                  </a:cxn>
                  <a:cxn ang="0">
                    <a:pos x="48" y="0"/>
                  </a:cxn>
                </a:cxnLst>
                <a:rect l="0" t="0" r="0" b="0"/>
                <a:pathLst>
                  <a:path w="5760" h="528">
                    <a:moveTo>
                      <a:pt x="0" y="0"/>
                    </a:moveTo>
                    <a:lnTo>
                      <a:pt x="5760" y="0"/>
                    </a:lnTo>
                    <a:lnTo>
                      <a:pt x="5760" y="528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000000">
                  <a:alpha val="10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algn="ctr"/>
                <a:endParaRPr kumimoji="0" lang="en-US"/>
              </a:p>
            </p:txBody>
          </p:sp>
          <p:sp>
            <p:nvSpPr>
              <p:cNvPr id="11" name="手繪多邊形 10"/>
              <p:cNvSpPr>
                <a:spLocks/>
              </p:cNvSpPr>
              <p:nvPr/>
            </p:nvSpPr>
            <p:spPr bwMode="auto">
              <a:xfrm>
                <a:off x="0" y="4883887"/>
                <a:ext cx="9144000" cy="19812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0" y="1248"/>
                  </a:cxn>
                  <a:cxn ang="0">
                    <a:pos x="5760" y="1248"/>
                  </a:cxn>
                  <a:cxn ang="0">
                    <a:pos x="5760" y="528"/>
                  </a:cxn>
                  <a:cxn ang="0">
                    <a:pos x="0" y="0"/>
                  </a:cxn>
                </a:cxnLst>
                <a:rect l="0" t="0" r="0" b="0"/>
                <a:pathLst>
                  <a:path w="5760" h="1248">
                    <a:moveTo>
                      <a:pt x="0" y="0"/>
                    </a:moveTo>
                    <a:lnTo>
                      <a:pt x="0" y="1248"/>
                    </a:lnTo>
                    <a:lnTo>
                      <a:pt x="5760" y="1248"/>
                    </a:lnTo>
                    <a:lnTo>
                      <a:pt x="5760" y="5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50000"/>
                </a:blip>
                <a:tile tx="0" ty="0" sx="50000" sy="50000" flip="none" algn="t"/>
              </a:blipFill>
              <a:ln w="12700" cap="rnd" cmpd="thickThin" algn="ctr">
                <a:noFill/>
                <a:prstDash val="solid"/>
              </a:ln>
              <a:effectLst>
                <a:fillOverlay blend="mult">
                  <a:gradFill flip="none" rotWithShape="1">
                    <a:gsLst>
                      <a:gs pos="0">
                        <a:schemeClr val="accent1">
                          <a:shade val="20000"/>
                          <a:satMod val="176000"/>
                          <a:alpha val="100000"/>
                        </a:schemeClr>
                      </a:gs>
                      <a:gs pos="18000">
                        <a:schemeClr val="accent1">
                          <a:shade val="48000"/>
                          <a:satMod val="153000"/>
                          <a:alpha val="100000"/>
                        </a:schemeClr>
                      </a:gs>
                      <a:gs pos="43000">
                        <a:schemeClr val="accent1">
                          <a:tint val="86000"/>
                          <a:satMod val="149000"/>
                          <a:alpha val="100000"/>
                        </a:schemeClr>
                      </a:gs>
                      <a:gs pos="45000">
                        <a:schemeClr val="accent1">
                          <a:tint val="85000"/>
                          <a:satMod val="150000"/>
                          <a:alpha val="100000"/>
                        </a:schemeClr>
                      </a:gs>
                      <a:gs pos="50000">
                        <a:schemeClr val="accent1">
                          <a:tint val="86000"/>
                          <a:satMod val="149000"/>
                          <a:alpha val="100000"/>
                        </a:schemeClr>
                      </a:gs>
                      <a:gs pos="79000">
                        <a:schemeClr val="accent1">
                          <a:shade val="53000"/>
                          <a:satMod val="150000"/>
                          <a:alpha val="100000"/>
                        </a:schemeClr>
                      </a:gs>
                      <a:gs pos="100000">
                        <a:schemeClr val="accent1">
                          <a:shade val="25000"/>
                          <a:satMod val="170000"/>
                          <a:alpha val="100000"/>
                        </a:schemeClr>
                      </a:gs>
                    </a:gsLst>
                    <a:lin ang="450000" scaled="1"/>
                    <a:tileRect/>
                  </a:gradFill>
                </a:fillOverlay>
              </a:effec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 compatLnSpc="1"/>
              <a:lstStyle/>
              <a:p>
                <a:pPr algn="ctr" eaLnBrk="1" latinLnBrk="0" hangingPunct="1"/>
                <a:endParaRPr kumimoji="0" lang="en-US" dirty="0"/>
              </a:p>
            </p:txBody>
          </p:sp>
          <p:cxnSp>
            <p:nvCxnSpPr>
              <p:cNvPr id="12" name="直線接點 11"/>
              <p:cNvCxnSpPr/>
              <p:nvPr/>
            </p:nvCxnSpPr>
            <p:spPr>
              <a:xfrm>
                <a:off x="-3765" y="4880373"/>
                <a:ext cx="9147765" cy="839943"/>
              </a:xfrm>
              <a:prstGeom prst="line">
                <a:avLst/>
              </a:prstGeom>
              <a:noFill/>
              <a:ln w="12065" cap="flat" cmpd="sng" algn="ctr">
                <a:gradFill>
                  <a:gsLst>
                    <a:gs pos="45000">
                      <a:schemeClr val="accent1">
                        <a:tint val="70000"/>
                        <a:satMod val="110000"/>
                      </a:schemeClr>
                    </a:gs>
                    <a:gs pos="15000">
                      <a:schemeClr val="accent1">
                        <a:shade val="40000"/>
                        <a:satMod val="110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634BF6B-AE61-E944-956E-A7C389EA8115}"/>
                </a:ext>
              </a:extLst>
            </p:cNvPr>
            <p:cNvSpPr txBox="1"/>
            <p:nvPr/>
          </p:nvSpPr>
          <p:spPr>
            <a:xfrm>
              <a:off x="0" y="5553307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Institute of Communications Engineering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400" b="1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National Tsing Hua University </a:t>
              </a:r>
              <a:endParaRPr lang="en-US" altLang="zh-TW" sz="2400" dirty="0">
                <a:effectLst/>
                <a:latin typeface="+mn-lt"/>
              </a:endParaRPr>
            </a:p>
          </p:txBody>
        </p:sp>
      </p:grpSp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35443" y="1752601"/>
            <a:ext cx="9073061" cy="1829761"/>
          </a:xfr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4000" b="1">
                <a:solidFill>
                  <a:schemeClr val="tx1"/>
                </a:solidFill>
                <a:effectLst/>
                <a:latin typeface="Times New Roman" panose="02020603050405020304" pitchFamily="18" charset="0"/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 anchor="ctr"/>
          <a:lstStyle>
            <a:lvl1pPr marL="0" marR="64008" indent="0" algn="ctr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 dirty="0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extLst/>
          </a:lstStyle>
          <a:p>
            <a:fld id="{F0A08935-E554-47E3-A3F7-3B8D87BFB255}" type="datetime1">
              <a:rPr lang="en-US" altLang="zh-TW" smtClean="0"/>
              <a:pPr/>
              <a:t>8/4/2025</a:t>
            </a:fld>
            <a:endParaRPr lang="en-US" dirty="0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210DA57-B02D-F943-ABB1-999C5333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7897013" y="24830"/>
            <a:ext cx="1246987" cy="1246987"/>
          </a:xfrm>
          <a:prstGeom prst="rect">
            <a:avLst/>
          </a:prstGeom>
        </p:spPr>
      </p:pic>
      <p:sp>
        <p:nvSpPr>
          <p:cNvPr id="14" name="投影片編號版面配置區 17">
            <a:extLst>
              <a:ext uri="{FF2B5EF4-FFF2-40B4-BE49-F238E27FC236}">
                <a16:creationId xmlns:a16="http://schemas.microsoft.com/office/drawing/2014/main" id="{B88B9942-7ACE-1C47-8180-513EDB318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 b="1">
                <a:solidFill>
                  <a:schemeClr val="bg1"/>
                </a:solidFill>
              </a:defRPr>
            </a:lvl1pPr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1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>
            <a:normAutofit/>
          </a:bodyPr>
          <a:lstStyle>
            <a:lvl1pPr>
              <a:defRPr lang="zh-TW" altLang="en-US" sz="2600" dirty="0" smtClean="0">
                <a:solidFill>
                  <a:schemeClr val="tx1"/>
                </a:solidFill>
                <a:latin typeface="+mn-lt"/>
              </a:defRPr>
            </a:lvl1pPr>
            <a:lvl2pPr>
              <a:defRPr lang="zh-TW" altLang="en-US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zh-TW" altLang="en-US" sz="2200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zh-TW" altLang="en-US" sz="2000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en-US" sz="1800" dirty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0765-9BA3-4441-A899-CFDD860695B8}" type="datetime1">
              <a:rPr lang="en-US" altLang="zh-TW" smtClean="0"/>
              <a:t>8/4/2025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 b="1">
                <a:solidFill>
                  <a:schemeClr val="tx1"/>
                </a:solidFill>
                <a:effectLst/>
                <a:latin typeface="+mn-lt"/>
              </a:defRPr>
            </a:lvl1pPr>
            <a:extLst/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1708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FC2D1F-410E-D542-920E-298B20BD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CE976BB-60F8-8C48-B56D-264FF2D5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C1C-A736-450E-96EC-50F743A1E02B}" type="datetime1">
              <a:rPr lang="en-US" altLang="zh-TW" smtClean="0"/>
              <a:t>8/4/2025</a:t>
            </a:fld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3A0B1BD-2036-9447-97F7-119D83856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A630BA-A8E2-5240-8B7D-043547AF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2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4B6492BE-76D1-5149-BF60-A930FD675AF1}"/>
              </a:ext>
            </a:extLst>
          </p:cNvPr>
          <p:cNvGrpSpPr/>
          <p:nvPr/>
        </p:nvGrpSpPr>
        <p:grpSpPr>
          <a:xfrm>
            <a:off x="-3765" y="4952999"/>
            <a:ext cx="9147765" cy="1912087"/>
            <a:chOff x="-3765" y="4952999"/>
            <a:chExt cx="9147765" cy="1912087"/>
          </a:xfrm>
        </p:grpSpPr>
        <p:grpSp>
          <p:nvGrpSpPr>
            <p:cNvPr id="2" name="群組 1"/>
            <p:cNvGrpSpPr/>
            <p:nvPr/>
          </p:nvGrpSpPr>
          <p:grpSpPr>
            <a:xfrm>
              <a:off x="-3765" y="4952999"/>
              <a:ext cx="9147765" cy="1912087"/>
              <a:chOff x="-3765" y="4832896"/>
              <a:chExt cx="9147765" cy="2032191"/>
            </a:xfrm>
          </p:grpSpPr>
          <p:sp>
            <p:nvSpPr>
              <p:cNvPr id="7" name="手繪多邊形 6"/>
              <p:cNvSpPr>
                <a:spLocks/>
              </p:cNvSpPr>
              <p:nvPr/>
            </p:nvSpPr>
            <p:spPr bwMode="auto">
              <a:xfrm>
                <a:off x="1687513" y="4832896"/>
                <a:ext cx="7456487" cy="518816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4697" y="0"/>
                  </a:cxn>
                  <a:cxn ang="0">
                    <a:pos x="4697" y="367"/>
                  </a:cxn>
                  <a:cxn ang="0">
                    <a:pos x="0" y="218"/>
                  </a:cxn>
                  <a:cxn ang="0">
                    <a:pos x="4697" y="0"/>
                  </a:cxn>
                </a:cxnLst>
                <a:rect l="0" t="0" r="0" b="0"/>
                <a:pathLst>
                  <a:path w="4697" h="367">
                    <a:moveTo>
                      <a:pt x="4697" y="0"/>
                    </a:moveTo>
                    <a:lnTo>
                      <a:pt x="4697" y="367"/>
                    </a:lnTo>
                    <a:lnTo>
                      <a:pt x="0" y="218"/>
                    </a:lnTo>
                    <a:lnTo>
                      <a:pt x="4697" y="0"/>
                    </a:lnTo>
                    <a:close/>
                  </a:path>
                </a:pathLst>
              </a:custGeom>
              <a:solidFill>
                <a:schemeClr val="accent1">
                  <a:tint val="65000"/>
                  <a:satMod val="115000"/>
                  <a:alpha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algn="ctr"/>
                <a:endParaRPr kumimoji="0" lang="en-US"/>
              </a:p>
            </p:txBody>
          </p:sp>
          <p:sp>
            <p:nvSpPr>
              <p:cNvPr id="8" name="手繪多邊形 7"/>
              <p:cNvSpPr>
                <a:spLocks/>
              </p:cNvSpPr>
              <p:nvPr/>
            </p:nvSpPr>
            <p:spPr bwMode="auto">
              <a:xfrm>
                <a:off x="35443" y="5135526"/>
                <a:ext cx="9108557" cy="8382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5760" y="0"/>
                  </a:cxn>
                  <a:cxn ang="0">
                    <a:pos x="5760" y="528"/>
                  </a:cxn>
                  <a:cxn ang="0">
                    <a:pos x="48" y="0"/>
                  </a:cxn>
                </a:cxnLst>
                <a:rect l="0" t="0" r="0" b="0"/>
                <a:pathLst>
                  <a:path w="5760" h="528">
                    <a:moveTo>
                      <a:pt x="0" y="0"/>
                    </a:moveTo>
                    <a:lnTo>
                      <a:pt x="5760" y="0"/>
                    </a:lnTo>
                    <a:lnTo>
                      <a:pt x="5760" y="528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000000">
                  <a:alpha val="10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algn="ctr"/>
                <a:endParaRPr kumimoji="0" lang="en-US"/>
              </a:p>
            </p:txBody>
          </p:sp>
          <p:sp>
            <p:nvSpPr>
              <p:cNvPr id="11" name="手繪多邊形 10"/>
              <p:cNvSpPr>
                <a:spLocks/>
              </p:cNvSpPr>
              <p:nvPr/>
            </p:nvSpPr>
            <p:spPr bwMode="auto">
              <a:xfrm>
                <a:off x="0" y="4883887"/>
                <a:ext cx="9144000" cy="19812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0" y="1248"/>
                  </a:cxn>
                  <a:cxn ang="0">
                    <a:pos x="5760" y="1248"/>
                  </a:cxn>
                  <a:cxn ang="0">
                    <a:pos x="5760" y="528"/>
                  </a:cxn>
                  <a:cxn ang="0">
                    <a:pos x="0" y="0"/>
                  </a:cxn>
                </a:cxnLst>
                <a:rect l="0" t="0" r="0" b="0"/>
                <a:pathLst>
                  <a:path w="5760" h="1248">
                    <a:moveTo>
                      <a:pt x="0" y="0"/>
                    </a:moveTo>
                    <a:lnTo>
                      <a:pt x="0" y="1248"/>
                    </a:lnTo>
                    <a:lnTo>
                      <a:pt x="5760" y="1248"/>
                    </a:lnTo>
                    <a:lnTo>
                      <a:pt x="5760" y="52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50000"/>
                </a:blip>
                <a:tile tx="0" ty="0" sx="50000" sy="50000" flip="none" algn="t"/>
              </a:blipFill>
              <a:ln w="12700" cap="rnd" cmpd="thickThin" algn="ctr">
                <a:noFill/>
                <a:prstDash val="solid"/>
              </a:ln>
              <a:effectLst>
                <a:fillOverlay blend="mult">
                  <a:gradFill flip="none" rotWithShape="1">
                    <a:gsLst>
                      <a:gs pos="0">
                        <a:schemeClr val="accent1">
                          <a:shade val="20000"/>
                          <a:satMod val="176000"/>
                          <a:alpha val="100000"/>
                        </a:schemeClr>
                      </a:gs>
                      <a:gs pos="18000">
                        <a:schemeClr val="accent1">
                          <a:shade val="48000"/>
                          <a:satMod val="153000"/>
                          <a:alpha val="100000"/>
                        </a:schemeClr>
                      </a:gs>
                      <a:gs pos="43000">
                        <a:schemeClr val="accent1">
                          <a:tint val="86000"/>
                          <a:satMod val="149000"/>
                          <a:alpha val="100000"/>
                        </a:schemeClr>
                      </a:gs>
                      <a:gs pos="45000">
                        <a:schemeClr val="accent1">
                          <a:tint val="85000"/>
                          <a:satMod val="150000"/>
                          <a:alpha val="100000"/>
                        </a:schemeClr>
                      </a:gs>
                      <a:gs pos="50000">
                        <a:schemeClr val="accent1">
                          <a:tint val="86000"/>
                          <a:satMod val="149000"/>
                          <a:alpha val="100000"/>
                        </a:schemeClr>
                      </a:gs>
                      <a:gs pos="79000">
                        <a:schemeClr val="accent1">
                          <a:shade val="53000"/>
                          <a:satMod val="150000"/>
                          <a:alpha val="100000"/>
                        </a:schemeClr>
                      </a:gs>
                      <a:gs pos="100000">
                        <a:schemeClr val="accent1">
                          <a:shade val="25000"/>
                          <a:satMod val="170000"/>
                          <a:alpha val="100000"/>
                        </a:schemeClr>
                      </a:gs>
                    </a:gsLst>
                    <a:lin ang="450000" scaled="1"/>
                    <a:tileRect/>
                  </a:gradFill>
                </a:fillOverlay>
              </a:effec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 compatLnSpc="1"/>
              <a:lstStyle/>
              <a:p>
                <a:pPr algn="ctr" eaLnBrk="1" latinLnBrk="0" hangingPunct="1"/>
                <a:endParaRPr kumimoji="0" lang="en-US" dirty="0"/>
              </a:p>
            </p:txBody>
          </p:sp>
          <p:cxnSp>
            <p:nvCxnSpPr>
              <p:cNvPr id="12" name="直線接點 11"/>
              <p:cNvCxnSpPr/>
              <p:nvPr/>
            </p:nvCxnSpPr>
            <p:spPr>
              <a:xfrm>
                <a:off x="-3765" y="4880373"/>
                <a:ext cx="9147765" cy="839943"/>
              </a:xfrm>
              <a:prstGeom prst="line">
                <a:avLst/>
              </a:prstGeom>
              <a:noFill/>
              <a:ln w="12065" cap="flat" cmpd="sng" algn="ctr">
                <a:gradFill>
                  <a:gsLst>
                    <a:gs pos="45000">
                      <a:schemeClr val="accent1">
                        <a:tint val="70000"/>
                        <a:satMod val="110000"/>
                      </a:schemeClr>
                    </a:gs>
                    <a:gs pos="15000">
                      <a:schemeClr val="accent1">
                        <a:shade val="40000"/>
                        <a:satMod val="110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634BF6B-AE61-E944-956E-A7C389EA8115}"/>
                </a:ext>
              </a:extLst>
            </p:cNvPr>
            <p:cNvSpPr txBox="1"/>
            <p:nvPr/>
          </p:nvSpPr>
          <p:spPr>
            <a:xfrm>
              <a:off x="0" y="5553307"/>
              <a:ext cx="914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kern="1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Institute of Communications Engineering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400" b="1" kern="1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National Tsing Hua University </a:t>
              </a:r>
              <a:endParaRPr lang="en-US" altLang="zh-TW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 hasCustomPrompt="1"/>
          </p:nvPr>
        </p:nvSpPr>
        <p:spPr>
          <a:xfrm>
            <a:off x="35443" y="1752601"/>
            <a:ext cx="9073061" cy="1829761"/>
          </a:xfr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40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extLst/>
          </a:lstStyle>
          <a:p>
            <a:r>
              <a:rPr kumimoji="0" lang="zh-TW" altLang="en-US" dirty="0"/>
              <a:t> 按一下以編輯母片標題樣式</a:t>
            </a:r>
            <a:endParaRPr kumimoji="0"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 anchor="ctr"/>
          <a:lstStyle>
            <a:lvl1pPr marL="0" marR="64008" indent="0" algn="ctr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dirty="0"/>
              <a:t>按一下以編輯母片副標題樣式</a:t>
            </a:r>
            <a:endParaRPr kumimoji="0" lang="en-US" dirty="0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extLst/>
          </a:lstStyle>
          <a:p>
            <a:fld id="{F0A08935-E554-47E3-A3F7-3B8D87BFB255}" type="datetime1">
              <a:rPr lang="en-US" altLang="zh-TW" smtClean="0"/>
              <a:pPr/>
              <a:t>8/4/2025</a:t>
            </a:fld>
            <a:endParaRPr lang="en-US" dirty="0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210DA57-B02D-F943-ABB1-999C5333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7897013" y="24830"/>
            <a:ext cx="1246987" cy="1246987"/>
          </a:xfrm>
          <a:prstGeom prst="rect">
            <a:avLst/>
          </a:prstGeom>
        </p:spPr>
      </p:pic>
      <p:sp>
        <p:nvSpPr>
          <p:cNvPr id="14" name="投影片編號版面配置區 17">
            <a:extLst>
              <a:ext uri="{FF2B5EF4-FFF2-40B4-BE49-F238E27FC236}">
                <a16:creationId xmlns:a16="http://schemas.microsoft.com/office/drawing/2014/main" id="{B88B9942-7ACE-1C47-8180-513EDB318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 b="1">
                <a:solidFill>
                  <a:schemeClr val="bg1"/>
                </a:solidFill>
              </a:defRPr>
            </a:lvl1pPr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3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>
            <a:normAutofit/>
          </a:bodyPr>
          <a:lstStyle>
            <a:lvl1pPr>
              <a:defRPr lang="zh-TW" alt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lang="zh-TW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lang="zh-TW" alt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lang="zh-TW" alt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0765-9BA3-4441-A899-CFDD860695B8}" type="datetime1">
              <a:rPr lang="en-US" altLang="zh-TW" smtClean="0"/>
              <a:t>8/4/2025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extLst/>
          </a:lstStyle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6276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FC2D1F-410E-D542-920E-298B20BD2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CE976BB-60F8-8C48-B56D-264FF2D5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C1C-A736-450E-96EC-50F743A1E02B}" type="datetime1">
              <a:rPr lang="en-US" altLang="zh-TW" smtClean="0"/>
              <a:t>8/4/2025</a:t>
            </a:fld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3A0B1BD-2036-9447-97F7-119D83856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A630BA-A8E2-5240-8B7D-043547AF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7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6F29-120D-87B4-6CD4-8C31D26F9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C27C8-7C4F-25B9-B90C-C839062CA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7D779-592B-A378-C7C5-3E766110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B692E-CEFF-410B-9973-95385FEB61B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18EA5-70FD-0C0C-8BC2-66CC017AD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AFBC8-6430-C341-0769-DEEFDFFF2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6F59-CBE2-4318-9937-7225F71E1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4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457200" y="5939204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459423" y="5924550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0" y="5777132"/>
            <a:ext cx="3402314" cy="1080868"/>
          </a:xfrm>
          <a:prstGeom prst="rtTriangle">
            <a:avLst/>
          </a:prstGeom>
          <a:blipFill>
            <a:blip r:embed="rId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-3195" y="577713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kumimoji="0" lang="en-US" dirty="0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kumimoji="0" lang="zh-TW" altLang="en-US" dirty="0"/>
              <a:t>按一下以編輯母片文字樣式</a:t>
            </a:r>
          </a:p>
          <a:p>
            <a:pPr lvl="1"/>
            <a:r>
              <a:rPr kumimoji="0" lang="zh-TW" altLang="en-US" dirty="0"/>
              <a:t>第二層</a:t>
            </a:r>
          </a:p>
          <a:p>
            <a:pPr lvl="2"/>
            <a:r>
              <a:rPr kumimoji="0" lang="zh-TW" altLang="en-US" dirty="0"/>
              <a:t>第三層</a:t>
            </a:r>
          </a:p>
          <a:p>
            <a:pPr lvl="3"/>
            <a:r>
              <a:rPr kumimoji="0" lang="zh-TW" altLang="en-US" dirty="0"/>
              <a:t>第四層</a:t>
            </a:r>
          </a:p>
          <a:p>
            <a:pPr lvl="4"/>
            <a:r>
              <a:rPr kumimoji="0" lang="zh-TW" altLang="en-US" dirty="0"/>
              <a:t>第五層</a:t>
            </a:r>
            <a:endParaRPr kumimoji="0" lang="en-US" dirty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5E7EC1C-A736-450E-96EC-50F743A1E02B}" type="datetime1">
              <a:rPr lang="en-US" altLang="zh-TW" smtClean="0"/>
              <a:t>8/4/2025</a:t>
            </a:fld>
            <a:endParaRPr lang="en-US" dirty="0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 b="1">
                <a:solidFill>
                  <a:schemeClr val="bg1"/>
                </a:solidFill>
              </a:defRPr>
            </a:lvl1pPr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72" y="6318000"/>
            <a:ext cx="4769999" cy="540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1067E09-866D-F94A-BCC9-3A703BB10A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7000"/>
          </a:blip>
          <a:stretch>
            <a:fillRect/>
          </a:stretch>
        </p:blipFill>
        <p:spPr>
          <a:xfrm>
            <a:off x="7897013" y="-23482"/>
            <a:ext cx="1246987" cy="12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b="1" kern="1200">
          <a:solidFill>
            <a:schemeClr val="tx1"/>
          </a:solidFill>
          <a:effectLst/>
          <a:latin typeface="Times New Roman" panose="02020603050405020304" pitchFamily="18" charset="0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lang="zh-TW" altLang="en-US" sz="28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lang="zh-TW" altLang="en-US" sz="24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lang="zh-TW" altLang="en-US" sz="20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lang="zh-TW" altLang="en-US" sz="18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lang="en-US" altLang="en-US" sz="1600" kern="1200" dirty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457200" y="5939204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459423" y="5924550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0" y="5777132"/>
            <a:ext cx="3402314" cy="1080868"/>
          </a:xfrm>
          <a:prstGeom prst="rtTriangle">
            <a:avLst/>
          </a:prstGeom>
          <a:blipFill>
            <a:blip r:embed="rId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-3195" y="577713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kumimoji="0" lang="en-US" dirty="0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kumimoji="0" lang="zh-TW" altLang="en-US" dirty="0"/>
              <a:t>按一下 以編輯母片文字樣式</a:t>
            </a:r>
          </a:p>
          <a:p>
            <a:pPr lvl="1"/>
            <a:r>
              <a:rPr kumimoji="0" lang="zh-TW" altLang="en-US" dirty="0"/>
              <a:t>第二層</a:t>
            </a:r>
          </a:p>
          <a:p>
            <a:pPr lvl="2"/>
            <a:r>
              <a:rPr kumimoji="0" lang="zh-TW" altLang="en-US" dirty="0"/>
              <a:t>第三層</a:t>
            </a:r>
          </a:p>
          <a:p>
            <a:pPr lvl="3"/>
            <a:r>
              <a:rPr kumimoji="0" lang="zh-TW" altLang="en-US" dirty="0"/>
              <a:t>第四層</a:t>
            </a:r>
          </a:p>
          <a:p>
            <a:pPr lvl="4"/>
            <a:r>
              <a:rPr kumimoji="0" lang="zh-TW" altLang="en-US" dirty="0"/>
              <a:t>第五層</a:t>
            </a:r>
            <a:endParaRPr kumimoji="0" lang="en-US" dirty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5E7EC1C-A736-450E-96EC-50F743A1E02B}" type="datetime1">
              <a:rPr lang="en-US" altLang="zh-TW" smtClean="0"/>
              <a:t>8/4/2025</a:t>
            </a:fld>
            <a:endParaRPr lang="en-US" dirty="0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 b="1">
                <a:solidFill>
                  <a:schemeClr val="bg1"/>
                </a:solidFill>
              </a:defRPr>
            </a:lvl1pPr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72" y="6318000"/>
            <a:ext cx="4769999" cy="540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1067E09-866D-F94A-BCC9-3A703BB10A6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7000"/>
          </a:blip>
          <a:stretch>
            <a:fillRect/>
          </a:stretch>
        </p:blipFill>
        <p:spPr>
          <a:xfrm>
            <a:off x="7897013" y="-23482"/>
            <a:ext cx="1246987" cy="12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1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b="1" kern="1200">
          <a:solidFill>
            <a:schemeClr val="tx1"/>
          </a:solidFill>
          <a:effectLst/>
          <a:latin typeface="Times New Roman" panose="02020603050405020304" pitchFamily="18" charset="0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lang="zh-TW" altLang="en-US" sz="28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lang="zh-TW" altLang="en-US" sz="24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lang="zh-TW" altLang="en-US" sz="20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lang="zh-TW" altLang="en-US" sz="18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lang="en-US" altLang="en-US" sz="1600" kern="1200" dirty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tags" Target="../tags/tag142.xml"/><Relationship Id="rId21" Type="http://schemas.openxmlformats.org/officeDocument/2006/relationships/tags" Target="../tags/tag46.xml"/><Relationship Id="rId42" Type="http://schemas.openxmlformats.org/officeDocument/2006/relationships/tags" Target="../tags/tag67.xml"/><Relationship Id="rId63" Type="http://schemas.openxmlformats.org/officeDocument/2006/relationships/tags" Target="../tags/tag88.xml"/><Relationship Id="rId84" Type="http://schemas.openxmlformats.org/officeDocument/2006/relationships/tags" Target="../tags/tag109.xml"/><Relationship Id="rId138" Type="http://schemas.openxmlformats.org/officeDocument/2006/relationships/tags" Target="../tags/tag163.xml"/><Relationship Id="rId159" Type="http://schemas.openxmlformats.org/officeDocument/2006/relationships/tags" Target="../tags/tag184.xml"/><Relationship Id="rId170" Type="http://schemas.openxmlformats.org/officeDocument/2006/relationships/tags" Target="../tags/tag195.xml"/><Relationship Id="rId191" Type="http://schemas.openxmlformats.org/officeDocument/2006/relationships/tags" Target="../tags/tag216.xml"/><Relationship Id="rId205" Type="http://schemas.openxmlformats.org/officeDocument/2006/relationships/tags" Target="../tags/tag230.xml"/><Relationship Id="rId107" Type="http://schemas.openxmlformats.org/officeDocument/2006/relationships/tags" Target="../tags/tag132.xml"/><Relationship Id="rId11" Type="http://schemas.openxmlformats.org/officeDocument/2006/relationships/tags" Target="../tags/tag36.xml"/><Relationship Id="rId32" Type="http://schemas.openxmlformats.org/officeDocument/2006/relationships/tags" Target="../tags/tag57.xml"/><Relationship Id="rId53" Type="http://schemas.openxmlformats.org/officeDocument/2006/relationships/tags" Target="../tags/tag78.xml"/><Relationship Id="rId74" Type="http://schemas.openxmlformats.org/officeDocument/2006/relationships/tags" Target="../tags/tag99.xml"/><Relationship Id="rId128" Type="http://schemas.openxmlformats.org/officeDocument/2006/relationships/tags" Target="../tags/tag153.xml"/><Relationship Id="rId149" Type="http://schemas.openxmlformats.org/officeDocument/2006/relationships/tags" Target="../tags/tag174.xml"/><Relationship Id="rId5" Type="http://schemas.openxmlformats.org/officeDocument/2006/relationships/tags" Target="../tags/tag30.xml"/><Relationship Id="rId95" Type="http://schemas.openxmlformats.org/officeDocument/2006/relationships/tags" Target="../tags/tag120.xml"/><Relationship Id="rId160" Type="http://schemas.openxmlformats.org/officeDocument/2006/relationships/tags" Target="../tags/tag185.xml"/><Relationship Id="rId181" Type="http://schemas.openxmlformats.org/officeDocument/2006/relationships/tags" Target="../tags/tag206.xml"/><Relationship Id="rId216" Type="http://schemas.openxmlformats.org/officeDocument/2006/relationships/tags" Target="../tags/tag241.xml"/><Relationship Id="rId22" Type="http://schemas.openxmlformats.org/officeDocument/2006/relationships/tags" Target="../tags/tag47.xml"/><Relationship Id="rId43" Type="http://schemas.openxmlformats.org/officeDocument/2006/relationships/tags" Target="../tags/tag68.xml"/><Relationship Id="rId64" Type="http://schemas.openxmlformats.org/officeDocument/2006/relationships/tags" Target="../tags/tag89.xml"/><Relationship Id="rId118" Type="http://schemas.openxmlformats.org/officeDocument/2006/relationships/tags" Target="../tags/tag143.xml"/><Relationship Id="rId139" Type="http://schemas.openxmlformats.org/officeDocument/2006/relationships/tags" Target="../tags/tag164.xml"/><Relationship Id="rId85" Type="http://schemas.openxmlformats.org/officeDocument/2006/relationships/tags" Target="../tags/tag110.xml"/><Relationship Id="rId150" Type="http://schemas.openxmlformats.org/officeDocument/2006/relationships/tags" Target="../tags/tag175.xml"/><Relationship Id="rId171" Type="http://schemas.openxmlformats.org/officeDocument/2006/relationships/tags" Target="../tags/tag196.xml"/><Relationship Id="rId192" Type="http://schemas.openxmlformats.org/officeDocument/2006/relationships/tags" Target="../tags/tag217.xml"/><Relationship Id="rId206" Type="http://schemas.openxmlformats.org/officeDocument/2006/relationships/tags" Target="../tags/tag231.xml"/><Relationship Id="rId12" Type="http://schemas.openxmlformats.org/officeDocument/2006/relationships/tags" Target="../tags/tag37.xml"/><Relationship Id="rId33" Type="http://schemas.openxmlformats.org/officeDocument/2006/relationships/tags" Target="../tags/tag58.xml"/><Relationship Id="rId108" Type="http://schemas.openxmlformats.org/officeDocument/2006/relationships/tags" Target="../tags/tag133.xml"/><Relationship Id="rId129" Type="http://schemas.openxmlformats.org/officeDocument/2006/relationships/tags" Target="../tags/tag154.xml"/><Relationship Id="rId54" Type="http://schemas.openxmlformats.org/officeDocument/2006/relationships/tags" Target="../tags/tag79.xml"/><Relationship Id="rId75" Type="http://schemas.openxmlformats.org/officeDocument/2006/relationships/tags" Target="../tags/tag100.xml"/><Relationship Id="rId96" Type="http://schemas.openxmlformats.org/officeDocument/2006/relationships/tags" Target="../tags/tag121.xml"/><Relationship Id="rId140" Type="http://schemas.openxmlformats.org/officeDocument/2006/relationships/tags" Target="../tags/tag165.xml"/><Relationship Id="rId161" Type="http://schemas.openxmlformats.org/officeDocument/2006/relationships/tags" Target="../tags/tag186.xml"/><Relationship Id="rId182" Type="http://schemas.openxmlformats.org/officeDocument/2006/relationships/tags" Target="../tags/tag207.xml"/><Relationship Id="rId217" Type="http://schemas.openxmlformats.org/officeDocument/2006/relationships/tags" Target="../tags/tag242.xml"/><Relationship Id="rId6" Type="http://schemas.openxmlformats.org/officeDocument/2006/relationships/tags" Target="../tags/tag31.xml"/><Relationship Id="rId23" Type="http://schemas.openxmlformats.org/officeDocument/2006/relationships/tags" Target="../tags/tag48.xml"/><Relationship Id="rId119" Type="http://schemas.openxmlformats.org/officeDocument/2006/relationships/tags" Target="../tags/tag144.xml"/><Relationship Id="rId44" Type="http://schemas.openxmlformats.org/officeDocument/2006/relationships/tags" Target="../tags/tag69.xml"/><Relationship Id="rId65" Type="http://schemas.openxmlformats.org/officeDocument/2006/relationships/tags" Target="../tags/tag90.xml"/><Relationship Id="rId86" Type="http://schemas.openxmlformats.org/officeDocument/2006/relationships/tags" Target="../tags/tag111.xml"/><Relationship Id="rId130" Type="http://schemas.openxmlformats.org/officeDocument/2006/relationships/tags" Target="../tags/tag155.xml"/><Relationship Id="rId151" Type="http://schemas.openxmlformats.org/officeDocument/2006/relationships/tags" Target="../tags/tag176.xml"/><Relationship Id="rId172" Type="http://schemas.openxmlformats.org/officeDocument/2006/relationships/tags" Target="../tags/tag197.xml"/><Relationship Id="rId193" Type="http://schemas.openxmlformats.org/officeDocument/2006/relationships/tags" Target="../tags/tag218.xml"/><Relationship Id="rId207" Type="http://schemas.openxmlformats.org/officeDocument/2006/relationships/tags" Target="../tags/tag232.xml"/><Relationship Id="rId13" Type="http://schemas.openxmlformats.org/officeDocument/2006/relationships/tags" Target="../tags/tag38.xml"/><Relationship Id="rId109" Type="http://schemas.openxmlformats.org/officeDocument/2006/relationships/tags" Target="../tags/tag134.xml"/><Relationship Id="rId34" Type="http://schemas.openxmlformats.org/officeDocument/2006/relationships/tags" Target="../tags/tag59.xml"/><Relationship Id="rId55" Type="http://schemas.openxmlformats.org/officeDocument/2006/relationships/tags" Target="../tags/tag80.xml"/><Relationship Id="rId76" Type="http://schemas.openxmlformats.org/officeDocument/2006/relationships/tags" Target="../tags/tag101.xml"/><Relationship Id="rId97" Type="http://schemas.openxmlformats.org/officeDocument/2006/relationships/tags" Target="../tags/tag122.xml"/><Relationship Id="rId120" Type="http://schemas.openxmlformats.org/officeDocument/2006/relationships/tags" Target="../tags/tag145.xml"/><Relationship Id="rId141" Type="http://schemas.openxmlformats.org/officeDocument/2006/relationships/tags" Target="../tags/tag166.xml"/><Relationship Id="rId7" Type="http://schemas.openxmlformats.org/officeDocument/2006/relationships/tags" Target="../tags/tag32.xml"/><Relationship Id="rId162" Type="http://schemas.openxmlformats.org/officeDocument/2006/relationships/tags" Target="../tags/tag187.xml"/><Relationship Id="rId183" Type="http://schemas.openxmlformats.org/officeDocument/2006/relationships/tags" Target="../tags/tag208.xml"/><Relationship Id="rId218" Type="http://schemas.openxmlformats.org/officeDocument/2006/relationships/tags" Target="../tags/tag243.xml"/><Relationship Id="rId24" Type="http://schemas.openxmlformats.org/officeDocument/2006/relationships/tags" Target="../tags/tag49.xml"/><Relationship Id="rId45" Type="http://schemas.openxmlformats.org/officeDocument/2006/relationships/tags" Target="../tags/tag70.xml"/><Relationship Id="rId66" Type="http://schemas.openxmlformats.org/officeDocument/2006/relationships/tags" Target="../tags/tag91.xml"/><Relationship Id="rId87" Type="http://schemas.openxmlformats.org/officeDocument/2006/relationships/tags" Target="../tags/tag112.xml"/><Relationship Id="rId110" Type="http://schemas.openxmlformats.org/officeDocument/2006/relationships/tags" Target="../tags/tag135.xml"/><Relationship Id="rId131" Type="http://schemas.openxmlformats.org/officeDocument/2006/relationships/tags" Target="../tags/tag156.xml"/><Relationship Id="rId152" Type="http://schemas.openxmlformats.org/officeDocument/2006/relationships/tags" Target="../tags/tag177.xml"/><Relationship Id="rId173" Type="http://schemas.openxmlformats.org/officeDocument/2006/relationships/tags" Target="../tags/tag198.xml"/><Relationship Id="rId194" Type="http://schemas.openxmlformats.org/officeDocument/2006/relationships/tags" Target="../tags/tag219.xml"/><Relationship Id="rId208" Type="http://schemas.openxmlformats.org/officeDocument/2006/relationships/tags" Target="../tags/tag233.xml"/><Relationship Id="rId14" Type="http://schemas.openxmlformats.org/officeDocument/2006/relationships/tags" Target="../tags/tag39.xml"/><Relationship Id="rId35" Type="http://schemas.openxmlformats.org/officeDocument/2006/relationships/tags" Target="../tags/tag60.xml"/><Relationship Id="rId56" Type="http://schemas.openxmlformats.org/officeDocument/2006/relationships/tags" Target="../tags/tag81.xml"/><Relationship Id="rId77" Type="http://schemas.openxmlformats.org/officeDocument/2006/relationships/tags" Target="../tags/tag102.xml"/><Relationship Id="rId100" Type="http://schemas.openxmlformats.org/officeDocument/2006/relationships/tags" Target="../tags/tag125.xml"/><Relationship Id="rId8" Type="http://schemas.openxmlformats.org/officeDocument/2006/relationships/tags" Target="../tags/tag33.xml"/><Relationship Id="rId51" Type="http://schemas.openxmlformats.org/officeDocument/2006/relationships/tags" Target="../tags/tag76.xml"/><Relationship Id="rId72" Type="http://schemas.openxmlformats.org/officeDocument/2006/relationships/tags" Target="../tags/tag97.xml"/><Relationship Id="rId93" Type="http://schemas.openxmlformats.org/officeDocument/2006/relationships/tags" Target="../tags/tag118.xml"/><Relationship Id="rId98" Type="http://schemas.openxmlformats.org/officeDocument/2006/relationships/tags" Target="../tags/tag123.xml"/><Relationship Id="rId121" Type="http://schemas.openxmlformats.org/officeDocument/2006/relationships/tags" Target="../tags/tag146.xml"/><Relationship Id="rId142" Type="http://schemas.openxmlformats.org/officeDocument/2006/relationships/tags" Target="../tags/tag167.xml"/><Relationship Id="rId163" Type="http://schemas.openxmlformats.org/officeDocument/2006/relationships/tags" Target="../tags/tag188.xml"/><Relationship Id="rId184" Type="http://schemas.openxmlformats.org/officeDocument/2006/relationships/tags" Target="../tags/tag209.xml"/><Relationship Id="rId189" Type="http://schemas.openxmlformats.org/officeDocument/2006/relationships/tags" Target="../tags/tag214.xml"/><Relationship Id="rId219" Type="http://schemas.openxmlformats.org/officeDocument/2006/relationships/tags" Target="../tags/tag244.xml"/><Relationship Id="rId3" Type="http://schemas.openxmlformats.org/officeDocument/2006/relationships/tags" Target="../tags/tag28.xml"/><Relationship Id="rId214" Type="http://schemas.openxmlformats.org/officeDocument/2006/relationships/tags" Target="../tags/tag239.xml"/><Relationship Id="rId25" Type="http://schemas.openxmlformats.org/officeDocument/2006/relationships/tags" Target="../tags/tag50.xml"/><Relationship Id="rId46" Type="http://schemas.openxmlformats.org/officeDocument/2006/relationships/tags" Target="../tags/tag71.xml"/><Relationship Id="rId67" Type="http://schemas.openxmlformats.org/officeDocument/2006/relationships/tags" Target="../tags/tag92.xml"/><Relationship Id="rId116" Type="http://schemas.openxmlformats.org/officeDocument/2006/relationships/tags" Target="../tags/tag141.xml"/><Relationship Id="rId137" Type="http://schemas.openxmlformats.org/officeDocument/2006/relationships/tags" Target="../tags/tag162.xml"/><Relationship Id="rId158" Type="http://schemas.openxmlformats.org/officeDocument/2006/relationships/tags" Target="../tags/tag183.xml"/><Relationship Id="rId20" Type="http://schemas.openxmlformats.org/officeDocument/2006/relationships/tags" Target="../tags/tag45.xml"/><Relationship Id="rId41" Type="http://schemas.openxmlformats.org/officeDocument/2006/relationships/tags" Target="../tags/tag66.xml"/><Relationship Id="rId62" Type="http://schemas.openxmlformats.org/officeDocument/2006/relationships/tags" Target="../tags/tag87.xml"/><Relationship Id="rId83" Type="http://schemas.openxmlformats.org/officeDocument/2006/relationships/tags" Target="../tags/tag108.xml"/><Relationship Id="rId88" Type="http://schemas.openxmlformats.org/officeDocument/2006/relationships/tags" Target="../tags/tag113.xml"/><Relationship Id="rId111" Type="http://schemas.openxmlformats.org/officeDocument/2006/relationships/tags" Target="../tags/tag136.xml"/><Relationship Id="rId132" Type="http://schemas.openxmlformats.org/officeDocument/2006/relationships/tags" Target="../tags/tag157.xml"/><Relationship Id="rId153" Type="http://schemas.openxmlformats.org/officeDocument/2006/relationships/tags" Target="../tags/tag178.xml"/><Relationship Id="rId174" Type="http://schemas.openxmlformats.org/officeDocument/2006/relationships/tags" Target="../tags/tag199.xml"/><Relationship Id="rId179" Type="http://schemas.openxmlformats.org/officeDocument/2006/relationships/tags" Target="../tags/tag204.xml"/><Relationship Id="rId195" Type="http://schemas.openxmlformats.org/officeDocument/2006/relationships/tags" Target="../tags/tag220.xml"/><Relationship Id="rId209" Type="http://schemas.openxmlformats.org/officeDocument/2006/relationships/tags" Target="../tags/tag234.xml"/><Relationship Id="rId190" Type="http://schemas.openxmlformats.org/officeDocument/2006/relationships/tags" Target="../tags/tag215.xml"/><Relationship Id="rId204" Type="http://schemas.openxmlformats.org/officeDocument/2006/relationships/tags" Target="../tags/tag229.xml"/><Relationship Id="rId220" Type="http://schemas.openxmlformats.org/officeDocument/2006/relationships/tags" Target="../tags/tag245.xml"/><Relationship Id="rId15" Type="http://schemas.openxmlformats.org/officeDocument/2006/relationships/tags" Target="../tags/tag40.xml"/><Relationship Id="rId36" Type="http://schemas.openxmlformats.org/officeDocument/2006/relationships/tags" Target="../tags/tag61.xml"/><Relationship Id="rId57" Type="http://schemas.openxmlformats.org/officeDocument/2006/relationships/tags" Target="../tags/tag82.xml"/><Relationship Id="rId106" Type="http://schemas.openxmlformats.org/officeDocument/2006/relationships/tags" Target="../tags/tag131.xml"/><Relationship Id="rId127" Type="http://schemas.openxmlformats.org/officeDocument/2006/relationships/tags" Target="../tags/tag152.xml"/><Relationship Id="rId10" Type="http://schemas.openxmlformats.org/officeDocument/2006/relationships/tags" Target="../tags/tag35.xml"/><Relationship Id="rId31" Type="http://schemas.openxmlformats.org/officeDocument/2006/relationships/tags" Target="../tags/tag56.xml"/><Relationship Id="rId52" Type="http://schemas.openxmlformats.org/officeDocument/2006/relationships/tags" Target="../tags/tag77.xml"/><Relationship Id="rId73" Type="http://schemas.openxmlformats.org/officeDocument/2006/relationships/tags" Target="../tags/tag98.xml"/><Relationship Id="rId78" Type="http://schemas.openxmlformats.org/officeDocument/2006/relationships/tags" Target="../tags/tag103.xml"/><Relationship Id="rId94" Type="http://schemas.openxmlformats.org/officeDocument/2006/relationships/tags" Target="../tags/tag119.xml"/><Relationship Id="rId99" Type="http://schemas.openxmlformats.org/officeDocument/2006/relationships/tags" Target="../tags/tag124.xml"/><Relationship Id="rId101" Type="http://schemas.openxmlformats.org/officeDocument/2006/relationships/tags" Target="../tags/tag126.xml"/><Relationship Id="rId122" Type="http://schemas.openxmlformats.org/officeDocument/2006/relationships/tags" Target="../tags/tag147.xml"/><Relationship Id="rId143" Type="http://schemas.openxmlformats.org/officeDocument/2006/relationships/tags" Target="../tags/tag168.xml"/><Relationship Id="rId148" Type="http://schemas.openxmlformats.org/officeDocument/2006/relationships/tags" Target="../tags/tag173.xml"/><Relationship Id="rId164" Type="http://schemas.openxmlformats.org/officeDocument/2006/relationships/tags" Target="../tags/tag189.xml"/><Relationship Id="rId169" Type="http://schemas.openxmlformats.org/officeDocument/2006/relationships/tags" Target="../tags/tag194.xml"/><Relationship Id="rId185" Type="http://schemas.openxmlformats.org/officeDocument/2006/relationships/tags" Target="../tags/tag210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80" Type="http://schemas.openxmlformats.org/officeDocument/2006/relationships/tags" Target="../tags/tag205.xml"/><Relationship Id="rId210" Type="http://schemas.openxmlformats.org/officeDocument/2006/relationships/tags" Target="../tags/tag235.xml"/><Relationship Id="rId215" Type="http://schemas.openxmlformats.org/officeDocument/2006/relationships/tags" Target="../tags/tag240.xml"/><Relationship Id="rId26" Type="http://schemas.openxmlformats.org/officeDocument/2006/relationships/tags" Target="../tags/tag51.xml"/><Relationship Id="rId47" Type="http://schemas.openxmlformats.org/officeDocument/2006/relationships/tags" Target="../tags/tag72.xml"/><Relationship Id="rId68" Type="http://schemas.openxmlformats.org/officeDocument/2006/relationships/tags" Target="../tags/tag93.xml"/><Relationship Id="rId89" Type="http://schemas.openxmlformats.org/officeDocument/2006/relationships/tags" Target="../tags/tag114.xml"/><Relationship Id="rId112" Type="http://schemas.openxmlformats.org/officeDocument/2006/relationships/tags" Target="../tags/tag137.xml"/><Relationship Id="rId133" Type="http://schemas.openxmlformats.org/officeDocument/2006/relationships/tags" Target="../tags/tag158.xml"/><Relationship Id="rId154" Type="http://schemas.openxmlformats.org/officeDocument/2006/relationships/tags" Target="../tags/tag179.xml"/><Relationship Id="rId175" Type="http://schemas.openxmlformats.org/officeDocument/2006/relationships/tags" Target="../tags/tag200.xml"/><Relationship Id="rId196" Type="http://schemas.openxmlformats.org/officeDocument/2006/relationships/tags" Target="../tags/tag221.xml"/><Relationship Id="rId200" Type="http://schemas.openxmlformats.org/officeDocument/2006/relationships/tags" Target="../tags/tag225.xml"/><Relationship Id="rId16" Type="http://schemas.openxmlformats.org/officeDocument/2006/relationships/tags" Target="../tags/tag41.xml"/><Relationship Id="rId221" Type="http://schemas.openxmlformats.org/officeDocument/2006/relationships/tags" Target="../tags/tag246.xml"/><Relationship Id="rId37" Type="http://schemas.openxmlformats.org/officeDocument/2006/relationships/tags" Target="../tags/tag62.xml"/><Relationship Id="rId58" Type="http://schemas.openxmlformats.org/officeDocument/2006/relationships/tags" Target="../tags/tag83.xml"/><Relationship Id="rId79" Type="http://schemas.openxmlformats.org/officeDocument/2006/relationships/tags" Target="../tags/tag104.xml"/><Relationship Id="rId102" Type="http://schemas.openxmlformats.org/officeDocument/2006/relationships/tags" Target="../tags/tag127.xml"/><Relationship Id="rId123" Type="http://schemas.openxmlformats.org/officeDocument/2006/relationships/tags" Target="../tags/tag148.xml"/><Relationship Id="rId144" Type="http://schemas.openxmlformats.org/officeDocument/2006/relationships/tags" Target="../tags/tag169.xml"/><Relationship Id="rId90" Type="http://schemas.openxmlformats.org/officeDocument/2006/relationships/tags" Target="../tags/tag115.xml"/><Relationship Id="rId165" Type="http://schemas.openxmlformats.org/officeDocument/2006/relationships/tags" Target="../tags/tag190.xml"/><Relationship Id="rId186" Type="http://schemas.openxmlformats.org/officeDocument/2006/relationships/tags" Target="../tags/tag211.xml"/><Relationship Id="rId211" Type="http://schemas.openxmlformats.org/officeDocument/2006/relationships/tags" Target="../tags/tag236.xml"/><Relationship Id="rId27" Type="http://schemas.openxmlformats.org/officeDocument/2006/relationships/tags" Target="../tags/tag52.xml"/><Relationship Id="rId48" Type="http://schemas.openxmlformats.org/officeDocument/2006/relationships/tags" Target="../tags/tag73.xml"/><Relationship Id="rId69" Type="http://schemas.openxmlformats.org/officeDocument/2006/relationships/tags" Target="../tags/tag94.xml"/><Relationship Id="rId113" Type="http://schemas.openxmlformats.org/officeDocument/2006/relationships/tags" Target="../tags/tag138.xml"/><Relationship Id="rId134" Type="http://schemas.openxmlformats.org/officeDocument/2006/relationships/tags" Target="../tags/tag159.xml"/><Relationship Id="rId80" Type="http://schemas.openxmlformats.org/officeDocument/2006/relationships/tags" Target="../tags/tag105.xml"/><Relationship Id="rId155" Type="http://schemas.openxmlformats.org/officeDocument/2006/relationships/tags" Target="../tags/tag180.xml"/><Relationship Id="rId176" Type="http://schemas.openxmlformats.org/officeDocument/2006/relationships/tags" Target="../tags/tag201.xml"/><Relationship Id="rId197" Type="http://schemas.openxmlformats.org/officeDocument/2006/relationships/tags" Target="../tags/tag222.xml"/><Relationship Id="rId201" Type="http://schemas.openxmlformats.org/officeDocument/2006/relationships/tags" Target="../tags/tag226.xml"/><Relationship Id="rId222" Type="http://schemas.openxmlformats.org/officeDocument/2006/relationships/tags" Target="../tags/tag247.xml"/><Relationship Id="rId17" Type="http://schemas.openxmlformats.org/officeDocument/2006/relationships/tags" Target="../tags/tag42.xml"/><Relationship Id="rId38" Type="http://schemas.openxmlformats.org/officeDocument/2006/relationships/tags" Target="../tags/tag63.xml"/><Relationship Id="rId59" Type="http://schemas.openxmlformats.org/officeDocument/2006/relationships/tags" Target="../tags/tag84.xml"/><Relationship Id="rId103" Type="http://schemas.openxmlformats.org/officeDocument/2006/relationships/tags" Target="../tags/tag128.xml"/><Relationship Id="rId124" Type="http://schemas.openxmlformats.org/officeDocument/2006/relationships/tags" Target="../tags/tag149.xml"/><Relationship Id="rId70" Type="http://schemas.openxmlformats.org/officeDocument/2006/relationships/tags" Target="../tags/tag95.xml"/><Relationship Id="rId91" Type="http://schemas.openxmlformats.org/officeDocument/2006/relationships/tags" Target="../tags/tag116.xml"/><Relationship Id="rId145" Type="http://schemas.openxmlformats.org/officeDocument/2006/relationships/tags" Target="../tags/tag170.xml"/><Relationship Id="rId166" Type="http://schemas.openxmlformats.org/officeDocument/2006/relationships/tags" Target="../tags/tag191.xml"/><Relationship Id="rId187" Type="http://schemas.openxmlformats.org/officeDocument/2006/relationships/tags" Target="../tags/tag212.xml"/><Relationship Id="rId1" Type="http://schemas.openxmlformats.org/officeDocument/2006/relationships/tags" Target="../tags/tag26.xml"/><Relationship Id="rId212" Type="http://schemas.openxmlformats.org/officeDocument/2006/relationships/tags" Target="../tags/tag237.xml"/><Relationship Id="rId28" Type="http://schemas.openxmlformats.org/officeDocument/2006/relationships/tags" Target="../tags/tag53.xml"/><Relationship Id="rId49" Type="http://schemas.openxmlformats.org/officeDocument/2006/relationships/tags" Target="../tags/tag74.xml"/><Relationship Id="rId114" Type="http://schemas.openxmlformats.org/officeDocument/2006/relationships/tags" Target="../tags/tag139.xml"/><Relationship Id="rId60" Type="http://schemas.openxmlformats.org/officeDocument/2006/relationships/tags" Target="../tags/tag85.xml"/><Relationship Id="rId81" Type="http://schemas.openxmlformats.org/officeDocument/2006/relationships/tags" Target="../tags/tag106.xml"/><Relationship Id="rId135" Type="http://schemas.openxmlformats.org/officeDocument/2006/relationships/tags" Target="../tags/tag160.xml"/><Relationship Id="rId156" Type="http://schemas.openxmlformats.org/officeDocument/2006/relationships/tags" Target="../tags/tag181.xml"/><Relationship Id="rId177" Type="http://schemas.openxmlformats.org/officeDocument/2006/relationships/tags" Target="../tags/tag202.xml"/><Relationship Id="rId198" Type="http://schemas.openxmlformats.org/officeDocument/2006/relationships/tags" Target="../tags/tag223.xml"/><Relationship Id="rId202" Type="http://schemas.openxmlformats.org/officeDocument/2006/relationships/tags" Target="../tags/tag227.xml"/><Relationship Id="rId223" Type="http://schemas.openxmlformats.org/officeDocument/2006/relationships/slideLayout" Target="../slideLayouts/slideLayout5.xml"/><Relationship Id="rId18" Type="http://schemas.openxmlformats.org/officeDocument/2006/relationships/tags" Target="../tags/tag43.xml"/><Relationship Id="rId39" Type="http://schemas.openxmlformats.org/officeDocument/2006/relationships/tags" Target="../tags/tag64.xml"/><Relationship Id="rId50" Type="http://schemas.openxmlformats.org/officeDocument/2006/relationships/tags" Target="../tags/tag75.xml"/><Relationship Id="rId104" Type="http://schemas.openxmlformats.org/officeDocument/2006/relationships/tags" Target="../tags/tag129.xml"/><Relationship Id="rId125" Type="http://schemas.openxmlformats.org/officeDocument/2006/relationships/tags" Target="../tags/tag150.xml"/><Relationship Id="rId146" Type="http://schemas.openxmlformats.org/officeDocument/2006/relationships/tags" Target="../tags/tag171.xml"/><Relationship Id="rId167" Type="http://schemas.openxmlformats.org/officeDocument/2006/relationships/tags" Target="../tags/tag192.xml"/><Relationship Id="rId188" Type="http://schemas.openxmlformats.org/officeDocument/2006/relationships/tags" Target="../tags/tag213.xml"/><Relationship Id="rId71" Type="http://schemas.openxmlformats.org/officeDocument/2006/relationships/tags" Target="../tags/tag96.xml"/><Relationship Id="rId92" Type="http://schemas.openxmlformats.org/officeDocument/2006/relationships/tags" Target="../tags/tag117.xml"/><Relationship Id="rId213" Type="http://schemas.openxmlformats.org/officeDocument/2006/relationships/tags" Target="../tags/tag238.xml"/><Relationship Id="rId2" Type="http://schemas.openxmlformats.org/officeDocument/2006/relationships/tags" Target="../tags/tag27.xml"/><Relationship Id="rId29" Type="http://schemas.openxmlformats.org/officeDocument/2006/relationships/tags" Target="../tags/tag54.xml"/><Relationship Id="rId40" Type="http://schemas.openxmlformats.org/officeDocument/2006/relationships/tags" Target="../tags/tag65.xml"/><Relationship Id="rId115" Type="http://schemas.openxmlformats.org/officeDocument/2006/relationships/tags" Target="../tags/tag140.xml"/><Relationship Id="rId136" Type="http://schemas.openxmlformats.org/officeDocument/2006/relationships/tags" Target="../tags/tag161.xml"/><Relationship Id="rId157" Type="http://schemas.openxmlformats.org/officeDocument/2006/relationships/tags" Target="../tags/tag182.xml"/><Relationship Id="rId178" Type="http://schemas.openxmlformats.org/officeDocument/2006/relationships/tags" Target="../tags/tag203.xml"/><Relationship Id="rId61" Type="http://schemas.openxmlformats.org/officeDocument/2006/relationships/tags" Target="../tags/tag86.xml"/><Relationship Id="rId82" Type="http://schemas.openxmlformats.org/officeDocument/2006/relationships/tags" Target="../tags/tag107.xml"/><Relationship Id="rId199" Type="http://schemas.openxmlformats.org/officeDocument/2006/relationships/tags" Target="../tags/tag224.xml"/><Relationship Id="rId203" Type="http://schemas.openxmlformats.org/officeDocument/2006/relationships/tags" Target="../tags/tag228.xml"/><Relationship Id="rId19" Type="http://schemas.openxmlformats.org/officeDocument/2006/relationships/tags" Target="../tags/tag44.xml"/><Relationship Id="rId30" Type="http://schemas.openxmlformats.org/officeDocument/2006/relationships/tags" Target="../tags/tag55.xml"/><Relationship Id="rId105" Type="http://schemas.openxmlformats.org/officeDocument/2006/relationships/tags" Target="../tags/tag130.xml"/><Relationship Id="rId126" Type="http://schemas.openxmlformats.org/officeDocument/2006/relationships/tags" Target="../tags/tag151.xml"/><Relationship Id="rId147" Type="http://schemas.openxmlformats.org/officeDocument/2006/relationships/tags" Target="../tags/tag172.xml"/><Relationship Id="rId168" Type="http://schemas.openxmlformats.org/officeDocument/2006/relationships/tags" Target="../tags/tag193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tags" Target="../tags/tag273.xml"/><Relationship Id="rId21" Type="http://schemas.openxmlformats.org/officeDocument/2006/relationships/tags" Target="../tags/tag268.xml"/><Relationship Id="rId42" Type="http://schemas.openxmlformats.org/officeDocument/2006/relationships/tags" Target="../tags/tag289.xml"/><Relationship Id="rId47" Type="http://schemas.openxmlformats.org/officeDocument/2006/relationships/tags" Target="../tags/tag294.xml"/><Relationship Id="rId63" Type="http://schemas.openxmlformats.org/officeDocument/2006/relationships/tags" Target="../tags/tag310.xml"/><Relationship Id="rId68" Type="http://schemas.openxmlformats.org/officeDocument/2006/relationships/tags" Target="../tags/tag315.xml"/><Relationship Id="rId84" Type="http://schemas.openxmlformats.org/officeDocument/2006/relationships/tags" Target="../tags/tag331.xml"/><Relationship Id="rId89" Type="http://schemas.openxmlformats.org/officeDocument/2006/relationships/tags" Target="../tags/tag336.xml"/><Relationship Id="rId16" Type="http://schemas.openxmlformats.org/officeDocument/2006/relationships/tags" Target="../tags/tag263.xml"/><Relationship Id="rId107" Type="http://schemas.openxmlformats.org/officeDocument/2006/relationships/tags" Target="../tags/tag354.xml"/><Relationship Id="rId11" Type="http://schemas.openxmlformats.org/officeDocument/2006/relationships/tags" Target="../tags/tag258.xml"/><Relationship Id="rId32" Type="http://schemas.openxmlformats.org/officeDocument/2006/relationships/tags" Target="../tags/tag279.xml"/><Relationship Id="rId37" Type="http://schemas.openxmlformats.org/officeDocument/2006/relationships/tags" Target="../tags/tag284.xml"/><Relationship Id="rId53" Type="http://schemas.openxmlformats.org/officeDocument/2006/relationships/tags" Target="../tags/tag300.xml"/><Relationship Id="rId58" Type="http://schemas.openxmlformats.org/officeDocument/2006/relationships/tags" Target="../tags/tag305.xml"/><Relationship Id="rId74" Type="http://schemas.openxmlformats.org/officeDocument/2006/relationships/tags" Target="../tags/tag321.xml"/><Relationship Id="rId79" Type="http://schemas.openxmlformats.org/officeDocument/2006/relationships/tags" Target="../tags/tag326.xml"/><Relationship Id="rId102" Type="http://schemas.openxmlformats.org/officeDocument/2006/relationships/tags" Target="../tags/tag349.xml"/><Relationship Id="rId5" Type="http://schemas.openxmlformats.org/officeDocument/2006/relationships/tags" Target="../tags/tag252.xml"/><Relationship Id="rId90" Type="http://schemas.openxmlformats.org/officeDocument/2006/relationships/tags" Target="../tags/tag337.xml"/><Relationship Id="rId95" Type="http://schemas.openxmlformats.org/officeDocument/2006/relationships/tags" Target="../tags/tag342.xml"/><Relationship Id="rId22" Type="http://schemas.openxmlformats.org/officeDocument/2006/relationships/tags" Target="../tags/tag269.xml"/><Relationship Id="rId27" Type="http://schemas.openxmlformats.org/officeDocument/2006/relationships/tags" Target="../tags/tag274.xml"/><Relationship Id="rId43" Type="http://schemas.openxmlformats.org/officeDocument/2006/relationships/tags" Target="../tags/tag290.xml"/><Relationship Id="rId48" Type="http://schemas.openxmlformats.org/officeDocument/2006/relationships/tags" Target="../tags/tag295.xml"/><Relationship Id="rId64" Type="http://schemas.openxmlformats.org/officeDocument/2006/relationships/tags" Target="../tags/tag311.xml"/><Relationship Id="rId69" Type="http://schemas.openxmlformats.org/officeDocument/2006/relationships/tags" Target="../tags/tag316.xml"/><Relationship Id="rId80" Type="http://schemas.openxmlformats.org/officeDocument/2006/relationships/tags" Target="../tags/tag327.xml"/><Relationship Id="rId85" Type="http://schemas.openxmlformats.org/officeDocument/2006/relationships/tags" Target="../tags/tag332.xml"/><Relationship Id="rId12" Type="http://schemas.openxmlformats.org/officeDocument/2006/relationships/tags" Target="../tags/tag259.xml"/><Relationship Id="rId17" Type="http://schemas.openxmlformats.org/officeDocument/2006/relationships/tags" Target="../tags/tag264.xml"/><Relationship Id="rId33" Type="http://schemas.openxmlformats.org/officeDocument/2006/relationships/tags" Target="../tags/tag280.xml"/><Relationship Id="rId38" Type="http://schemas.openxmlformats.org/officeDocument/2006/relationships/tags" Target="../tags/tag285.xml"/><Relationship Id="rId59" Type="http://schemas.openxmlformats.org/officeDocument/2006/relationships/tags" Target="../tags/tag306.xml"/><Relationship Id="rId103" Type="http://schemas.openxmlformats.org/officeDocument/2006/relationships/tags" Target="../tags/tag350.xml"/><Relationship Id="rId108" Type="http://schemas.openxmlformats.org/officeDocument/2006/relationships/slideLayout" Target="../slideLayouts/slideLayout5.xml"/><Relationship Id="rId20" Type="http://schemas.openxmlformats.org/officeDocument/2006/relationships/tags" Target="../tags/tag267.xml"/><Relationship Id="rId41" Type="http://schemas.openxmlformats.org/officeDocument/2006/relationships/tags" Target="../tags/tag288.xml"/><Relationship Id="rId54" Type="http://schemas.openxmlformats.org/officeDocument/2006/relationships/tags" Target="../tags/tag301.xml"/><Relationship Id="rId62" Type="http://schemas.openxmlformats.org/officeDocument/2006/relationships/tags" Target="../tags/tag309.xml"/><Relationship Id="rId70" Type="http://schemas.openxmlformats.org/officeDocument/2006/relationships/tags" Target="../tags/tag317.xml"/><Relationship Id="rId75" Type="http://schemas.openxmlformats.org/officeDocument/2006/relationships/tags" Target="../tags/tag322.xml"/><Relationship Id="rId83" Type="http://schemas.openxmlformats.org/officeDocument/2006/relationships/tags" Target="../tags/tag330.xml"/><Relationship Id="rId88" Type="http://schemas.openxmlformats.org/officeDocument/2006/relationships/tags" Target="../tags/tag335.xml"/><Relationship Id="rId91" Type="http://schemas.openxmlformats.org/officeDocument/2006/relationships/tags" Target="../tags/tag338.xml"/><Relationship Id="rId96" Type="http://schemas.openxmlformats.org/officeDocument/2006/relationships/tags" Target="../tags/tag343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5" Type="http://schemas.openxmlformats.org/officeDocument/2006/relationships/tags" Target="../tags/tag262.xml"/><Relationship Id="rId23" Type="http://schemas.openxmlformats.org/officeDocument/2006/relationships/tags" Target="../tags/tag270.xml"/><Relationship Id="rId28" Type="http://schemas.openxmlformats.org/officeDocument/2006/relationships/tags" Target="../tags/tag275.xml"/><Relationship Id="rId36" Type="http://schemas.openxmlformats.org/officeDocument/2006/relationships/tags" Target="../tags/tag283.xml"/><Relationship Id="rId49" Type="http://schemas.openxmlformats.org/officeDocument/2006/relationships/tags" Target="../tags/tag296.xml"/><Relationship Id="rId57" Type="http://schemas.openxmlformats.org/officeDocument/2006/relationships/tags" Target="../tags/tag304.xml"/><Relationship Id="rId106" Type="http://schemas.openxmlformats.org/officeDocument/2006/relationships/tags" Target="../tags/tag353.xml"/><Relationship Id="rId10" Type="http://schemas.openxmlformats.org/officeDocument/2006/relationships/tags" Target="../tags/tag257.xml"/><Relationship Id="rId31" Type="http://schemas.openxmlformats.org/officeDocument/2006/relationships/tags" Target="../tags/tag278.xml"/><Relationship Id="rId44" Type="http://schemas.openxmlformats.org/officeDocument/2006/relationships/tags" Target="../tags/tag291.xml"/><Relationship Id="rId52" Type="http://schemas.openxmlformats.org/officeDocument/2006/relationships/tags" Target="../tags/tag299.xml"/><Relationship Id="rId60" Type="http://schemas.openxmlformats.org/officeDocument/2006/relationships/tags" Target="../tags/tag307.xml"/><Relationship Id="rId65" Type="http://schemas.openxmlformats.org/officeDocument/2006/relationships/tags" Target="../tags/tag312.xml"/><Relationship Id="rId73" Type="http://schemas.openxmlformats.org/officeDocument/2006/relationships/tags" Target="../tags/tag320.xml"/><Relationship Id="rId78" Type="http://schemas.openxmlformats.org/officeDocument/2006/relationships/tags" Target="../tags/tag325.xml"/><Relationship Id="rId81" Type="http://schemas.openxmlformats.org/officeDocument/2006/relationships/tags" Target="../tags/tag328.xml"/><Relationship Id="rId86" Type="http://schemas.openxmlformats.org/officeDocument/2006/relationships/tags" Target="../tags/tag333.xml"/><Relationship Id="rId94" Type="http://schemas.openxmlformats.org/officeDocument/2006/relationships/tags" Target="../tags/tag341.xml"/><Relationship Id="rId99" Type="http://schemas.openxmlformats.org/officeDocument/2006/relationships/tags" Target="../tags/tag346.xml"/><Relationship Id="rId101" Type="http://schemas.openxmlformats.org/officeDocument/2006/relationships/tags" Target="../tags/tag348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3" Type="http://schemas.openxmlformats.org/officeDocument/2006/relationships/tags" Target="../tags/tag260.xml"/><Relationship Id="rId18" Type="http://schemas.openxmlformats.org/officeDocument/2006/relationships/tags" Target="../tags/tag265.xml"/><Relationship Id="rId39" Type="http://schemas.openxmlformats.org/officeDocument/2006/relationships/tags" Target="../tags/tag286.xml"/><Relationship Id="rId34" Type="http://schemas.openxmlformats.org/officeDocument/2006/relationships/tags" Target="../tags/tag281.xml"/><Relationship Id="rId50" Type="http://schemas.openxmlformats.org/officeDocument/2006/relationships/tags" Target="../tags/tag297.xml"/><Relationship Id="rId55" Type="http://schemas.openxmlformats.org/officeDocument/2006/relationships/tags" Target="../tags/tag302.xml"/><Relationship Id="rId76" Type="http://schemas.openxmlformats.org/officeDocument/2006/relationships/tags" Target="../tags/tag323.xml"/><Relationship Id="rId97" Type="http://schemas.openxmlformats.org/officeDocument/2006/relationships/tags" Target="../tags/tag344.xml"/><Relationship Id="rId104" Type="http://schemas.openxmlformats.org/officeDocument/2006/relationships/tags" Target="../tags/tag351.xml"/><Relationship Id="rId7" Type="http://schemas.openxmlformats.org/officeDocument/2006/relationships/tags" Target="../tags/tag254.xml"/><Relationship Id="rId71" Type="http://schemas.openxmlformats.org/officeDocument/2006/relationships/tags" Target="../tags/tag318.xml"/><Relationship Id="rId92" Type="http://schemas.openxmlformats.org/officeDocument/2006/relationships/tags" Target="../tags/tag339.xml"/><Relationship Id="rId2" Type="http://schemas.openxmlformats.org/officeDocument/2006/relationships/tags" Target="../tags/tag249.xml"/><Relationship Id="rId29" Type="http://schemas.openxmlformats.org/officeDocument/2006/relationships/tags" Target="../tags/tag276.xml"/><Relationship Id="rId24" Type="http://schemas.openxmlformats.org/officeDocument/2006/relationships/tags" Target="../tags/tag271.xml"/><Relationship Id="rId40" Type="http://schemas.openxmlformats.org/officeDocument/2006/relationships/tags" Target="../tags/tag287.xml"/><Relationship Id="rId45" Type="http://schemas.openxmlformats.org/officeDocument/2006/relationships/tags" Target="../tags/tag292.xml"/><Relationship Id="rId66" Type="http://schemas.openxmlformats.org/officeDocument/2006/relationships/tags" Target="../tags/tag313.xml"/><Relationship Id="rId87" Type="http://schemas.openxmlformats.org/officeDocument/2006/relationships/tags" Target="../tags/tag334.xml"/><Relationship Id="rId61" Type="http://schemas.openxmlformats.org/officeDocument/2006/relationships/tags" Target="../tags/tag308.xml"/><Relationship Id="rId82" Type="http://schemas.openxmlformats.org/officeDocument/2006/relationships/tags" Target="../tags/tag329.xml"/><Relationship Id="rId19" Type="http://schemas.openxmlformats.org/officeDocument/2006/relationships/tags" Target="../tags/tag266.xml"/><Relationship Id="rId14" Type="http://schemas.openxmlformats.org/officeDocument/2006/relationships/tags" Target="../tags/tag261.xml"/><Relationship Id="rId30" Type="http://schemas.openxmlformats.org/officeDocument/2006/relationships/tags" Target="../tags/tag277.xml"/><Relationship Id="rId35" Type="http://schemas.openxmlformats.org/officeDocument/2006/relationships/tags" Target="../tags/tag282.xml"/><Relationship Id="rId56" Type="http://schemas.openxmlformats.org/officeDocument/2006/relationships/tags" Target="../tags/tag303.xml"/><Relationship Id="rId77" Type="http://schemas.openxmlformats.org/officeDocument/2006/relationships/tags" Target="../tags/tag324.xml"/><Relationship Id="rId100" Type="http://schemas.openxmlformats.org/officeDocument/2006/relationships/tags" Target="../tags/tag347.xml"/><Relationship Id="rId105" Type="http://schemas.openxmlformats.org/officeDocument/2006/relationships/tags" Target="../tags/tag352.xml"/><Relationship Id="rId8" Type="http://schemas.openxmlformats.org/officeDocument/2006/relationships/tags" Target="../tags/tag255.xml"/><Relationship Id="rId51" Type="http://schemas.openxmlformats.org/officeDocument/2006/relationships/tags" Target="../tags/tag298.xml"/><Relationship Id="rId72" Type="http://schemas.openxmlformats.org/officeDocument/2006/relationships/tags" Target="../tags/tag319.xml"/><Relationship Id="rId93" Type="http://schemas.openxmlformats.org/officeDocument/2006/relationships/tags" Target="../tags/tag340.xml"/><Relationship Id="rId98" Type="http://schemas.openxmlformats.org/officeDocument/2006/relationships/tags" Target="../tags/tag345.xml"/><Relationship Id="rId3" Type="http://schemas.openxmlformats.org/officeDocument/2006/relationships/tags" Target="../tags/tag250.xml"/><Relationship Id="rId25" Type="http://schemas.openxmlformats.org/officeDocument/2006/relationships/tags" Target="../tags/tag272.xml"/><Relationship Id="rId46" Type="http://schemas.openxmlformats.org/officeDocument/2006/relationships/tags" Target="../tags/tag293.xml"/><Relationship Id="rId67" Type="http://schemas.openxmlformats.org/officeDocument/2006/relationships/tags" Target="../tags/tag3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62.xml"/><Relationship Id="rId13" Type="http://schemas.openxmlformats.org/officeDocument/2006/relationships/image" Target="../media/image46.png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image" Target="../media/image45.pn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image" Target="../media/image44.png"/><Relationship Id="rId5" Type="http://schemas.openxmlformats.org/officeDocument/2006/relationships/tags" Target="../tags/tag359.xml"/><Relationship Id="rId10" Type="http://schemas.openxmlformats.org/officeDocument/2006/relationships/image" Target="../media/image43.png"/><Relationship Id="rId4" Type="http://schemas.openxmlformats.org/officeDocument/2006/relationships/tags" Target="../tags/tag358.xml"/><Relationship Id="rId9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65.xml"/><Relationship Id="rId7" Type="http://schemas.openxmlformats.org/officeDocument/2006/relationships/image" Target="../media/image49.png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image" Target="../media/image48.png"/><Relationship Id="rId11" Type="http://schemas.openxmlformats.org/officeDocument/2006/relationships/image" Target="../media/image121.png"/><Relationship Id="rId5" Type="http://schemas.openxmlformats.org/officeDocument/2006/relationships/image" Target="../media/image47.png"/><Relationship Id="rId10" Type="http://schemas.openxmlformats.org/officeDocument/2006/relationships/image" Target="../media/image120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368.xml"/><Relationship Id="rId7" Type="http://schemas.openxmlformats.org/officeDocument/2006/relationships/image" Target="../media/image51.pn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image" Target="../media/image50.png"/><Relationship Id="rId11" Type="http://schemas.openxmlformats.org/officeDocument/2006/relationships/image" Target="../media/image125.png"/><Relationship Id="rId5" Type="http://schemas.openxmlformats.org/officeDocument/2006/relationships/image" Target="../media/image52.png"/><Relationship Id="rId10" Type="http://schemas.openxmlformats.org/officeDocument/2006/relationships/image" Target="../media/image120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9.xml"/><Relationship Id="rId6" Type="http://schemas.openxmlformats.org/officeDocument/2006/relationships/image" Target="../media/image50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3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tags" Target="../tags/tag10.xml"/><Relationship Id="rId7" Type="http://schemas.openxmlformats.org/officeDocument/2006/relationships/image" Target="../media/image2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612637"/>
            <a:ext cx="7678738" cy="1754326"/>
          </a:xfrm>
        </p:spPr>
        <p:txBody>
          <a:bodyPr/>
          <a:lstStyle/>
          <a:p>
            <a:pPr algn="l" eaLnBrk="1" hangingPunct="1"/>
            <a:r>
              <a:rPr lang="en-US" altLang="zh-TW" sz="3600" dirty="0"/>
              <a:t>An Introduction to the Multichannel Rendezvous Problem-Part VII</a:t>
            </a:r>
          </a:p>
        </p:txBody>
      </p:sp>
      <p:sp>
        <p:nvSpPr>
          <p:cNvPr id="15363" name="文字方塊 2"/>
          <p:cNvSpPr txBox="1">
            <a:spLocks noChangeArrowheads="1"/>
          </p:cNvSpPr>
          <p:nvPr/>
        </p:nvSpPr>
        <p:spPr bwMode="auto">
          <a:xfrm>
            <a:off x="468313" y="2852738"/>
            <a:ext cx="77755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kumimoji="1" sz="2000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新細明體" panose="02020500000000000000" pitchFamily="18" charset="-120"/>
                <a:cs typeface="+mn-cs"/>
              </a:rPr>
              <a:t>Prof. Cheng-Shang Chang (</a:t>
            </a:r>
            <a:r>
              <a: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新細明體" panose="02020500000000000000" pitchFamily="18" charset="-120"/>
                <a:cs typeface="+mn-cs"/>
              </a:rPr>
              <a:t>張正尚教授</a:t>
            </a: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新細明體" panose="02020500000000000000" pitchFamily="18" charset="-120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新細明體" panose="02020500000000000000" pitchFamily="18" charset="-120"/>
                <a:cs typeface="+mn-cs"/>
              </a:rPr>
              <a:t>Institute of Communications Engineering National Tsing Hua University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新細明體" panose="02020500000000000000" pitchFamily="18" charset="-120"/>
                <a:cs typeface="+mn-cs"/>
              </a:rPr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505097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12D6202-43F8-32B9-633F-5B111F77F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4EA2EE-A5DD-B232-ADBB-F364B8C8F7AD}"/>
              </a:ext>
            </a:extLst>
          </p:cNvPr>
          <p:cNvSpPr txBox="1">
            <a:spLocks/>
          </p:cNvSpPr>
          <p:nvPr/>
        </p:nvSpPr>
        <p:spPr>
          <a:xfrm>
            <a:off x="1665027" y="282278"/>
            <a:ext cx="5641074" cy="642037"/>
          </a:xfrm>
          <a:prstGeom prst="rect">
            <a:avLst/>
          </a:prstGeom>
        </p:spPr>
        <p:txBody>
          <a:bodyPr vert="horz" rtlCol="0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extLst/>
          </a:lstStyle>
          <a:p>
            <a:pPr defTabSz="914400"/>
            <a:r>
              <a:rPr lang="en-US" dirty="0"/>
              <a:t>Stick-together strategy</a:t>
            </a:r>
          </a:p>
        </p:txBody>
      </p:sp>
      <p:pic>
        <p:nvPicPr>
          <p:cNvPr id="4" name="圖片 3" descr="\documentclass{article}&#10;\usepackage{amsmath}&#10;\pagestyle{empty}&#10;\begin{document}&#10;&#10;\begin{itemize}&#10;    \item In the direct extension of the MRP with \( K \) users, each user's channel hopping sequence remains unchanged, even when a subset of users rendezvous at time \( t \).&#10;    \item However, when users meet, they can:&#10;    \begin{itemize}&#10;        \item Discover each other.&#10;        \item Exchange information about their available channels [liu2012jump].&#10;    \end{itemize}&#10;    \item The \textbf{stick-together strategy}  takes advantage of this:&#10;    \begin{itemize}&#10;        \item If a subset \( S \subset \{1,\ldots,K\} \) rendezvous at time \( t \), then:&#10;        \[&#10;        \text{New available set: } \bigcap_{k \in S} \mathbf{c}_k&#10;        \]&#10;        &#10;    \end{itemize}&#10;    \item After time \( t \), the problem reduces to an MRP with \( K - |S| + 1 \) users.&#10;\end{itemize}&#10;&#10;&#10;\end{document}" title="IguanaTex Picture Display">
            <a:extLst>
              <a:ext uri="{FF2B5EF4-FFF2-40B4-BE49-F238E27FC236}">
                <a16:creationId xmlns:a16="http://schemas.microsoft.com/office/drawing/2014/main" id="{2AE94AA2-2D7D-3040-28F3-D332F0E8C82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7201" y="1141268"/>
            <a:ext cx="8225082" cy="474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12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D974B29E-2A59-4205-BFE0-01BD9B2797C5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471787" y="1470083"/>
              <a:ext cx="4564973" cy="404622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929382">
                      <a:extLst>
                        <a:ext uri="{9D8B030D-6E8A-4147-A177-3AD203B41FA5}">
                          <a16:colId xmlns:a16="http://schemas.microsoft.com/office/drawing/2014/main" val="1480540871"/>
                        </a:ext>
                      </a:extLst>
                    </a:gridCol>
                    <a:gridCol w="1311491">
                      <a:extLst>
                        <a:ext uri="{9D8B030D-6E8A-4147-A177-3AD203B41FA5}">
                          <a16:colId xmlns:a16="http://schemas.microsoft.com/office/drawing/2014/main" val="3295054810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val="1447683212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1336053024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pPr algn="ctr"/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t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1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2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13149748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User 1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i="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549895385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b="1" smtClean="0">
                                            <a:latin typeface="Cambria Math" panose="02040503050406030204" pitchFamily="18" charset="0"/>
                                          </a:rPr>
                                          <m:t>𝐜</m:t>
                                        </m:r>
                                      </m:e>
                                      <m:sub>
                                        <m:r>
                                          <a:rPr lang="en-GB" sz="1800" b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306096062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/>
                            <a:t>User 2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435433260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b="1" smtClean="0">
                                            <a:latin typeface="Cambria Math" panose="02040503050406030204" pitchFamily="18" charset="0"/>
                                          </a:rPr>
                                          <m:t>𝐜</m:t>
                                        </m:r>
                                      </m:e>
                                      <m:sub>
                                        <m:r>
                                          <a:rPr lang="en-GB" sz="1800" b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72751736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/>
                            <a:t>User 3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901068722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b="1" smtClean="0">
                                            <a:latin typeface="Cambria Math" panose="02040503050406030204" pitchFamily="18" charset="0"/>
                                          </a:rPr>
                                          <m:t>𝐜</m:t>
                                        </m:r>
                                      </m:e>
                                      <m:sub>
                                        <m:r>
                                          <a:rPr lang="en-GB" sz="1800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2533858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D974B29E-2A59-4205-BFE0-01BD9B2797C5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471787" y="1470083"/>
              <a:ext cx="4564973" cy="404622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929382">
                      <a:extLst>
                        <a:ext uri="{9D8B030D-6E8A-4147-A177-3AD203B41FA5}">
                          <a16:colId xmlns:a16="http://schemas.microsoft.com/office/drawing/2014/main" val="1480540871"/>
                        </a:ext>
                      </a:extLst>
                    </a:gridCol>
                    <a:gridCol w="1311491">
                      <a:extLst>
                        <a:ext uri="{9D8B030D-6E8A-4147-A177-3AD203B41FA5}">
                          <a16:colId xmlns:a16="http://schemas.microsoft.com/office/drawing/2014/main" val="3295054810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val="1447683212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1336053024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pPr algn="ctr"/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t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1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2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13149748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User 1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61765" r="-126627" b="-513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549895385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163366" r="-126627" b="-4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306096062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/>
                            <a:t>User 2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263366" r="-12662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435433260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363366" r="-126627" b="-2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72751736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/>
                            <a:t>User 3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458824" r="-126627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901068722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564356" r="-126627" b="-178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2533858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04FAAD1B-4BD7-4C13-8CDC-FEC9B9BF6ADA}"/>
              </a:ext>
            </a:extLst>
          </p:cNvPr>
          <p:cNvSpPr txBox="1"/>
          <p:nvPr/>
        </p:nvSpPr>
        <p:spPr>
          <a:xfrm>
            <a:off x="5248174" y="2904697"/>
            <a:ext cx="359503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Initialize the (known) common channel set as the available channel set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 a channel from the (known) common channel set.</a:t>
            </a:r>
          </a:p>
        </p:txBody>
      </p:sp>
      <p:sp>
        <p:nvSpPr>
          <p:cNvPr id="5" name="投影片編號版面配置區 17">
            <a:extLst>
              <a:ext uri="{FF2B5EF4-FFF2-40B4-BE49-F238E27FC236}">
                <a16:creationId xmlns:a16="http://schemas.microsoft.com/office/drawing/2014/main" id="{C3E21A2C-C94A-7170-DF61-848C1286AD98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283B982-7CF0-312E-0F3F-D218EF8EA73C}"/>
              </a:ext>
            </a:extLst>
          </p:cNvPr>
          <p:cNvSpPr txBox="1">
            <a:spLocks/>
          </p:cNvSpPr>
          <p:nvPr/>
        </p:nvSpPr>
        <p:spPr>
          <a:xfrm>
            <a:off x="1919785" y="455150"/>
            <a:ext cx="5641074" cy="642037"/>
          </a:xfrm>
          <a:prstGeom prst="rect">
            <a:avLst/>
          </a:prstGeom>
        </p:spPr>
        <p:txBody>
          <a:bodyPr vert="horz" rtlCol="0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extLst/>
          </a:lstStyle>
          <a:p>
            <a:pPr defTabSz="914400"/>
            <a:r>
              <a:rPr lang="en-US" dirty="0"/>
              <a:t>Stick-together strategy</a:t>
            </a:r>
          </a:p>
        </p:txBody>
      </p:sp>
    </p:spTree>
    <p:extLst>
      <p:ext uri="{BB962C8B-B14F-4D97-AF65-F5344CB8AC3E}">
        <p14:creationId xmlns:p14="http://schemas.microsoft.com/office/powerpoint/2010/main" val="1958945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D974B29E-2A59-4205-BFE0-01BD9B2797C5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471787" y="1470083"/>
              <a:ext cx="4564973" cy="404622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929382">
                      <a:extLst>
                        <a:ext uri="{9D8B030D-6E8A-4147-A177-3AD203B41FA5}">
                          <a16:colId xmlns:a16="http://schemas.microsoft.com/office/drawing/2014/main" val="1480540871"/>
                        </a:ext>
                      </a:extLst>
                    </a:gridCol>
                    <a:gridCol w="1311491">
                      <a:extLst>
                        <a:ext uri="{9D8B030D-6E8A-4147-A177-3AD203B41FA5}">
                          <a16:colId xmlns:a16="http://schemas.microsoft.com/office/drawing/2014/main" val="3295054810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val="1447683212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1336053024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pPr algn="ctr"/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t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1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2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13149748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User 1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b="1" i="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2549895385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b="1" smtClean="0">
                                            <a:latin typeface="Cambria Math" panose="02040503050406030204" pitchFamily="18" charset="0"/>
                                          </a:rPr>
                                          <m:t>𝐜</m:t>
                                        </m:r>
                                      </m:e>
                                      <m:sub>
                                        <m:r>
                                          <a:rPr lang="en-GB" sz="1800" b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b="1" i="0" smtClean="0">
                                            <a:latin typeface="Cambria Math" panose="02040503050406030204" pitchFamily="18" charset="0"/>
                                          </a:rPr>
                                          <m:t>𝐜</m:t>
                                        </m:r>
                                      </m:e>
                                      <m:sub>
                                        <m:r>
                                          <a:rPr lang="en-GB" sz="1800" b="0" i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n-GB" sz="1800" b="1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GB" sz="1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306096062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/>
                            <a:t>User 2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GB" sz="18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GB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435433260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b="1" smtClean="0">
                                            <a:latin typeface="Cambria Math" panose="02040503050406030204" pitchFamily="18" charset="0"/>
                                          </a:rPr>
                                          <m:t>𝐜</m:t>
                                        </m:r>
                                      </m:e>
                                      <m:sub>
                                        <m:r>
                                          <a:rPr lang="en-GB" sz="1800" b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b="1" i="1" smtClean="0"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r>
                                          <a:rPr lang="en-GB" sz="1800" b="0" i="1" smtClean="0">
                                            <a:latin typeface="Cambria Math" panose="02040503050406030204" pitchFamily="18" charset="0"/>
                                          </a:rPr>
                                          <m:t>1,2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72751736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/>
                            <a:t>User 3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1" i="0" smtClean="0">
                                        <a:latin typeface="Cambria Math" panose="02040503050406030204" pitchFamily="18" charset="0"/>
                                      </a:rPr>
                                      <m:t>𝐜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901068722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b="1" smtClean="0">
                                            <a:latin typeface="Cambria Math" panose="02040503050406030204" pitchFamily="18" charset="0"/>
                                          </a:rPr>
                                          <m:t>𝐜</m:t>
                                        </m:r>
                                      </m:e>
                                      <m:sub>
                                        <m:r>
                                          <a:rPr lang="en-GB" sz="1800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b="0" smtClean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sz="18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8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800" b="1" i="0" smtClean="0">
                                            <a:latin typeface="Cambria Math" panose="02040503050406030204" pitchFamily="18" charset="0"/>
                                          </a:rPr>
                                          <m:t>𝐜</m:t>
                                        </m:r>
                                      </m:e>
                                      <m:sub>
                                        <m:r>
                                          <a:rPr lang="en-GB" sz="1800" b="0" i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2533858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D974B29E-2A59-4205-BFE0-01BD9B2797C5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471787" y="1470083"/>
              <a:ext cx="4564973" cy="404622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929382">
                      <a:extLst>
                        <a:ext uri="{9D8B030D-6E8A-4147-A177-3AD203B41FA5}">
                          <a16:colId xmlns:a16="http://schemas.microsoft.com/office/drawing/2014/main" val="1480540871"/>
                        </a:ext>
                      </a:extLst>
                    </a:gridCol>
                    <a:gridCol w="1311491">
                      <a:extLst>
                        <a:ext uri="{9D8B030D-6E8A-4147-A177-3AD203B41FA5}">
                          <a16:colId xmlns:a16="http://schemas.microsoft.com/office/drawing/2014/main" val="3295054810"/>
                        </a:ext>
                      </a:extLst>
                    </a:gridCol>
                    <a:gridCol w="1028700">
                      <a:extLst>
                        <a:ext uri="{9D8B030D-6E8A-4147-A177-3AD203B41FA5}">
                          <a16:colId xmlns:a16="http://schemas.microsoft.com/office/drawing/2014/main" val="1447683212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1336053024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pPr algn="ctr"/>
                          <a:endParaRPr lang="en-GB" sz="18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t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1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2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413149748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/>
                            <a:t>User 1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61765" r="-126627" b="-513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52582" t="-61765" r="-469" b="-5137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9895385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163366" r="-126627" b="-4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52582" t="-163366" r="-469" b="-4188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6096062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/>
                            <a:t>User 2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263366" r="-126627" b="-3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52582" t="-263366" r="-469" b="-3188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5433260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363366" r="-126627" b="-2188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52582" t="-363366" r="-469" b="-2188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2751736"/>
                      </a:ext>
                    </a:extLst>
                  </a:tr>
                  <a:tr h="61722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/>
                            <a:t>User 3</a:t>
                          </a:r>
                        </a:p>
                      </a:txBody>
                      <a:tcPr marL="68580" marR="68580" marT="34290" marB="34290" anchor="ctr">
                        <a:lnR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Common channel set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458824" r="-126627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52582" t="-458824" r="-469" b="-1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1068722"/>
                      </a:ext>
                    </a:extLst>
                  </a:tr>
                  <a:tr h="617220"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/>
                            <a:t>Selected Channel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18343" t="-564356" r="-126627" b="-178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2"/>
                          <a:stretch>
                            <a:fillRect l="-252582" t="-564356" r="-469" b="-178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33858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橢圓 8">
            <a:extLst>
              <a:ext uri="{FF2B5EF4-FFF2-40B4-BE49-F238E27FC236}">
                <a16:creationId xmlns:a16="http://schemas.microsoft.com/office/drawing/2014/main" id="{8F78332E-63EF-44B0-81E1-B49787A98FB0}"/>
              </a:ext>
            </a:extLst>
          </p:cNvPr>
          <p:cNvSpPr/>
          <p:nvPr/>
        </p:nvSpPr>
        <p:spPr>
          <a:xfrm>
            <a:off x="2845522" y="3810745"/>
            <a:ext cx="793028" cy="399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CC1C5B26-EF11-44B3-9E86-3B48ADBD7A14}"/>
              </a:ext>
            </a:extLst>
          </p:cNvPr>
          <p:cNvSpPr/>
          <p:nvPr/>
        </p:nvSpPr>
        <p:spPr>
          <a:xfrm>
            <a:off x="2754274" y="2500786"/>
            <a:ext cx="937753" cy="3992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1C06BFE-33FA-4BEB-A6B3-171A5C3BCA47}"/>
                  </a:ext>
                </a:extLst>
              </p:cNvPr>
              <p:cNvSpPr txBox="1"/>
              <p:nvPr/>
            </p:nvSpPr>
            <p:spPr>
              <a:xfrm>
                <a:off x="5197642" y="2976044"/>
                <a:ext cx="3876575" cy="148951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14313" marR="0" lvl="0" indent="-214313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𝜙</m:t>
                        </m:r>
                      </m:e>
                      <m:sub>
                        <m:r>
                          <a: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GB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8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𝐜</m:t>
                            </m:r>
                          </m:e>
                          <m:sub>
                            <m:r>
                              <a:rPr kumimoji="0" lang="en-GB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𝜙</m:t>
                        </m:r>
                      </m:e>
                      <m:sub>
                        <m:r>
                          <a: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GB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8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𝐜</m:t>
                            </m:r>
                          </m:e>
                          <m:sub>
                            <m:r>
                              <a:rPr kumimoji="0" lang="en-GB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 </a:t>
                </a:r>
              </a:p>
              <a:p>
                <a:pPr marL="214313" marR="0" lvl="0" indent="-214313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Then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User 1 and User 2 rendezvous at t=1.</a:t>
                </a:r>
              </a:p>
              <a:p>
                <a:pPr marL="214313" marR="0" lvl="0" indent="-214313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Update their (known) common channel set to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∩</m:t>
                    </m:r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GB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</m:t>
                        </m:r>
                      </m:e>
                      <m:sub>
                        <m:r>
                          <a:rPr kumimoji="0" lang="en-GB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1,2</m:t>
                        </m:r>
                      </m:sub>
                    </m:sSub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1C06BFE-33FA-4BEB-A6B3-171A5C3BC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642" y="2976044"/>
                <a:ext cx="3876575" cy="1489510"/>
              </a:xfrm>
              <a:prstGeom prst="rect">
                <a:avLst/>
              </a:prstGeom>
              <a:blipFill>
                <a:blip r:embed="rId3"/>
                <a:stretch>
                  <a:fillRect l="-465" t="-394" b="-2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17">
            <a:extLst>
              <a:ext uri="{FF2B5EF4-FFF2-40B4-BE49-F238E27FC236}">
                <a16:creationId xmlns:a16="http://schemas.microsoft.com/office/drawing/2014/main" id="{D1CA8CAD-DC98-1E31-DEED-D55DDF159BB9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49A0D03-5434-C240-0678-368CEA042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773" y="513345"/>
            <a:ext cx="5639289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31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92753E8-26E8-CBC1-1F7E-2107792D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23145-8591-A6BA-3731-0D4F0AE8A0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6256" y="351975"/>
            <a:ext cx="8229600" cy="547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33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6B28EA-FDF8-B0BE-9851-F1598BEA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6BD2DE-3EDA-C8E8-EB24-20BBFB6F3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819"/>
          </a:xfrm>
        </p:spPr>
        <p:txBody>
          <a:bodyPr>
            <a:normAutofit fontScale="90000"/>
          </a:bodyPr>
          <a:lstStyle/>
          <a:p>
            <a:r>
              <a:rPr lang="en-US" dirty="0"/>
              <a:t>Exact analysis for the ETTR of the stick-together strategy when </a:t>
            </a:r>
            <a:r>
              <a:rPr lang="en-US" i="1" dirty="0"/>
              <a:t>K=3</a:t>
            </a:r>
          </a:p>
        </p:txBody>
      </p:sp>
      <p:pic>
        <p:nvPicPr>
          <p:cNvPr id="5" name="圖片 4" descr="\documentclass{article}&#10;\usepackage{amsmath}&#10;\usepackage{amssymb}&#10;\def\ex{{\bf\sf E}}&#10;\pagestyle{empty}&#10;\begin{document}&#10;&#10;\begin{itemize}&#10;    \item For $K=2$, $\ex[T^{\rm st}] = \ex[T^{\rm uch}]$.&#10;    \item For $K=3$, we use a Markov chain to compute $\ex[T^{\rm st}]$.&#10;    \item State: $(K, \{\mathbf{c}_1, \ldots, \mathbf{c}_K\})$.&#10;    \item Define:&#10;    \[&#10;    \begin{aligned}&#10;        n_k &amp;:= |\mathbf{c}_k|, \quad k=1,2,3, \\&#10;        n_{i,j} &amp;:= |\mathbf{c}_i \cap \mathbf{c}_j|, \\&#10;        n_{1,2,3} &amp;:= |\mathbf{c}_1 \cap \mathbf{c}_2 \cap \mathbf{c}_3|, \\&#10;        n^{\text{union}} &amp;= n_1 + n_2 + n_3 - n_{1,2} - n_{1,3} - n_{2,3} + n_{1,2,3}.&#10;    \end{aligned}&#10;    \]&#10;    \item Initial state: $(3, \{\mathbf{c}_1, \mathbf{c}_2, \mathbf{c}_3\})$.&#10;    \item Transition based on 5 events at time 1 (induced by random permutations).&#10;\end{itemize}&#10;&#10;&#10;\end{document}" title="IguanaTex Picture Display">
            <a:extLst>
              <a:ext uri="{FF2B5EF4-FFF2-40B4-BE49-F238E27FC236}">
                <a16:creationId xmlns:a16="http://schemas.microsoft.com/office/drawing/2014/main" id="{B19E7AB8-78CF-9E15-4383-3C84D020DA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7200" y="1372147"/>
            <a:ext cx="8312379" cy="46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3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E21279-FA7B-C00E-D71F-88B9DD7E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圖片 7" descr="\documentclass{article}&#10;\usepackage{amsmath}&#10;\usepackage{amssymb}&#10;\def\ex{{\bf\sf E}}&#10;\pagestyle{empty}&#10;\begin{document}&#10;&#10;\begin{itemize}&#10;    \item Events at $t=1$:&#10;    \begin{itemize}&#10;        \item $E_{1,2,\bar{3}}$: Users 1 and 2 rendezvous $\rightarrow$ new state $(2, \{\mathbf{c}_1 \cap \mathbf{c}_2, \mathbf{c}_3\})$&#10;        \item $E_{1,\bar{2},3}$: Users 1 and 3 rendezvous $\rightarrow$ new state $(2, \{\mathbf{c}_1 \cap \mathbf{c}_3, \mathbf{c}_2\})$&#10;        \item $E_{\bar{1},2,3}$: Users 2 and 3 rendezvous $\rightarrow$ new state $(2, \{\mathbf{c}_2 \cap \mathbf{c}_3, \mathbf{c}_1\})$&#10;        \item $E_{1,2,3}$: All three rendezvous (absorbing state)&#10;        \item $E_0$: No rendezvous (remain in current state)&#10;    \end{itemize}&#10;    \item ETTR for two-user states:&#10;    \[&#10;    \begin{aligned}&#10;        \ex[T_{(2, \{\mathbf{c}_1 \cap \mathbf{c}_2, \mathbf{c}_3\})}] &amp;= \frac{n_{1,2} + n_3 - n_{1,2,3}}{n_{1,2,3}}, \\&#10;        \ex[T_{(2, \{\mathbf{c}_1 \cap \mathbf{c}_3, \mathbf{c}_2\})}] &amp;= \frac{n_{1,3} + n_2 - n_{1,2,3}}{n_{1,2,3}}, \\&#10;        \ex[T_{(2, \{\mathbf{c}_2 \cap \mathbf{c}_3, \mathbf{c}_1\})}] &amp;= \frac{n_{2,3} + n_1 - n_{1,2,3}}{n_{1,2,3}}.&#10;    \end{aligned}&#10;    \]&#10;\end{itemize}&#10;&#10;&#10;\end{document}" title="IguanaTex Picture Display">
            <a:extLst>
              <a:ext uri="{FF2B5EF4-FFF2-40B4-BE49-F238E27FC236}">
                <a16:creationId xmlns:a16="http://schemas.microsoft.com/office/drawing/2014/main" id="{0A098331-0AD0-B641-4365-0F9DD3C2CD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7200" y="940620"/>
            <a:ext cx="8126083" cy="5097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D145F-2459-F107-C7EE-B1D78002785A}"/>
              </a:ext>
            </a:extLst>
          </p:cNvPr>
          <p:cNvSpPr txBox="1"/>
          <p:nvPr/>
        </p:nvSpPr>
        <p:spPr>
          <a:xfrm>
            <a:off x="5141343" y="3588589"/>
            <a:ext cx="3222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inverse of the Jaccard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rgbClr val="FF0000"/>
                </a:solidFill>
              </a:rPr>
              <a:t>index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9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7450E8-733B-AC80-A485-83C3C552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圖片 7" descr="\documentclass{article}&#10;\usepackage{amsmath}&#10;\usepackage{amssymb}&#10;\def\ex{{\bf\sf E}}&#10;\def\pr{{\bf\sf P}}&#10;\pagestyle{empty}&#10;\begin{document}&#10;&#10;&#10; \noindent Condition on the five events at time $t=1$, &#10;&#10;&#10;&#10;\begin{align*}&#10;&amp;\ex[T_{(3, \{{\bf c}_1, {\bf c}_2, {\bf c}_3\})}] = 1 + \pr(E_{1,2,\bar 3}) \ex[T_{(2, \{{\bf c}_1 \cap {\bf c}_2, {\bf c}_3\})}] \\&#10;&amp;\quad + \pr(E_{1,\bar 2,3}) \ex[T_{(2, \{{\bf c}_1 \cap {\bf c}_3, {\bf c}_2\})}] \\&#10;&amp;\quad + \pr(E_{\bar 1,2,3}) \ex[T_{(2, \{{\bf c}_2 \cap {\bf c}_3, {\bf c}_1\})}] \\&#10;&amp;\quad + \pr(E_0) \ex[T_{(3, \{{\bf c}_1, {\bf c}_2, {\bf c}_3\})}]&#10;\end{align*}&#10;&#10;&#10;\noindent  Solving the recurrence:&#10;&#10;&#10;&#10;\begin{align*}&#10;&amp;\ex[T_{(3, \{{\bf c}_1, {\bf c}_2, {\bf c}_3\})}] = \frac{1}{1 - \pr(E_0)} \cdot \Big(1 \\&#10;&amp;\quad + \pr(E_{1,2,\bar 3}) \ex[T_{(2, \{{\bf c}_1 \cap {\bf c}_2, {\bf c}_3\})}] \\&#10;&amp;\quad + \pr(E_{1,\bar 2,3}) \ex[T_{(2, \{{\bf c}_1 \cap {\bf c}_3, {\bf c}_2\})}] \\&#10;&amp;\quad + \pr(E_{\bar 1,2,3}) \ex[T_{(2, \{{\bf c}_2 \cap {\bf c}_3, {\bf c}_1\})}]\Big)&#10;\end{align*}&#10;&#10;&#10;\end{document}" title="IguanaTex Picture Display">
            <a:extLst>
              <a:ext uri="{FF2B5EF4-FFF2-40B4-BE49-F238E27FC236}">
                <a16:creationId xmlns:a16="http://schemas.microsoft.com/office/drawing/2014/main" id="{31395AEB-53F8-340C-9A87-258FC2C326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4334" y="362215"/>
            <a:ext cx="7147445" cy="538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8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895A0-5BEE-274E-3A1A-4E4138B2E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3DF09E-146E-19E0-59D4-18E9D366A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Event probabilities under random permutations</a:t>
            </a:r>
          </a:p>
        </p:txBody>
      </p:sp>
      <p:pic>
        <p:nvPicPr>
          <p:cNvPr id="6" name="圖片 5" descr="\documentclass{article}&#10;\usepackage{amsmath}&#10;\usepackage{amssymb}&#10;\def\pr{{\bf\sf P}}&#10;\pagestyle{empty}&#10;\begin{document}&#10;&#10;&#10; \noindent {\em Lemma}:&#10;Suppose the ${\bf \Pi}$-algorithms of the three users are generated by random permutations. Then:&#10;\begin{align*}&#10;\pr (E_{1,2,\bar 3}) &amp;= \frac{n_{1,2}-n_{1,2,3}}{n^{\rm union}} + \frac{n_{1,2}}{n_1+n_2-n_{1,2}}\cdot \frac{n_3-n_{2,3}-n_{1,3}+n_{1,2,3}}{n^{\rm union}} \\&#10;\pr (E_{1,\bar 2,3}) &amp;= \frac{n_{1,3}-n_{1,2,3}}{n^{\rm union}} + \frac{n_{1,3}}{n_1+n_3-n_{1,3}}\cdot \frac{n_2-n_{2,3}-n_{1,2}+n_{1,2,3}}{n^{\rm union}} \\&#10;\pr (E_{\bar 1,2,3}) &amp;= \frac{n_{2,3}-n_{1,2,3}}{n^{\rm union}} + \frac{n_{2,3}}{n_2+n_3-n_{2,3}}\cdot \frac{n_1-n_{1,3}-n_{1,2}+n_{1,2,3}}{n^{\rm union}} \\&#10;\pr (E_{1,2,3}) &amp;= \frac{n_{1,2,3}}{n^{\rm union}} \\&#10;\pr (E_0) &amp; =1-\pr (E_{1,2,\bar 3})-\pr (E_{1,\bar 2,3})-\pr (E_{\bar 1, 2,3})-\pr (E_{1, 2,3}).&#10;\end{align*}&#10;&#10;&#10;\end{document}" title="IguanaTex Picture Display">
            <a:extLst>
              <a:ext uri="{FF2B5EF4-FFF2-40B4-BE49-F238E27FC236}">
                <a16:creationId xmlns:a16="http://schemas.microsoft.com/office/drawing/2014/main" id="{B94A92AA-003A-E824-E5EF-AB124A7CA2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7203" y="1630297"/>
            <a:ext cx="8134709" cy="37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06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5E30E-C92E-EF48-6352-30D5D0E8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CE19C1-119B-902E-17E3-EB3FD4B3BA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2475" y="362215"/>
            <a:ext cx="8013940" cy="56628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A34BC3A-0F74-AFA9-EA6B-4FD295A88681}"/>
              </a:ext>
            </a:extLst>
          </p:cNvPr>
          <p:cNvGrpSpPr/>
          <p:nvPr/>
        </p:nvGrpSpPr>
        <p:grpSpPr>
          <a:xfrm>
            <a:off x="6504319" y="1532630"/>
            <a:ext cx="1860429" cy="1391725"/>
            <a:chOff x="6504319" y="1532630"/>
            <a:chExt cx="1860429" cy="13917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4C534F-B29A-C803-F244-337BBCFBAE47}"/>
                </a:ext>
              </a:extLst>
            </p:cNvPr>
            <p:cNvGrpSpPr/>
            <p:nvPr/>
          </p:nvGrpSpPr>
          <p:grpSpPr>
            <a:xfrm>
              <a:off x="6771736" y="1751162"/>
              <a:ext cx="1354347" cy="1173193"/>
              <a:chOff x="4572000" y="2257537"/>
              <a:chExt cx="3119459" cy="260454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D048D7B-2C4E-3F1A-B9A1-9556B230926D}"/>
                  </a:ext>
                </a:extLst>
              </p:cNvPr>
              <p:cNvSpPr/>
              <p:nvPr/>
            </p:nvSpPr>
            <p:spPr>
              <a:xfrm>
                <a:off x="4572000" y="2864128"/>
                <a:ext cx="2002372" cy="199795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687FC39-EF60-5197-5006-4E75A39F71E8}"/>
                  </a:ext>
                </a:extLst>
              </p:cNvPr>
              <p:cNvSpPr/>
              <p:nvPr/>
            </p:nvSpPr>
            <p:spPr>
              <a:xfrm>
                <a:off x="5689087" y="2832847"/>
                <a:ext cx="2002372" cy="199795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DC26B6F-AF82-0BE8-2493-38A8082899B3}"/>
                  </a:ext>
                </a:extLst>
              </p:cNvPr>
              <p:cNvSpPr/>
              <p:nvPr/>
            </p:nvSpPr>
            <p:spPr>
              <a:xfrm>
                <a:off x="5087985" y="2257537"/>
                <a:ext cx="2002372" cy="199795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BBFD11-A2CD-28DF-A2FC-789126EE29A4}"/>
                </a:ext>
              </a:extLst>
            </p:cNvPr>
            <p:cNvSpPr txBox="1"/>
            <p:nvPr/>
          </p:nvSpPr>
          <p:spPr>
            <a:xfrm>
              <a:off x="6504319" y="2432652"/>
              <a:ext cx="232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81D1FE-E293-4C1B-0299-F42B848F0D16}"/>
                </a:ext>
              </a:extLst>
            </p:cNvPr>
            <p:cNvSpPr txBox="1"/>
            <p:nvPr/>
          </p:nvSpPr>
          <p:spPr>
            <a:xfrm>
              <a:off x="7553864" y="1532630"/>
              <a:ext cx="232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353F7D-E438-A630-034C-05E8E6507236}"/>
                </a:ext>
              </a:extLst>
            </p:cNvPr>
            <p:cNvSpPr txBox="1"/>
            <p:nvPr/>
          </p:nvSpPr>
          <p:spPr>
            <a:xfrm>
              <a:off x="8131835" y="2455660"/>
              <a:ext cx="2329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897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4F5EA-BE8A-DBAE-6EC8-428269A7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761" y="201850"/>
            <a:ext cx="5641075" cy="798986"/>
          </a:xfrm>
        </p:spPr>
        <p:txBody>
          <a:bodyPr>
            <a:noAutofit/>
          </a:bodyPr>
          <a:lstStyle/>
          <a:p>
            <a:r>
              <a:rPr lang="en-US" sz="2800" dirty="0"/>
              <a:t>Spread-out strategy for three users</a:t>
            </a:r>
          </a:p>
        </p:txBody>
      </p:sp>
      <p:pic>
        <p:nvPicPr>
          <p:cNvPr id="10" name="圖片 9" descr="\documentclass{article}&#10;\usepackage{amsmath,amssymb}&#10;\pagestyle{empty}&#10;\usepackage[margin=0in,paperwidth=4in,verbose,marginparwidth=0pt,marginparsep=0pt]{geometry}&#10;\usepackage{xcolor}&#10;\begin{document}&#10;&#10;\begin{itemize}&#10;\item If the set of common channels is known to all users, each user can utilize this information to generate its channel hopping sequence, ensuring all users rendezvous within a single time slot.&#10;\end{itemize}&#10;\begin{enumerate}&#10;    \item \textbf{Initialization}:&#10;    Each user uses the \( \mathbf{\Pi} \)-algorithm and their own available channel set to generate their channel hopping sequence.&#10;&#10;    \item \textbf{First Rendezvous (Time \( t_1 \))}:&#10;    Suppose users 1 and 2 rendezvous at time \( t_1 \). Upon rendezvous, they exchange their available channel sets.&#10;    \begin{itemize}&#10;        \item Both users retain their original hopping sequences after this exchange.&#10;    \end{itemize}&#10;&#10;   &#10;\end{enumerate}&#10;&#10;\end{document}" title="IguanaTex Picture Display">
            <a:extLst>
              <a:ext uri="{FF2B5EF4-FFF2-40B4-BE49-F238E27FC236}">
                <a16:creationId xmlns:a16="http://schemas.microsoft.com/office/drawing/2014/main" id="{4FA22E0D-D286-8386-D7ED-731B015ECE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6591" y="1164610"/>
            <a:ext cx="8071482" cy="4653107"/>
          </a:xfrm>
          <a:prstGeom prst="rect">
            <a:avLst/>
          </a:prstGeom>
        </p:spPr>
      </p:pic>
      <p:sp>
        <p:nvSpPr>
          <p:cNvPr id="8" name="投影片編號版面配置區 17">
            <a:extLst>
              <a:ext uri="{FF2B5EF4-FFF2-40B4-BE49-F238E27FC236}">
                <a16:creationId xmlns:a16="http://schemas.microsoft.com/office/drawing/2014/main" id="{821197FB-AFDB-81BE-D9FA-9E531B7B85FC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1220B9C-FAD0-3D65-9316-EE97128D7F62}"/>
              </a:ext>
            </a:extLst>
          </p:cNvPr>
          <p:cNvSpPr txBox="1"/>
          <p:nvPr/>
        </p:nvSpPr>
        <p:spPr>
          <a:xfrm>
            <a:off x="1496705" y="2051713"/>
            <a:ext cx="5795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Use pairwise rendezvous to gather the information of available channel sets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D151589-D56E-2A05-5292-FEAA0164D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0C787CA-BB5A-2F67-BDD6-904E77B2B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Multichannel rendezvous problem with multiple users</a:t>
            </a:r>
            <a:endParaRPr lang="zh-TW" altLang="en-US" dirty="0"/>
          </a:p>
        </p:txBody>
      </p:sp>
      <p:pic>
        <p:nvPicPr>
          <p:cNvPr id="7" name="圖片 6" descr="\documentclass{article}&#10;\usepackage{amsmath,amssymb}&#10;\pagestyle{empty}&#10;\usepackage[margin=0in,paperwidth=4in,verbose,marginparwidth=0pt,marginparsep=0pt]{geometry}&#10;\usepackage{xcolor}&#10;\begin{document}&#10;&#10;\begin{itemize}&#10;  \item Consider \( K \) users with available channel sets \( \mathbf{c}_1, \ldots, \mathbf{c}_K \).&#10;  \item Assume there is at least one common channel:&#10;  \[ \bigcap_{k=1}^K \mathbf{c}_k \neq \varnothing \]&#10;  &#10;\end{itemize}&#10;&#10;\end{document}" title="IguanaTex Picture Display">
            <a:extLst>
              <a:ext uri="{FF2B5EF4-FFF2-40B4-BE49-F238E27FC236}">
                <a16:creationId xmlns:a16="http://schemas.microsoft.com/office/drawing/2014/main" id="{18CFD4D5-CBAB-C5F4-DB6A-63A8219D00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4345" y="1736015"/>
            <a:ext cx="8055309" cy="215814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5FA807F-80B7-DF3C-6180-406859BE5179}"/>
              </a:ext>
            </a:extLst>
          </p:cNvPr>
          <p:cNvSpPr txBox="1"/>
          <p:nvPr/>
        </p:nvSpPr>
        <p:spPr>
          <a:xfrm>
            <a:off x="1410269" y="4453719"/>
            <a:ext cx="624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Consistent channel hopping algorithms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9085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140097D-C272-E647-958A-3083E00B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圖片 9" descr="\documentclass{article}&#10;\usepackage{amsmath}&#10;\pagestyle{empty}&#10;\begin{document}&#10;&#10;\begin{enumerate}&#10;    \setcounter{enumi}{2}&#10;    \item \textbf{Second Rendezvous (Time \( t_2 \))}:&#10;    Suppose user 1 later rendezvous with user 3 at time \( t_2 \).&#10;    \begin{itemize}&#10;        \item After this rendezvous, users 1 and 3 know \( \mathbf{c}_1, \mathbf{c}_2, \mathbf{c}_3 \).&#10;        \item The task now is to pass this information to user 2.&#10;    \end{itemize}&#10;        \item \textbf{Information Passing Coordination}:&#10;    \begin{itemize}&#10;        \item Users 1 and 3 know \( \mathbf{c}_2 \), so they can predict user 2’s hopping sequence.&#10;        \item User 1 computes the soonest rendezvous with user 2 using \( \mathbf{c}_1 \cap \mathbf{c}_2 \).&#10;        \item User 3 does the same using \( \mathbf{c}_3 \cap \mathbf{c}_2 \).&#10;    \end{itemize}&#10;    Suppose user 1 will rendezvous first:&#10;    \begin{itemize}&#10;        \item User 1 is responsible for delivering all channel set information to user 2.&#10;        \item User 3 switches to using the reduced set \( \mathbf{c}_1 \cap \mathbf{c}_2 \cap \mathbf{c}_3 \) after \( t_2 \).&#10;    \end{itemize}&#10;&#10;    &#10;\end{enumerate}&#10;&#10;&#10;\end{document}" title="IguanaTex Picture Display">
            <a:extLst>
              <a:ext uri="{FF2B5EF4-FFF2-40B4-BE49-F238E27FC236}">
                <a16:creationId xmlns:a16="http://schemas.microsoft.com/office/drawing/2014/main" id="{2EC78AAA-09F0-D14D-4127-8973FEAE46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2237" y="855260"/>
            <a:ext cx="8406856" cy="523164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8579551-983F-F669-BF5E-E85AE0E33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197" y="201850"/>
            <a:ext cx="5823045" cy="573799"/>
          </a:xfrm>
        </p:spPr>
        <p:txBody>
          <a:bodyPr>
            <a:noAutofit/>
          </a:bodyPr>
          <a:lstStyle/>
          <a:p>
            <a:r>
              <a:rPr lang="en-US" sz="2800" dirty="0"/>
              <a:t>Spread-out strategy for three users</a:t>
            </a:r>
          </a:p>
        </p:txBody>
      </p:sp>
    </p:spTree>
    <p:extLst>
      <p:ext uri="{BB962C8B-B14F-4D97-AF65-F5344CB8AC3E}">
        <p14:creationId xmlns:p14="http://schemas.microsoft.com/office/powerpoint/2010/main" val="1023648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138A404-826A-8071-1864-D325D5ED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1BA4EB-7773-4269-3A47-1192E59CDEF8}"/>
              </a:ext>
            </a:extLst>
          </p:cNvPr>
          <p:cNvSpPr txBox="1">
            <a:spLocks/>
          </p:cNvSpPr>
          <p:nvPr/>
        </p:nvSpPr>
        <p:spPr>
          <a:xfrm>
            <a:off x="1501254" y="506650"/>
            <a:ext cx="5641075" cy="57379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extLst/>
          </a:lstStyle>
          <a:p>
            <a:pPr defTabSz="914400"/>
            <a:r>
              <a:rPr lang="en-US" sz="2800" dirty="0"/>
              <a:t>Spread-out strategy for three users</a:t>
            </a:r>
          </a:p>
        </p:txBody>
      </p:sp>
      <p:pic>
        <p:nvPicPr>
          <p:cNvPr id="7" name="圖片 6" descr="\documentclass{article}&#10;\usepackage{amsmath}&#10;\pagestyle{empty}&#10;\begin{document}&#10;\begin{enumerate}&#10;    \setcounter{enumi}{4}&#10;   &#10;&#10;    \item \textbf{Final Rendezvous (Time \( t_3 \))}:&#10;    \begin{itemize}&#10;        \item User 1 meets user 2 at \( t_3 \) and transfers the full information.&#10;        \item Both users 1 and 2 switch to using the reduced set \( \mathbf{c}_1 \cap \mathbf{c}_2 \cap \mathbf{c}_3 \).&#10;        \item At time \( t_3 + 1 \), all three users rendezvous.&#10;    \end{itemize}&#10;\end{enumerate}&#10;&#10;&#10;&#10;\end{document}" title="IguanaTex Picture Display">
            <a:extLst>
              <a:ext uri="{FF2B5EF4-FFF2-40B4-BE49-F238E27FC236}">
                <a16:creationId xmlns:a16="http://schemas.microsoft.com/office/drawing/2014/main" id="{6BA45DE4-EC17-D05C-33AC-474FA1181F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7200" y="1481326"/>
            <a:ext cx="8112050" cy="159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42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8EADA1-AEA5-4DD3-9FFD-D6BE2E2A9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71" y="2224948"/>
            <a:ext cx="3414529" cy="3263504"/>
          </a:xfrm>
        </p:spPr>
        <p:txBody>
          <a:bodyPr/>
          <a:lstStyle/>
          <a:p>
            <a:r>
              <a:rPr lang="en-GB" dirty="0"/>
              <a:t>First Rendezvous			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DD8A65F-4D3E-4064-8BFF-B91268331537}"/>
              </a:ext>
            </a:extLst>
          </p:cNvPr>
          <p:cNvSpPr/>
          <p:nvPr/>
        </p:nvSpPr>
        <p:spPr>
          <a:xfrm>
            <a:off x="1079233" y="2817060"/>
            <a:ext cx="916806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1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E8E2F043-3011-4E83-92A3-5EE39CF469CD}"/>
              </a:ext>
            </a:extLst>
          </p:cNvPr>
          <p:cNvSpPr/>
          <p:nvPr/>
        </p:nvSpPr>
        <p:spPr>
          <a:xfrm>
            <a:off x="447575" y="4089227"/>
            <a:ext cx="916806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2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317BD814-0D0D-46AD-BEFE-4473764F6DE0}"/>
              </a:ext>
            </a:extLst>
          </p:cNvPr>
          <p:cNvSpPr/>
          <p:nvPr/>
        </p:nvSpPr>
        <p:spPr>
          <a:xfrm>
            <a:off x="1641708" y="4089227"/>
            <a:ext cx="916806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3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886428E-EF0B-4401-9B1A-A8D04D7B0F40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 flipH="1">
            <a:off x="905978" y="3519501"/>
            <a:ext cx="307519" cy="56972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DAA05E7-E915-3D55-AC25-4538423B01D0}"/>
              </a:ext>
            </a:extLst>
          </p:cNvPr>
          <p:cNvSpPr txBox="1">
            <a:spLocks/>
          </p:cNvSpPr>
          <p:nvPr/>
        </p:nvSpPr>
        <p:spPr>
          <a:xfrm>
            <a:off x="964047" y="397128"/>
            <a:ext cx="7292849" cy="1143000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Spread-out </a:t>
            </a:r>
            <a:r>
              <a:rPr lang="en-CA" dirty="0">
                <a:solidFill>
                  <a:prstClr val="black"/>
                </a:solidFill>
              </a:rPr>
              <a:t>s</a:t>
            </a:r>
            <a:r>
              <a:rPr kumimoji="0" lang="en-CA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trategy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for three users</a:t>
            </a:r>
          </a:p>
        </p:txBody>
      </p:sp>
      <p:sp>
        <p:nvSpPr>
          <p:cNvPr id="4" name="文字方塊 21">
            <a:extLst>
              <a:ext uri="{FF2B5EF4-FFF2-40B4-BE49-F238E27FC236}">
                <a16:creationId xmlns:a16="http://schemas.microsoft.com/office/drawing/2014/main" id="{771893A9-C00D-254C-FEB3-F3C9E6ECDEBE}"/>
              </a:ext>
            </a:extLst>
          </p:cNvPr>
          <p:cNvSpPr txBox="1"/>
          <p:nvPr/>
        </p:nvSpPr>
        <p:spPr>
          <a:xfrm>
            <a:off x="3915007" y="2728143"/>
            <a:ext cx="456859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user selects a channel from its own available channel set.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投影片編號版面配置區 17">
            <a:extLst>
              <a:ext uri="{FF2B5EF4-FFF2-40B4-BE49-F238E27FC236}">
                <a16:creationId xmlns:a16="http://schemas.microsoft.com/office/drawing/2014/main" id="{771026C3-4B2B-190A-C1D4-21A4E81B072E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34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8EADA1-AEA5-4DD3-9FFD-D6BE2E2A9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71" y="2224948"/>
            <a:ext cx="3170621" cy="3263504"/>
          </a:xfrm>
        </p:spPr>
        <p:txBody>
          <a:bodyPr>
            <a:normAutofit/>
          </a:bodyPr>
          <a:lstStyle/>
          <a:p>
            <a:r>
              <a:rPr lang="en-GB" sz="2000" dirty="0"/>
              <a:t>First Rendezvous			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DD8A65F-4D3E-4064-8BFF-B91268331537}"/>
              </a:ext>
            </a:extLst>
          </p:cNvPr>
          <p:cNvSpPr/>
          <p:nvPr/>
        </p:nvSpPr>
        <p:spPr>
          <a:xfrm>
            <a:off x="1079233" y="2817060"/>
            <a:ext cx="916806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1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E8E2F043-3011-4E83-92A3-5EE39CF469CD}"/>
              </a:ext>
            </a:extLst>
          </p:cNvPr>
          <p:cNvSpPr/>
          <p:nvPr/>
        </p:nvSpPr>
        <p:spPr>
          <a:xfrm>
            <a:off x="447575" y="4089227"/>
            <a:ext cx="916806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2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317BD814-0D0D-46AD-BEFE-4473764F6DE0}"/>
              </a:ext>
            </a:extLst>
          </p:cNvPr>
          <p:cNvSpPr/>
          <p:nvPr/>
        </p:nvSpPr>
        <p:spPr>
          <a:xfrm>
            <a:off x="1641708" y="4089227"/>
            <a:ext cx="916806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3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886428E-EF0B-4401-9B1A-A8D04D7B0F40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 flipH="1">
            <a:off x="905978" y="3519501"/>
            <a:ext cx="307519" cy="56972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A7BD5CFC-8554-4E6F-84BE-1115680969BC}"/>
              </a:ext>
            </a:extLst>
          </p:cNvPr>
          <p:cNvSpPr txBox="1">
            <a:spLocks/>
          </p:cNvSpPr>
          <p:nvPr/>
        </p:nvSpPr>
        <p:spPr>
          <a:xfrm>
            <a:off x="2907731" y="2224948"/>
            <a:ext cx="2692969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Second Rendezvous			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A74F8074-F3BB-4E84-B0BE-CE5D9A04AE0C}"/>
              </a:ext>
            </a:extLst>
          </p:cNvPr>
          <p:cNvSpPr/>
          <p:nvPr/>
        </p:nvSpPr>
        <p:spPr>
          <a:xfrm>
            <a:off x="3578792" y="2817060"/>
            <a:ext cx="916806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1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98A5862A-4E99-462A-9CCE-B5EADBB6FFA3}"/>
              </a:ext>
            </a:extLst>
          </p:cNvPr>
          <p:cNvSpPr/>
          <p:nvPr/>
        </p:nvSpPr>
        <p:spPr>
          <a:xfrm>
            <a:off x="2947134" y="4089227"/>
            <a:ext cx="916806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2</a:t>
            </a: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2E72B475-3B90-494A-8402-CF7EA1B7474B}"/>
              </a:ext>
            </a:extLst>
          </p:cNvPr>
          <p:cNvSpPr/>
          <p:nvPr/>
        </p:nvSpPr>
        <p:spPr>
          <a:xfrm>
            <a:off x="4141268" y="4089227"/>
            <a:ext cx="916806" cy="8229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3</a:t>
            </a: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27E4091-7881-4375-B058-31EF08941A04}"/>
              </a:ext>
            </a:extLst>
          </p:cNvPr>
          <p:cNvCxnSpPr>
            <a:cxnSpLocks/>
            <a:stCxn id="15" idx="3"/>
            <a:endCxn id="16" idx="0"/>
          </p:cNvCxnSpPr>
          <p:nvPr/>
        </p:nvCxnSpPr>
        <p:spPr>
          <a:xfrm flipH="1">
            <a:off x="3405537" y="3519501"/>
            <a:ext cx="307519" cy="569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755E8980-ECEF-4DDF-A77B-8C5306FC7E39}"/>
              </a:ext>
            </a:extLst>
          </p:cNvPr>
          <p:cNvCxnSpPr>
            <a:cxnSpLocks/>
            <a:stCxn id="15" idx="5"/>
            <a:endCxn id="17" idx="0"/>
          </p:cNvCxnSpPr>
          <p:nvPr/>
        </p:nvCxnSpPr>
        <p:spPr>
          <a:xfrm>
            <a:off x="4361335" y="3519501"/>
            <a:ext cx="238336" cy="56972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62EBBB4-9D95-4AC4-B539-F1BB409809BD}"/>
              </a:ext>
            </a:extLst>
          </p:cNvPr>
          <p:cNvSpPr txBox="1"/>
          <p:nvPr/>
        </p:nvSpPr>
        <p:spPr>
          <a:xfrm>
            <a:off x="5532141" y="2133477"/>
            <a:ext cx="3457277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 1 and 3 can predict when one of them can meet User 2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 the information of available channel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sets to User 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6B16AFF-EE88-4608-B0E1-1B965A2D9C74}"/>
              </a:ext>
            </a:extLst>
          </p:cNvPr>
          <p:cNvSpPr txBox="1"/>
          <p:nvPr/>
        </p:nvSpPr>
        <p:spPr>
          <a:xfrm>
            <a:off x="5532141" y="5072953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 complex to extend to more than three users.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EA00C-6BAD-E304-D4C2-36DA03458CB5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Spread-out </a:t>
            </a:r>
            <a:r>
              <a:rPr lang="en-CA" dirty="0">
                <a:solidFill>
                  <a:prstClr val="black"/>
                </a:solidFill>
              </a:rPr>
              <a:t>s</a:t>
            </a:r>
            <a:r>
              <a:rPr kumimoji="0" lang="en-CA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trategy</a:t>
            </a: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for three users</a:t>
            </a:r>
          </a:p>
        </p:txBody>
      </p:sp>
      <p:sp>
        <p:nvSpPr>
          <p:cNvPr id="4" name="投影片編號版面配置區 17">
            <a:extLst>
              <a:ext uri="{FF2B5EF4-FFF2-40B4-BE49-F238E27FC236}">
                <a16:creationId xmlns:a16="http://schemas.microsoft.com/office/drawing/2014/main" id="{47CD482A-E939-C6AA-3DC2-1CD8200F151F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84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42C10-3A6C-8B4B-B42B-14EFE929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BEEDC8-7C5A-14B9-3549-1E67C367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Markov chain model for the spread-out strategy with 3 users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3FE5D15-9F68-773E-23E2-D584C7055B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5476" y="1579106"/>
            <a:ext cx="8441903" cy="41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1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diagram">
            <a:extLst>
              <a:ext uri="{FF2B5EF4-FFF2-40B4-BE49-F238E27FC236}">
                <a16:creationId xmlns:a16="http://schemas.microsoft.com/office/drawing/2014/main" id="{A8D2A99C-B39E-908E-80A7-62C2AFD09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0943" y="2648309"/>
            <a:ext cx="5805578" cy="389552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D20452-F7F7-8476-42B6-C70C54D0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F83458-ECB3-223E-AC76-537919D5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state transition diagram for the rendezvous process with the spread-out strategy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A54EF-BF4C-EC07-7FE8-AB138F5A89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2195" y="1417637"/>
            <a:ext cx="8329142" cy="1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8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13591-39C4-0E60-7CF7-11C6FC58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A8592-FD9F-BD18-9991-6906DF5573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2195" y="703705"/>
            <a:ext cx="8329143" cy="516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43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956BD-8720-4797-C180-F8D7D60B9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69EDF-342C-E646-A368-3DB9C4377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Hybrid Strategy: Alternating Between Stick-Together and Spread-Out</a:t>
            </a:r>
            <a:endParaRPr lang="en-CA" dirty="0"/>
          </a:p>
        </p:txBody>
      </p:sp>
      <p:grpSp>
        <p:nvGrpSpPr>
          <p:cNvPr id="2910" name="群組 2909" descr="\documentclass{article}&#10;\usepackage{amsmath,amssymb}&#10;\pagestyle{empty}&#10;\usepackage[margin=0in,paperwidth=4in,verbose,marginparwidth=0pt,marginparsep=0pt]{geometry}&#10;\usepackage{xcolor}&#10;\begin{document}&#10;&#10;\begin{itemize}&#10;  \item \textbf{Motivation:} Hybrid design combines the convergence benefits of stick-together and the discovery benefits of spread-out.&#10;  \item \textbf{Initialization:} Each user \( k \) starts with:&#10;  \begin{itemize}&#10;    \item Available channel set: \( \mathbf{c}_k \)&#10;    \item Common channel set: \( \mathbf{c}_k^{\text{com}} = \mathbf{c}_k \)&#10;    \item Stick-together channel set: \( \mathbf{c}_k^{\text{st}} = \mathbf{c}_k \)&#10;  \end{itemize}&#10;&#10;&#10;\end{itemize}&#10;&#10;\end{document}" title="IguanaTex Shape Display">
            <a:extLst>
              <a:ext uri="{FF2B5EF4-FFF2-40B4-BE49-F238E27FC236}">
                <a16:creationId xmlns:a16="http://schemas.microsoft.com/office/drawing/2014/main" id="{FA92E81E-9E53-1BC2-F9A8-BC15B728F47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84200" y="1955800"/>
            <a:ext cx="7327361" cy="2633497"/>
            <a:chOff x="-724073" y="13480"/>
            <a:chExt cx="7327361" cy="2633497"/>
          </a:xfrm>
        </p:grpSpPr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AA1B5EDC-4EED-30FD-761E-F9F523AE4AE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-720454" y="16005"/>
              <a:ext cx="281418" cy="192492"/>
            </a:xfrm>
            <a:custGeom>
              <a:avLst/>
              <a:gdLst>
                <a:gd name="connsiteX0" fmla="*/ 140801 w 281418"/>
                <a:gd name="connsiteY0" fmla="*/ 155391 h 192492"/>
                <a:gd name="connsiteX1" fmla="*/ 73996 w 281418"/>
                <a:gd name="connsiteY1" fmla="*/ 6953 h 192492"/>
                <a:gd name="connsiteX2" fmla="*/ 61748 w 281418"/>
                <a:gd name="connsiteY2" fmla="*/ -62 h 192492"/>
                <a:gd name="connsiteX3" fmla="*/ -47 w 281418"/>
                <a:gd name="connsiteY3" fmla="*/ -62 h 192492"/>
                <a:gd name="connsiteX4" fmla="*/ -47 w 281418"/>
                <a:gd name="connsiteY4" fmla="*/ 13126 h 192492"/>
                <a:gd name="connsiteX5" fmla="*/ 30015 w 281418"/>
                <a:gd name="connsiteY5" fmla="*/ 13126 h 192492"/>
                <a:gd name="connsiteX6" fmla="*/ 30015 w 281418"/>
                <a:gd name="connsiteY6" fmla="*/ 171104 h 192492"/>
                <a:gd name="connsiteX7" fmla="*/ 21943 w 281418"/>
                <a:gd name="connsiteY7" fmla="*/ 178400 h 192492"/>
                <a:gd name="connsiteX8" fmla="*/ 6912 w 281418"/>
                <a:gd name="connsiteY8" fmla="*/ 179242 h 192492"/>
                <a:gd name="connsiteX9" fmla="*/ -47 w 281418"/>
                <a:gd name="connsiteY9" fmla="*/ 179242 h 192492"/>
                <a:gd name="connsiteX10" fmla="*/ -47 w 281418"/>
                <a:gd name="connsiteY10" fmla="*/ 192430 h 192492"/>
                <a:gd name="connsiteX11" fmla="*/ 37253 w 281418"/>
                <a:gd name="connsiteY11" fmla="*/ 191588 h 192492"/>
                <a:gd name="connsiteX12" fmla="*/ 74831 w 281418"/>
                <a:gd name="connsiteY12" fmla="*/ 192430 h 192492"/>
                <a:gd name="connsiteX13" fmla="*/ 74831 w 281418"/>
                <a:gd name="connsiteY13" fmla="*/ 179242 h 192492"/>
                <a:gd name="connsiteX14" fmla="*/ 67872 w 281418"/>
                <a:gd name="connsiteY14" fmla="*/ 179242 h 192492"/>
                <a:gd name="connsiteX15" fmla="*/ 53119 w 281418"/>
                <a:gd name="connsiteY15" fmla="*/ 178400 h 192492"/>
                <a:gd name="connsiteX16" fmla="*/ 44768 w 281418"/>
                <a:gd name="connsiteY16" fmla="*/ 171104 h 192492"/>
                <a:gd name="connsiteX17" fmla="*/ 44768 w 281418"/>
                <a:gd name="connsiteY17" fmla="*/ 16774 h 192492"/>
                <a:gd name="connsiteX18" fmla="*/ 45047 w 281418"/>
                <a:gd name="connsiteY18" fmla="*/ 16774 h 192492"/>
                <a:gd name="connsiteX19" fmla="*/ 120759 w 281418"/>
                <a:gd name="connsiteY19" fmla="*/ 185415 h 192492"/>
                <a:gd name="connsiteX20" fmla="*/ 129667 w 281418"/>
                <a:gd name="connsiteY20" fmla="*/ 192430 h 192492"/>
                <a:gd name="connsiteX21" fmla="*/ 138574 w 281418"/>
                <a:gd name="connsiteY21" fmla="*/ 185696 h 192492"/>
                <a:gd name="connsiteX22" fmla="*/ 216236 w 281418"/>
                <a:gd name="connsiteY22" fmla="*/ 13126 h 192492"/>
                <a:gd name="connsiteX23" fmla="*/ 216514 w 281418"/>
                <a:gd name="connsiteY23" fmla="*/ 13126 h 192492"/>
                <a:gd name="connsiteX24" fmla="*/ 216514 w 281418"/>
                <a:gd name="connsiteY24" fmla="*/ 179242 h 192492"/>
                <a:gd name="connsiteX25" fmla="*/ 186452 w 281418"/>
                <a:gd name="connsiteY25" fmla="*/ 179242 h 192492"/>
                <a:gd name="connsiteX26" fmla="*/ 186452 w 281418"/>
                <a:gd name="connsiteY26" fmla="*/ 192430 h 192492"/>
                <a:gd name="connsiteX27" fmla="*/ 233772 w 281418"/>
                <a:gd name="connsiteY27" fmla="*/ 191588 h 192492"/>
                <a:gd name="connsiteX28" fmla="*/ 281371 w 281418"/>
                <a:gd name="connsiteY28" fmla="*/ 192430 h 192492"/>
                <a:gd name="connsiteX29" fmla="*/ 281371 w 281418"/>
                <a:gd name="connsiteY29" fmla="*/ 179242 h 192492"/>
                <a:gd name="connsiteX30" fmla="*/ 251309 w 281418"/>
                <a:gd name="connsiteY30" fmla="*/ 179242 h 192492"/>
                <a:gd name="connsiteX31" fmla="*/ 251309 w 281418"/>
                <a:gd name="connsiteY31" fmla="*/ 13126 h 192492"/>
                <a:gd name="connsiteX32" fmla="*/ 281371 w 281418"/>
                <a:gd name="connsiteY32" fmla="*/ 13126 h 192492"/>
                <a:gd name="connsiteX33" fmla="*/ 281371 w 281418"/>
                <a:gd name="connsiteY33" fmla="*/ -62 h 192492"/>
                <a:gd name="connsiteX34" fmla="*/ 219854 w 281418"/>
                <a:gd name="connsiteY34" fmla="*/ -62 h 192492"/>
                <a:gd name="connsiteX35" fmla="*/ 207607 w 281418"/>
                <a:gd name="connsiteY35" fmla="*/ 6953 h 192492"/>
                <a:gd name="connsiteX36" fmla="*/ 140801 w 281418"/>
                <a:gd name="connsiteY36" fmla="*/ 155391 h 19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1418" h="192492">
                  <a:moveTo>
                    <a:pt x="140801" y="155391"/>
                  </a:moveTo>
                  <a:lnTo>
                    <a:pt x="73996" y="6953"/>
                  </a:lnTo>
                  <a:cubicBezTo>
                    <a:pt x="70934" y="-62"/>
                    <a:pt x="67872" y="-62"/>
                    <a:pt x="61748" y="-62"/>
                  </a:cubicBezTo>
                  <a:lnTo>
                    <a:pt x="-47" y="-62"/>
                  </a:lnTo>
                  <a:lnTo>
                    <a:pt x="-47" y="13126"/>
                  </a:lnTo>
                  <a:lnTo>
                    <a:pt x="30015" y="13126"/>
                  </a:lnTo>
                  <a:lnTo>
                    <a:pt x="30015" y="171104"/>
                  </a:lnTo>
                  <a:cubicBezTo>
                    <a:pt x="30015" y="177278"/>
                    <a:pt x="29737" y="177558"/>
                    <a:pt x="21943" y="178400"/>
                  </a:cubicBezTo>
                  <a:cubicBezTo>
                    <a:pt x="15262" y="179242"/>
                    <a:pt x="14706" y="179242"/>
                    <a:pt x="6912" y="179242"/>
                  </a:cubicBezTo>
                  <a:lnTo>
                    <a:pt x="-47" y="179242"/>
                  </a:lnTo>
                  <a:lnTo>
                    <a:pt x="-47" y="192430"/>
                  </a:lnTo>
                  <a:cubicBezTo>
                    <a:pt x="10530" y="191588"/>
                    <a:pt x="26397" y="191588"/>
                    <a:pt x="37253" y="191588"/>
                  </a:cubicBezTo>
                  <a:cubicBezTo>
                    <a:pt x="48944" y="191588"/>
                    <a:pt x="63418" y="191588"/>
                    <a:pt x="74831" y="192430"/>
                  </a:cubicBezTo>
                  <a:lnTo>
                    <a:pt x="74831" y="179242"/>
                  </a:lnTo>
                  <a:lnTo>
                    <a:pt x="67872" y="179242"/>
                  </a:lnTo>
                  <a:cubicBezTo>
                    <a:pt x="62861" y="179242"/>
                    <a:pt x="58129" y="178961"/>
                    <a:pt x="53119" y="178400"/>
                  </a:cubicBezTo>
                  <a:cubicBezTo>
                    <a:pt x="45047" y="177558"/>
                    <a:pt x="44768" y="177278"/>
                    <a:pt x="44768" y="171104"/>
                  </a:cubicBezTo>
                  <a:lnTo>
                    <a:pt x="44768" y="16774"/>
                  </a:lnTo>
                  <a:lnTo>
                    <a:pt x="45047" y="16774"/>
                  </a:lnTo>
                  <a:lnTo>
                    <a:pt x="120759" y="185415"/>
                  </a:lnTo>
                  <a:cubicBezTo>
                    <a:pt x="123265" y="191027"/>
                    <a:pt x="126605" y="192430"/>
                    <a:pt x="129667" y="192430"/>
                  </a:cubicBezTo>
                  <a:cubicBezTo>
                    <a:pt x="135234" y="192430"/>
                    <a:pt x="137461" y="188221"/>
                    <a:pt x="138574" y="185696"/>
                  </a:cubicBezTo>
                  <a:lnTo>
                    <a:pt x="216236" y="13126"/>
                  </a:lnTo>
                  <a:lnTo>
                    <a:pt x="216514" y="13126"/>
                  </a:lnTo>
                  <a:lnTo>
                    <a:pt x="216514" y="179242"/>
                  </a:lnTo>
                  <a:lnTo>
                    <a:pt x="186452" y="179242"/>
                  </a:lnTo>
                  <a:lnTo>
                    <a:pt x="186452" y="192430"/>
                  </a:lnTo>
                  <a:cubicBezTo>
                    <a:pt x="196472" y="191588"/>
                    <a:pt x="222360" y="191588"/>
                    <a:pt x="233772" y="191588"/>
                  </a:cubicBezTo>
                  <a:cubicBezTo>
                    <a:pt x="245185" y="191588"/>
                    <a:pt x="271350" y="191588"/>
                    <a:pt x="281371" y="192430"/>
                  </a:cubicBezTo>
                  <a:lnTo>
                    <a:pt x="281371" y="179242"/>
                  </a:lnTo>
                  <a:lnTo>
                    <a:pt x="251309" y="179242"/>
                  </a:lnTo>
                  <a:lnTo>
                    <a:pt x="251309" y="13126"/>
                  </a:lnTo>
                  <a:lnTo>
                    <a:pt x="281371" y="13126"/>
                  </a:lnTo>
                  <a:lnTo>
                    <a:pt x="281371" y="-62"/>
                  </a:lnTo>
                  <a:lnTo>
                    <a:pt x="219854" y="-62"/>
                  </a:lnTo>
                  <a:cubicBezTo>
                    <a:pt x="213730" y="-62"/>
                    <a:pt x="210669" y="-62"/>
                    <a:pt x="207607" y="6953"/>
                  </a:cubicBezTo>
                  <a:lnTo>
                    <a:pt x="140801" y="15539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3D4ED76F-1307-2AC2-FC9B-4D5DEA8239F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-418810" y="81385"/>
              <a:ext cx="141961" cy="128795"/>
            </a:xfrm>
            <a:custGeom>
              <a:avLst/>
              <a:gdLst>
                <a:gd name="connsiteX0" fmla="*/ 141925 w 141961"/>
                <a:gd name="connsiteY0" fmla="*/ 65879 h 128795"/>
                <a:gd name="connsiteX1" fmla="*/ 70945 w 141961"/>
                <a:gd name="connsiteY1" fmla="*/ -62 h 128795"/>
                <a:gd name="connsiteX2" fmla="*/ -36 w 141961"/>
                <a:gd name="connsiteY2" fmla="*/ 65879 h 128795"/>
                <a:gd name="connsiteX3" fmla="*/ 70945 w 141961"/>
                <a:gd name="connsiteY3" fmla="*/ 128734 h 128795"/>
                <a:gd name="connsiteX4" fmla="*/ 141925 w 141961"/>
                <a:gd name="connsiteY4" fmla="*/ 65879 h 128795"/>
                <a:gd name="connsiteX5" fmla="*/ 70945 w 141961"/>
                <a:gd name="connsiteY5" fmla="*/ 117510 h 128795"/>
                <a:gd name="connsiteX6" fmla="*/ 35593 w 141961"/>
                <a:gd name="connsiteY6" fmla="*/ 62793 h 128795"/>
                <a:gd name="connsiteX7" fmla="*/ 40325 w 141961"/>
                <a:gd name="connsiteY7" fmla="*/ 26314 h 128795"/>
                <a:gd name="connsiteX8" fmla="*/ 70945 w 141961"/>
                <a:gd name="connsiteY8" fmla="*/ 10040 h 128795"/>
                <a:gd name="connsiteX9" fmla="*/ 100450 w 141961"/>
                <a:gd name="connsiteY9" fmla="*/ 24350 h 128795"/>
                <a:gd name="connsiteX10" fmla="*/ 106296 w 141961"/>
                <a:gd name="connsiteY10" fmla="*/ 62793 h 128795"/>
                <a:gd name="connsiteX11" fmla="*/ 70945 w 141961"/>
                <a:gd name="connsiteY11" fmla="*/ 11751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961" h="128795">
                  <a:moveTo>
                    <a:pt x="141925" y="65879"/>
                  </a:moveTo>
                  <a:cubicBezTo>
                    <a:pt x="141925" y="28279"/>
                    <a:pt x="116317" y="-62"/>
                    <a:pt x="70945" y="-62"/>
                  </a:cubicBezTo>
                  <a:cubicBezTo>
                    <a:pt x="25294" y="-62"/>
                    <a:pt x="-36" y="28559"/>
                    <a:pt x="-36" y="65879"/>
                  </a:cubicBezTo>
                  <a:cubicBezTo>
                    <a:pt x="-36" y="100674"/>
                    <a:pt x="24459" y="128734"/>
                    <a:pt x="70945" y="128734"/>
                  </a:cubicBezTo>
                  <a:cubicBezTo>
                    <a:pt x="117708" y="128734"/>
                    <a:pt x="141925" y="100393"/>
                    <a:pt x="141925" y="65879"/>
                  </a:cubicBezTo>
                  <a:close/>
                  <a:moveTo>
                    <a:pt x="70945" y="117510"/>
                  </a:moveTo>
                  <a:cubicBezTo>
                    <a:pt x="35593" y="117510"/>
                    <a:pt x="35593" y="87205"/>
                    <a:pt x="35593" y="62793"/>
                  </a:cubicBezTo>
                  <a:cubicBezTo>
                    <a:pt x="35593" y="50166"/>
                    <a:pt x="35593" y="35855"/>
                    <a:pt x="40325" y="26314"/>
                  </a:cubicBezTo>
                  <a:cubicBezTo>
                    <a:pt x="45614" y="15932"/>
                    <a:pt x="57305" y="10040"/>
                    <a:pt x="70945" y="10040"/>
                  </a:cubicBezTo>
                  <a:cubicBezTo>
                    <a:pt x="82636" y="10040"/>
                    <a:pt x="94327" y="14529"/>
                    <a:pt x="100450" y="24350"/>
                  </a:cubicBezTo>
                  <a:cubicBezTo>
                    <a:pt x="106296" y="33891"/>
                    <a:pt x="106296" y="49324"/>
                    <a:pt x="106296" y="62793"/>
                  </a:cubicBezTo>
                  <a:cubicBezTo>
                    <a:pt x="106296" y="87205"/>
                    <a:pt x="106296" y="117510"/>
                    <a:pt x="70945" y="11751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04531588-9AB4-D0EB-E308-400EB3F8A6E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-261818" y="30316"/>
              <a:ext cx="100486" cy="179865"/>
            </a:xfrm>
            <a:custGeom>
              <a:avLst/>
              <a:gdLst>
                <a:gd name="connsiteX0" fmla="*/ 22795 w 100486"/>
                <a:gd name="connsiteY0" fmla="*/ 66721 h 179865"/>
                <a:gd name="connsiteX1" fmla="*/ 22795 w 100486"/>
                <a:gd name="connsiteY1" fmla="*/ 143606 h 179865"/>
                <a:gd name="connsiteX2" fmla="*/ 66775 w 100486"/>
                <a:gd name="connsiteY2" fmla="*/ 179803 h 179865"/>
                <a:gd name="connsiteX3" fmla="*/ 100456 w 100486"/>
                <a:gd name="connsiteY3" fmla="*/ 143325 h 179865"/>
                <a:gd name="connsiteX4" fmla="*/ 100456 w 100486"/>
                <a:gd name="connsiteY4" fmla="*/ 128453 h 179865"/>
                <a:gd name="connsiteX5" fmla="*/ 87373 w 100486"/>
                <a:gd name="connsiteY5" fmla="*/ 128453 h 179865"/>
                <a:gd name="connsiteX6" fmla="*/ 87373 w 100486"/>
                <a:gd name="connsiteY6" fmla="*/ 142764 h 179865"/>
                <a:gd name="connsiteX7" fmla="*/ 70672 w 100486"/>
                <a:gd name="connsiteY7" fmla="*/ 168579 h 179865"/>
                <a:gd name="connsiteX8" fmla="*/ 54527 w 100486"/>
                <a:gd name="connsiteY8" fmla="*/ 144167 h 179865"/>
                <a:gd name="connsiteX9" fmla="*/ 54527 w 100486"/>
                <a:gd name="connsiteY9" fmla="*/ 66721 h 179865"/>
                <a:gd name="connsiteX10" fmla="*/ 95167 w 100486"/>
                <a:gd name="connsiteY10" fmla="*/ 66721 h 179865"/>
                <a:gd name="connsiteX11" fmla="*/ 95167 w 100486"/>
                <a:gd name="connsiteY11" fmla="*/ 53533 h 179865"/>
                <a:gd name="connsiteX12" fmla="*/ 54527 w 100486"/>
                <a:gd name="connsiteY12" fmla="*/ 53533 h 179865"/>
                <a:gd name="connsiteX13" fmla="*/ 54527 w 100486"/>
                <a:gd name="connsiteY13" fmla="*/ -62 h 179865"/>
                <a:gd name="connsiteX14" fmla="*/ 41445 w 100486"/>
                <a:gd name="connsiteY14" fmla="*/ -62 h 179865"/>
                <a:gd name="connsiteX15" fmla="*/ -30 w 100486"/>
                <a:gd name="connsiteY15" fmla="*/ 56619 h 179865"/>
                <a:gd name="connsiteX16" fmla="*/ -30 w 100486"/>
                <a:gd name="connsiteY16" fmla="*/ 66721 h 179865"/>
                <a:gd name="connsiteX17" fmla="*/ 22795 w 100486"/>
                <a:gd name="connsiteY17" fmla="*/ 66721 h 17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486" h="179865">
                  <a:moveTo>
                    <a:pt x="22795" y="66721"/>
                  </a:moveTo>
                  <a:lnTo>
                    <a:pt x="22795" y="143606"/>
                  </a:lnTo>
                  <a:cubicBezTo>
                    <a:pt x="22795" y="173630"/>
                    <a:pt x="47012" y="179803"/>
                    <a:pt x="66775" y="179803"/>
                  </a:cubicBezTo>
                  <a:cubicBezTo>
                    <a:pt x="87930" y="179803"/>
                    <a:pt x="100456" y="163809"/>
                    <a:pt x="100456" y="143325"/>
                  </a:cubicBezTo>
                  <a:lnTo>
                    <a:pt x="100456" y="128453"/>
                  </a:lnTo>
                  <a:lnTo>
                    <a:pt x="87373" y="128453"/>
                  </a:lnTo>
                  <a:lnTo>
                    <a:pt x="87373" y="142764"/>
                  </a:lnTo>
                  <a:cubicBezTo>
                    <a:pt x="87373" y="161845"/>
                    <a:pt x="78466" y="168579"/>
                    <a:pt x="70672" y="168579"/>
                  </a:cubicBezTo>
                  <a:cubicBezTo>
                    <a:pt x="54527" y="168579"/>
                    <a:pt x="54527" y="150621"/>
                    <a:pt x="54527" y="144167"/>
                  </a:cubicBezTo>
                  <a:lnTo>
                    <a:pt x="54527" y="66721"/>
                  </a:lnTo>
                  <a:lnTo>
                    <a:pt x="95167" y="66721"/>
                  </a:lnTo>
                  <a:lnTo>
                    <a:pt x="95167" y="53533"/>
                  </a:lnTo>
                  <a:lnTo>
                    <a:pt x="54527" y="53533"/>
                  </a:lnTo>
                  <a:lnTo>
                    <a:pt x="54527" y="-62"/>
                  </a:lnTo>
                  <a:lnTo>
                    <a:pt x="41445" y="-62"/>
                  </a:lnTo>
                  <a:cubicBezTo>
                    <a:pt x="41166" y="27998"/>
                    <a:pt x="27527" y="55778"/>
                    <a:pt x="-30" y="56619"/>
                  </a:cubicBezTo>
                  <a:lnTo>
                    <a:pt x="-30" y="66721"/>
                  </a:lnTo>
                  <a:lnTo>
                    <a:pt x="22795" y="6672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手繪多邊形: 圖案 8">
              <a:extLst>
                <a:ext uri="{FF2B5EF4-FFF2-40B4-BE49-F238E27FC236}">
                  <a16:creationId xmlns:a16="http://schemas.microsoft.com/office/drawing/2014/main" id="{A52D6EE9-68CC-A736-88C8-2998DED1BD8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-130094" y="13480"/>
              <a:ext cx="66527" cy="195017"/>
            </a:xfrm>
            <a:custGeom>
              <a:avLst/>
              <a:gdLst>
                <a:gd name="connsiteX0" fmla="*/ 49243 w 66527"/>
                <a:gd name="connsiteY0" fmla="*/ 68685 h 195017"/>
                <a:gd name="connsiteX1" fmla="*/ 809 w 66527"/>
                <a:gd name="connsiteY1" fmla="*/ 70930 h 195017"/>
                <a:gd name="connsiteX2" fmla="*/ 809 w 66527"/>
                <a:gd name="connsiteY2" fmla="*/ 84118 h 195017"/>
                <a:gd name="connsiteX3" fmla="*/ 19181 w 66527"/>
                <a:gd name="connsiteY3" fmla="*/ 95062 h 195017"/>
                <a:gd name="connsiteX4" fmla="*/ 19181 w 66527"/>
                <a:gd name="connsiteY4" fmla="*/ 181767 h 195017"/>
                <a:gd name="connsiteX5" fmla="*/ -26 w 66527"/>
                <a:gd name="connsiteY5" fmla="*/ 181767 h 195017"/>
                <a:gd name="connsiteX6" fmla="*/ -26 w 66527"/>
                <a:gd name="connsiteY6" fmla="*/ 194956 h 195017"/>
                <a:gd name="connsiteX7" fmla="*/ 33933 w 66527"/>
                <a:gd name="connsiteY7" fmla="*/ 194114 h 195017"/>
                <a:gd name="connsiteX8" fmla="*/ 66501 w 66527"/>
                <a:gd name="connsiteY8" fmla="*/ 194956 h 195017"/>
                <a:gd name="connsiteX9" fmla="*/ 66501 w 66527"/>
                <a:gd name="connsiteY9" fmla="*/ 181767 h 195017"/>
                <a:gd name="connsiteX10" fmla="*/ 49243 w 66527"/>
                <a:gd name="connsiteY10" fmla="*/ 181767 h 195017"/>
                <a:gd name="connsiteX11" fmla="*/ 49243 w 66527"/>
                <a:gd name="connsiteY11" fmla="*/ 68685 h 195017"/>
                <a:gd name="connsiteX12" fmla="*/ 52027 w 66527"/>
                <a:gd name="connsiteY12" fmla="*/ 21825 h 195017"/>
                <a:gd name="connsiteX13" fmla="*/ 30315 w 66527"/>
                <a:gd name="connsiteY13" fmla="*/ -62 h 195017"/>
                <a:gd name="connsiteX14" fmla="*/ 8603 w 66527"/>
                <a:gd name="connsiteY14" fmla="*/ 21825 h 195017"/>
                <a:gd name="connsiteX15" fmla="*/ 30315 w 66527"/>
                <a:gd name="connsiteY15" fmla="*/ 43712 h 195017"/>
                <a:gd name="connsiteX16" fmla="*/ 52027 w 66527"/>
                <a:gd name="connsiteY16" fmla="*/ 21825 h 1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527" h="195017">
                  <a:moveTo>
                    <a:pt x="49243" y="68685"/>
                  </a:moveTo>
                  <a:lnTo>
                    <a:pt x="809" y="70930"/>
                  </a:lnTo>
                  <a:lnTo>
                    <a:pt x="809" y="84118"/>
                  </a:lnTo>
                  <a:cubicBezTo>
                    <a:pt x="17232" y="84118"/>
                    <a:pt x="19181" y="84118"/>
                    <a:pt x="19181" y="95062"/>
                  </a:cubicBezTo>
                  <a:lnTo>
                    <a:pt x="19181" y="181767"/>
                  </a:lnTo>
                  <a:lnTo>
                    <a:pt x="-26" y="181767"/>
                  </a:lnTo>
                  <a:lnTo>
                    <a:pt x="-26" y="194956"/>
                  </a:lnTo>
                  <a:cubicBezTo>
                    <a:pt x="8603" y="194675"/>
                    <a:pt x="22242" y="194114"/>
                    <a:pt x="33933" y="194114"/>
                  </a:cubicBezTo>
                  <a:cubicBezTo>
                    <a:pt x="42284" y="194114"/>
                    <a:pt x="56480" y="194675"/>
                    <a:pt x="66501" y="194956"/>
                  </a:cubicBezTo>
                  <a:lnTo>
                    <a:pt x="66501" y="181767"/>
                  </a:lnTo>
                  <a:lnTo>
                    <a:pt x="49243" y="181767"/>
                  </a:lnTo>
                  <a:lnTo>
                    <a:pt x="49243" y="68685"/>
                  </a:lnTo>
                  <a:close/>
                  <a:moveTo>
                    <a:pt x="52027" y="21825"/>
                  </a:moveTo>
                  <a:cubicBezTo>
                    <a:pt x="52027" y="9478"/>
                    <a:pt x="42006" y="-62"/>
                    <a:pt x="30315" y="-62"/>
                  </a:cubicBezTo>
                  <a:cubicBezTo>
                    <a:pt x="18345" y="-62"/>
                    <a:pt x="8603" y="9759"/>
                    <a:pt x="8603" y="21825"/>
                  </a:cubicBezTo>
                  <a:cubicBezTo>
                    <a:pt x="8603" y="33891"/>
                    <a:pt x="18345" y="43712"/>
                    <a:pt x="30315" y="43712"/>
                  </a:cubicBezTo>
                  <a:cubicBezTo>
                    <a:pt x="42006" y="43712"/>
                    <a:pt x="52027" y="34171"/>
                    <a:pt x="52027" y="2182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7F8A34A1-933B-4DB6-178D-97D94CC28A3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-47021" y="83910"/>
              <a:ext cx="154209" cy="125709"/>
            </a:xfrm>
            <a:custGeom>
              <a:avLst/>
              <a:gdLst>
                <a:gd name="connsiteX0" fmla="*/ 133588 w 154209"/>
                <a:gd name="connsiteY0" fmla="*/ 19019 h 125709"/>
                <a:gd name="connsiteX1" fmla="*/ 154186 w 154209"/>
                <a:gd name="connsiteY1" fmla="*/ 13126 h 125709"/>
                <a:gd name="connsiteX2" fmla="*/ 154186 w 154209"/>
                <a:gd name="connsiteY2" fmla="*/ -62 h 125709"/>
                <a:gd name="connsiteX3" fmla="*/ 132196 w 154209"/>
                <a:gd name="connsiteY3" fmla="*/ 780 h 125709"/>
                <a:gd name="connsiteX4" fmla="*/ 106866 w 154209"/>
                <a:gd name="connsiteY4" fmla="*/ -62 h 125709"/>
                <a:gd name="connsiteX5" fmla="*/ 106866 w 154209"/>
                <a:gd name="connsiteY5" fmla="*/ 13126 h 125709"/>
                <a:gd name="connsiteX6" fmla="*/ 120227 w 154209"/>
                <a:gd name="connsiteY6" fmla="*/ 16213 h 125709"/>
                <a:gd name="connsiteX7" fmla="*/ 118835 w 154209"/>
                <a:gd name="connsiteY7" fmla="*/ 19580 h 125709"/>
                <a:gd name="connsiteX8" fmla="*/ 86546 w 154209"/>
                <a:gd name="connsiteY8" fmla="*/ 89730 h 125709"/>
                <a:gd name="connsiteX9" fmla="*/ 51195 w 154209"/>
                <a:gd name="connsiteY9" fmla="*/ 13126 h 125709"/>
                <a:gd name="connsiteX10" fmla="*/ 66226 w 154209"/>
                <a:gd name="connsiteY10" fmla="*/ 13126 h 125709"/>
                <a:gd name="connsiteX11" fmla="*/ 66226 w 154209"/>
                <a:gd name="connsiteY11" fmla="*/ -62 h 125709"/>
                <a:gd name="connsiteX12" fmla="*/ 31710 w 154209"/>
                <a:gd name="connsiteY12" fmla="*/ 780 h 125709"/>
                <a:gd name="connsiteX13" fmla="*/ -23 w 154209"/>
                <a:gd name="connsiteY13" fmla="*/ -62 h 125709"/>
                <a:gd name="connsiteX14" fmla="*/ -23 w 154209"/>
                <a:gd name="connsiteY14" fmla="*/ 13126 h 125709"/>
                <a:gd name="connsiteX15" fmla="*/ 17792 w 154209"/>
                <a:gd name="connsiteY15" fmla="*/ 13126 h 125709"/>
                <a:gd name="connsiteX16" fmla="*/ 66504 w 154209"/>
                <a:gd name="connsiteY16" fmla="*/ 118632 h 125709"/>
                <a:gd name="connsiteX17" fmla="*/ 77082 w 154209"/>
                <a:gd name="connsiteY17" fmla="*/ 125647 h 125709"/>
                <a:gd name="connsiteX18" fmla="*/ 87381 w 154209"/>
                <a:gd name="connsiteY18" fmla="*/ 118913 h 125709"/>
                <a:gd name="connsiteX19" fmla="*/ 133588 w 154209"/>
                <a:gd name="connsiteY19" fmla="*/ 19019 h 12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4209" h="125709">
                  <a:moveTo>
                    <a:pt x="133588" y="19019"/>
                  </a:moveTo>
                  <a:cubicBezTo>
                    <a:pt x="135258" y="15090"/>
                    <a:pt x="136372" y="13126"/>
                    <a:pt x="154186" y="13126"/>
                  </a:cubicBezTo>
                  <a:lnTo>
                    <a:pt x="154186" y="-62"/>
                  </a:lnTo>
                  <a:cubicBezTo>
                    <a:pt x="147228" y="499"/>
                    <a:pt x="139155" y="780"/>
                    <a:pt x="132196" y="780"/>
                  </a:cubicBezTo>
                  <a:cubicBezTo>
                    <a:pt x="125237" y="780"/>
                    <a:pt x="112711" y="219"/>
                    <a:pt x="106866" y="-62"/>
                  </a:cubicBezTo>
                  <a:lnTo>
                    <a:pt x="106866" y="13126"/>
                  </a:lnTo>
                  <a:cubicBezTo>
                    <a:pt x="112155" y="13126"/>
                    <a:pt x="120227" y="13968"/>
                    <a:pt x="120227" y="16213"/>
                  </a:cubicBezTo>
                  <a:cubicBezTo>
                    <a:pt x="120227" y="16493"/>
                    <a:pt x="119949" y="17055"/>
                    <a:pt x="118835" y="19580"/>
                  </a:cubicBezTo>
                  <a:lnTo>
                    <a:pt x="86546" y="89730"/>
                  </a:lnTo>
                  <a:lnTo>
                    <a:pt x="51195" y="13126"/>
                  </a:lnTo>
                  <a:lnTo>
                    <a:pt x="66226" y="13126"/>
                  </a:lnTo>
                  <a:lnTo>
                    <a:pt x="66226" y="-62"/>
                  </a:lnTo>
                  <a:cubicBezTo>
                    <a:pt x="57040" y="499"/>
                    <a:pt x="31988" y="780"/>
                    <a:pt x="31710" y="780"/>
                  </a:cubicBezTo>
                  <a:cubicBezTo>
                    <a:pt x="23916" y="780"/>
                    <a:pt x="11390" y="219"/>
                    <a:pt x="-23" y="-62"/>
                  </a:cubicBezTo>
                  <a:lnTo>
                    <a:pt x="-23" y="13126"/>
                  </a:lnTo>
                  <a:lnTo>
                    <a:pt x="17792" y="13126"/>
                  </a:lnTo>
                  <a:lnTo>
                    <a:pt x="66504" y="118632"/>
                  </a:lnTo>
                  <a:cubicBezTo>
                    <a:pt x="69845" y="125647"/>
                    <a:pt x="73463" y="125647"/>
                    <a:pt x="77082" y="125647"/>
                  </a:cubicBezTo>
                  <a:cubicBezTo>
                    <a:pt x="81814" y="125647"/>
                    <a:pt x="84597" y="124805"/>
                    <a:pt x="87381" y="118913"/>
                  </a:cubicBezTo>
                  <a:lnTo>
                    <a:pt x="133588" y="1901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EC3891B4-21E3-0620-7AC0-63AAEDC910F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5810" y="81385"/>
              <a:ext cx="146415" cy="128795"/>
            </a:xfrm>
            <a:custGeom>
              <a:avLst/>
              <a:gdLst>
                <a:gd name="connsiteX0" fmla="*/ 95180 w 146415"/>
                <a:gd name="connsiteY0" fmla="*/ 105444 h 128795"/>
                <a:gd name="connsiteX1" fmla="*/ 124129 w 146415"/>
                <a:gd name="connsiteY1" fmla="*/ 127050 h 128795"/>
                <a:gd name="connsiteX2" fmla="*/ 137491 w 146415"/>
                <a:gd name="connsiteY2" fmla="*/ 127050 h 128795"/>
                <a:gd name="connsiteX3" fmla="*/ 146398 w 146415"/>
                <a:gd name="connsiteY3" fmla="*/ 120316 h 128795"/>
                <a:gd name="connsiteX4" fmla="*/ 139161 w 146415"/>
                <a:gd name="connsiteY4" fmla="*/ 113862 h 128795"/>
                <a:gd name="connsiteX5" fmla="*/ 122181 w 146415"/>
                <a:gd name="connsiteY5" fmla="*/ 103480 h 128795"/>
                <a:gd name="connsiteX6" fmla="*/ 122181 w 146415"/>
                <a:gd name="connsiteY6" fmla="*/ 43151 h 128795"/>
                <a:gd name="connsiteX7" fmla="*/ 60943 w 146415"/>
                <a:gd name="connsiteY7" fmla="*/ -62 h 128795"/>
                <a:gd name="connsiteX8" fmla="*/ 11117 w 146415"/>
                <a:gd name="connsiteY8" fmla="*/ 25753 h 128795"/>
                <a:gd name="connsiteX9" fmla="*/ 28375 w 146415"/>
                <a:gd name="connsiteY9" fmla="*/ 43431 h 128795"/>
                <a:gd name="connsiteX10" fmla="*/ 45911 w 146415"/>
                <a:gd name="connsiteY10" fmla="*/ 25753 h 128795"/>
                <a:gd name="connsiteX11" fmla="*/ 39788 w 146415"/>
                <a:gd name="connsiteY11" fmla="*/ 12004 h 128795"/>
                <a:gd name="connsiteX12" fmla="*/ 59829 w 146415"/>
                <a:gd name="connsiteY12" fmla="*/ 10040 h 128795"/>
                <a:gd name="connsiteX13" fmla="*/ 90448 w 146415"/>
                <a:gd name="connsiteY13" fmla="*/ 43151 h 128795"/>
                <a:gd name="connsiteX14" fmla="*/ 90448 w 146415"/>
                <a:gd name="connsiteY14" fmla="*/ 52691 h 128795"/>
                <a:gd name="connsiteX15" fmla="*/ -17 w 146415"/>
                <a:gd name="connsiteY15" fmla="*/ 96745 h 128795"/>
                <a:gd name="connsiteX16" fmla="*/ 53705 w 146415"/>
                <a:gd name="connsiteY16" fmla="*/ 128734 h 128795"/>
                <a:gd name="connsiteX17" fmla="*/ 95180 w 146415"/>
                <a:gd name="connsiteY17" fmla="*/ 105444 h 128795"/>
                <a:gd name="connsiteX18" fmla="*/ 90448 w 146415"/>
                <a:gd name="connsiteY18" fmla="*/ 61390 h 128795"/>
                <a:gd name="connsiteX19" fmla="*/ 90448 w 146415"/>
                <a:gd name="connsiteY19" fmla="*/ 88047 h 128795"/>
                <a:gd name="connsiteX20" fmla="*/ 57881 w 146415"/>
                <a:gd name="connsiteY20" fmla="*/ 118632 h 128795"/>
                <a:gd name="connsiteX21" fmla="*/ 32550 w 146415"/>
                <a:gd name="connsiteY21" fmla="*/ 96465 h 128795"/>
                <a:gd name="connsiteX22" fmla="*/ 90448 w 146415"/>
                <a:gd name="connsiteY22" fmla="*/ 6139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6415" h="128795">
                  <a:moveTo>
                    <a:pt x="95180" y="105444"/>
                  </a:moveTo>
                  <a:cubicBezTo>
                    <a:pt x="95180" y="114143"/>
                    <a:pt x="95180" y="127050"/>
                    <a:pt x="124129" y="127050"/>
                  </a:cubicBezTo>
                  <a:lnTo>
                    <a:pt x="137491" y="127050"/>
                  </a:lnTo>
                  <a:cubicBezTo>
                    <a:pt x="143058" y="127050"/>
                    <a:pt x="146398" y="127050"/>
                    <a:pt x="146398" y="120316"/>
                  </a:cubicBezTo>
                  <a:cubicBezTo>
                    <a:pt x="146398" y="113862"/>
                    <a:pt x="142779" y="113862"/>
                    <a:pt x="139161" y="113862"/>
                  </a:cubicBezTo>
                  <a:cubicBezTo>
                    <a:pt x="122181" y="113581"/>
                    <a:pt x="122181" y="109934"/>
                    <a:pt x="122181" y="103480"/>
                  </a:cubicBezTo>
                  <a:lnTo>
                    <a:pt x="122181" y="43151"/>
                  </a:lnTo>
                  <a:cubicBezTo>
                    <a:pt x="122181" y="18177"/>
                    <a:pt x="102418" y="-62"/>
                    <a:pt x="60943" y="-62"/>
                  </a:cubicBezTo>
                  <a:cubicBezTo>
                    <a:pt x="45076" y="-62"/>
                    <a:pt x="11117" y="1060"/>
                    <a:pt x="11117" y="25753"/>
                  </a:cubicBezTo>
                  <a:cubicBezTo>
                    <a:pt x="11117" y="38100"/>
                    <a:pt x="20859" y="43431"/>
                    <a:pt x="28375" y="43431"/>
                  </a:cubicBezTo>
                  <a:cubicBezTo>
                    <a:pt x="37004" y="43431"/>
                    <a:pt x="45911" y="37538"/>
                    <a:pt x="45911" y="25753"/>
                  </a:cubicBezTo>
                  <a:cubicBezTo>
                    <a:pt x="45911" y="17335"/>
                    <a:pt x="40623" y="12565"/>
                    <a:pt x="39788" y="12004"/>
                  </a:cubicBezTo>
                  <a:cubicBezTo>
                    <a:pt x="47581" y="10320"/>
                    <a:pt x="56489" y="10040"/>
                    <a:pt x="59829" y="10040"/>
                  </a:cubicBezTo>
                  <a:cubicBezTo>
                    <a:pt x="80706" y="10040"/>
                    <a:pt x="90448" y="21825"/>
                    <a:pt x="90448" y="43151"/>
                  </a:cubicBezTo>
                  <a:lnTo>
                    <a:pt x="90448" y="52691"/>
                  </a:lnTo>
                  <a:cubicBezTo>
                    <a:pt x="70685" y="53533"/>
                    <a:pt x="-17" y="56058"/>
                    <a:pt x="-17" y="96745"/>
                  </a:cubicBezTo>
                  <a:cubicBezTo>
                    <a:pt x="-17" y="123683"/>
                    <a:pt x="34499" y="128734"/>
                    <a:pt x="53705" y="128734"/>
                  </a:cubicBezTo>
                  <a:cubicBezTo>
                    <a:pt x="75974" y="128734"/>
                    <a:pt x="89057" y="117229"/>
                    <a:pt x="95180" y="105444"/>
                  </a:cubicBezTo>
                  <a:close/>
                  <a:moveTo>
                    <a:pt x="90448" y="61390"/>
                  </a:moveTo>
                  <a:lnTo>
                    <a:pt x="90448" y="88047"/>
                  </a:lnTo>
                  <a:cubicBezTo>
                    <a:pt x="90448" y="114984"/>
                    <a:pt x="64840" y="118632"/>
                    <a:pt x="57881" y="118632"/>
                  </a:cubicBezTo>
                  <a:cubicBezTo>
                    <a:pt x="43685" y="118632"/>
                    <a:pt x="32550" y="108811"/>
                    <a:pt x="32550" y="96465"/>
                  </a:cubicBezTo>
                  <a:cubicBezTo>
                    <a:pt x="32550" y="66160"/>
                    <a:pt x="76531" y="62231"/>
                    <a:pt x="90448" y="6139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D9B68DA9-1DCC-5571-A55F-0737B656451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58356" y="30316"/>
              <a:ext cx="100486" cy="179865"/>
            </a:xfrm>
            <a:custGeom>
              <a:avLst/>
              <a:gdLst>
                <a:gd name="connsiteX0" fmla="*/ 22813 w 100486"/>
                <a:gd name="connsiteY0" fmla="*/ 66721 h 179865"/>
                <a:gd name="connsiteX1" fmla="*/ 22813 w 100486"/>
                <a:gd name="connsiteY1" fmla="*/ 143606 h 179865"/>
                <a:gd name="connsiteX2" fmla="*/ 66794 w 100486"/>
                <a:gd name="connsiteY2" fmla="*/ 179803 h 179865"/>
                <a:gd name="connsiteX3" fmla="*/ 100475 w 100486"/>
                <a:gd name="connsiteY3" fmla="*/ 143325 h 179865"/>
                <a:gd name="connsiteX4" fmla="*/ 100475 w 100486"/>
                <a:gd name="connsiteY4" fmla="*/ 128453 h 179865"/>
                <a:gd name="connsiteX5" fmla="*/ 87392 w 100486"/>
                <a:gd name="connsiteY5" fmla="*/ 128453 h 179865"/>
                <a:gd name="connsiteX6" fmla="*/ 87392 w 100486"/>
                <a:gd name="connsiteY6" fmla="*/ 142764 h 179865"/>
                <a:gd name="connsiteX7" fmla="*/ 70691 w 100486"/>
                <a:gd name="connsiteY7" fmla="*/ 168579 h 179865"/>
                <a:gd name="connsiteX8" fmla="*/ 54546 w 100486"/>
                <a:gd name="connsiteY8" fmla="*/ 144167 h 179865"/>
                <a:gd name="connsiteX9" fmla="*/ 54546 w 100486"/>
                <a:gd name="connsiteY9" fmla="*/ 66721 h 179865"/>
                <a:gd name="connsiteX10" fmla="*/ 95186 w 100486"/>
                <a:gd name="connsiteY10" fmla="*/ 66721 h 179865"/>
                <a:gd name="connsiteX11" fmla="*/ 95186 w 100486"/>
                <a:gd name="connsiteY11" fmla="*/ 53533 h 179865"/>
                <a:gd name="connsiteX12" fmla="*/ 54546 w 100486"/>
                <a:gd name="connsiteY12" fmla="*/ 53533 h 179865"/>
                <a:gd name="connsiteX13" fmla="*/ 54546 w 100486"/>
                <a:gd name="connsiteY13" fmla="*/ -62 h 179865"/>
                <a:gd name="connsiteX14" fmla="*/ 41463 w 100486"/>
                <a:gd name="connsiteY14" fmla="*/ -62 h 179865"/>
                <a:gd name="connsiteX15" fmla="*/ -12 w 100486"/>
                <a:gd name="connsiteY15" fmla="*/ 56619 h 179865"/>
                <a:gd name="connsiteX16" fmla="*/ -12 w 100486"/>
                <a:gd name="connsiteY16" fmla="*/ 66721 h 179865"/>
                <a:gd name="connsiteX17" fmla="*/ 22813 w 100486"/>
                <a:gd name="connsiteY17" fmla="*/ 66721 h 17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486" h="179865">
                  <a:moveTo>
                    <a:pt x="22813" y="66721"/>
                  </a:moveTo>
                  <a:lnTo>
                    <a:pt x="22813" y="143606"/>
                  </a:lnTo>
                  <a:cubicBezTo>
                    <a:pt x="22813" y="173630"/>
                    <a:pt x="47030" y="179803"/>
                    <a:pt x="66794" y="179803"/>
                  </a:cubicBezTo>
                  <a:cubicBezTo>
                    <a:pt x="87949" y="179803"/>
                    <a:pt x="100475" y="163809"/>
                    <a:pt x="100475" y="143325"/>
                  </a:cubicBezTo>
                  <a:lnTo>
                    <a:pt x="100475" y="128453"/>
                  </a:lnTo>
                  <a:lnTo>
                    <a:pt x="87392" y="128453"/>
                  </a:lnTo>
                  <a:lnTo>
                    <a:pt x="87392" y="142764"/>
                  </a:lnTo>
                  <a:cubicBezTo>
                    <a:pt x="87392" y="161845"/>
                    <a:pt x="78485" y="168579"/>
                    <a:pt x="70691" y="168579"/>
                  </a:cubicBezTo>
                  <a:cubicBezTo>
                    <a:pt x="54546" y="168579"/>
                    <a:pt x="54546" y="150621"/>
                    <a:pt x="54546" y="144167"/>
                  </a:cubicBezTo>
                  <a:lnTo>
                    <a:pt x="54546" y="66721"/>
                  </a:lnTo>
                  <a:lnTo>
                    <a:pt x="95186" y="66721"/>
                  </a:lnTo>
                  <a:lnTo>
                    <a:pt x="95186" y="53533"/>
                  </a:lnTo>
                  <a:lnTo>
                    <a:pt x="54546" y="53533"/>
                  </a:lnTo>
                  <a:lnTo>
                    <a:pt x="54546" y="-62"/>
                  </a:lnTo>
                  <a:lnTo>
                    <a:pt x="41463" y="-62"/>
                  </a:lnTo>
                  <a:cubicBezTo>
                    <a:pt x="41185" y="27998"/>
                    <a:pt x="27545" y="55778"/>
                    <a:pt x="-12" y="56619"/>
                  </a:cubicBezTo>
                  <a:lnTo>
                    <a:pt x="-12" y="66721"/>
                  </a:lnTo>
                  <a:lnTo>
                    <a:pt x="22813" y="6672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FEDD859F-F7A5-9A81-0B52-9EA21AD18AC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90080" y="13480"/>
              <a:ext cx="66527" cy="195017"/>
            </a:xfrm>
            <a:custGeom>
              <a:avLst/>
              <a:gdLst>
                <a:gd name="connsiteX0" fmla="*/ 49262 w 66527"/>
                <a:gd name="connsiteY0" fmla="*/ 68685 h 195017"/>
                <a:gd name="connsiteX1" fmla="*/ 828 w 66527"/>
                <a:gd name="connsiteY1" fmla="*/ 70930 h 195017"/>
                <a:gd name="connsiteX2" fmla="*/ 828 w 66527"/>
                <a:gd name="connsiteY2" fmla="*/ 84118 h 195017"/>
                <a:gd name="connsiteX3" fmla="*/ 19199 w 66527"/>
                <a:gd name="connsiteY3" fmla="*/ 95062 h 195017"/>
                <a:gd name="connsiteX4" fmla="*/ 19199 w 66527"/>
                <a:gd name="connsiteY4" fmla="*/ 181767 h 195017"/>
                <a:gd name="connsiteX5" fmla="*/ -7 w 66527"/>
                <a:gd name="connsiteY5" fmla="*/ 181767 h 195017"/>
                <a:gd name="connsiteX6" fmla="*/ -7 w 66527"/>
                <a:gd name="connsiteY6" fmla="*/ 194956 h 195017"/>
                <a:gd name="connsiteX7" fmla="*/ 33952 w 66527"/>
                <a:gd name="connsiteY7" fmla="*/ 194114 h 195017"/>
                <a:gd name="connsiteX8" fmla="*/ 66520 w 66527"/>
                <a:gd name="connsiteY8" fmla="*/ 194956 h 195017"/>
                <a:gd name="connsiteX9" fmla="*/ 66520 w 66527"/>
                <a:gd name="connsiteY9" fmla="*/ 181767 h 195017"/>
                <a:gd name="connsiteX10" fmla="*/ 49262 w 66527"/>
                <a:gd name="connsiteY10" fmla="*/ 181767 h 195017"/>
                <a:gd name="connsiteX11" fmla="*/ 49262 w 66527"/>
                <a:gd name="connsiteY11" fmla="*/ 68685 h 195017"/>
                <a:gd name="connsiteX12" fmla="*/ 52045 w 66527"/>
                <a:gd name="connsiteY12" fmla="*/ 21825 h 195017"/>
                <a:gd name="connsiteX13" fmla="*/ 30333 w 66527"/>
                <a:gd name="connsiteY13" fmla="*/ -62 h 195017"/>
                <a:gd name="connsiteX14" fmla="*/ 8622 w 66527"/>
                <a:gd name="connsiteY14" fmla="*/ 21825 h 195017"/>
                <a:gd name="connsiteX15" fmla="*/ 30333 w 66527"/>
                <a:gd name="connsiteY15" fmla="*/ 43712 h 195017"/>
                <a:gd name="connsiteX16" fmla="*/ 52045 w 66527"/>
                <a:gd name="connsiteY16" fmla="*/ 21825 h 1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527" h="195017">
                  <a:moveTo>
                    <a:pt x="49262" y="68685"/>
                  </a:moveTo>
                  <a:lnTo>
                    <a:pt x="828" y="70930"/>
                  </a:lnTo>
                  <a:lnTo>
                    <a:pt x="828" y="84118"/>
                  </a:lnTo>
                  <a:cubicBezTo>
                    <a:pt x="17251" y="84118"/>
                    <a:pt x="19199" y="84118"/>
                    <a:pt x="19199" y="95062"/>
                  </a:cubicBezTo>
                  <a:lnTo>
                    <a:pt x="19199" y="181767"/>
                  </a:lnTo>
                  <a:lnTo>
                    <a:pt x="-7" y="181767"/>
                  </a:lnTo>
                  <a:lnTo>
                    <a:pt x="-7" y="194956"/>
                  </a:lnTo>
                  <a:cubicBezTo>
                    <a:pt x="8622" y="194675"/>
                    <a:pt x="22261" y="194114"/>
                    <a:pt x="33952" y="194114"/>
                  </a:cubicBezTo>
                  <a:cubicBezTo>
                    <a:pt x="42303" y="194114"/>
                    <a:pt x="56499" y="194675"/>
                    <a:pt x="66520" y="194956"/>
                  </a:cubicBezTo>
                  <a:lnTo>
                    <a:pt x="66520" y="181767"/>
                  </a:lnTo>
                  <a:lnTo>
                    <a:pt x="49262" y="181767"/>
                  </a:lnTo>
                  <a:lnTo>
                    <a:pt x="49262" y="68685"/>
                  </a:lnTo>
                  <a:close/>
                  <a:moveTo>
                    <a:pt x="52045" y="21825"/>
                  </a:moveTo>
                  <a:cubicBezTo>
                    <a:pt x="52045" y="9478"/>
                    <a:pt x="42024" y="-62"/>
                    <a:pt x="30333" y="-62"/>
                  </a:cubicBezTo>
                  <a:cubicBezTo>
                    <a:pt x="18364" y="-62"/>
                    <a:pt x="8622" y="9759"/>
                    <a:pt x="8622" y="21825"/>
                  </a:cubicBezTo>
                  <a:cubicBezTo>
                    <a:pt x="8622" y="33891"/>
                    <a:pt x="18364" y="43712"/>
                    <a:pt x="30333" y="43712"/>
                  </a:cubicBezTo>
                  <a:cubicBezTo>
                    <a:pt x="42024" y="43712"/>
                    <a:pt x="52045" y="34171"/>
                    <a:pt x="52045" y="2182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DDC6A0BB-DB0A-5B3E-538F-FAF9AA803F3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74823" y="81385"/>
              <a:ext cx="141961" cy="128795"/>
            </a:xfrm>
            <a:custGeom>
              <a:avLst/>
              <a:gdLst>
                <a:gd name="connsiteX0" fmla="*/ 141957 w 141961"/>
                <a:gd name="connsiteY0" fmla="*/ 65879 h 128795"/>
                <a:gd name="connsiteX1" fmla="*/ 70977 w 141961"/>
                <a:gd name="connsiteY1" fmla="*/ -62 h 128795"/>
                <a:gd name="connsiteX2" fmla="*/ -4 w 141961"/>
                <a:gd name="connsiteY2" fmla="*/ 65879 h 128795"/>
                <a:gd name="connsiteX3" fmla="*/ 70977 w 141961"/>
                <a:gd name="connsiteY3" fmla="*/ 128734 h 128795"/>
                <a:gd name="connsiteX4" fmla="*/ 141957 w 141961"/>
                <a:gd name="connsiteY4" fmla="*/ 65879 h 128795"/>
                <a:gd name="connsiteX5" fmla="*/ 70977 w 141961"/>
                <a:gd name="connsiteY5" fmla="*/ 117510 h 128795"/>
                <a:gd name="connsiteX6" fmla="*/ 35625 w 141961"/>
                <a:gd name="connsiteY6" fmla="*/ 62793 h 128795"/>
                <a:gd name="connsiteX7" fmla="*/ 40357 w 141961"/>
                <a:gd name="connsiteY7" fmla="*/ 26314 h 128795"/>
                <a:gd name="connsiteX8" fmla="*/ 70977 w 141961"/>
                <a:gd name="connsiteY8" fmla="*/ 10040 h 128795"/>
                <a:gd name="connsiteX9" fmla="*/ 100482 w 141961"/>
                <a:gd name="connsiteY9" fmla="*/ 24350 h 128795"/>
                <a:gd name="connsiteX10" fmla="*/ 106328 w 141961"/>
                <a:gd name="connsiteY10" fmla="*/ 62793 h 128795"/>
                <a:gd name="connsiteX11" fmla="*/ 70977 w 141961"/>
                <a:gd name="connsiteY11" fmla="*/ 11751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961" h="128795">
                  <a:moveTo>
                    <a:pt x="141957" y="65879"/>
                  </a:moveTo>
                  <a:cubicBezTo>
                    <a:pt x="141957" y="28279"/>
                    <a:pt x="116349" y="-62"/>
                    <a:pt x="70977" y="-62"/>
                  </a:cubicBezTo>
                  <a:cubicBezTo>
                    <a:pt x="25326" y="-62"/>
                    <a:pt x="-4" y="28559"/>
                    <a:pt x="-4" y="65879"/>
                  </a:cubicBezTo>
                  <a:cubicBezTo>
                    <a:pt x="-4" y="100674"/>
                    <a:pt x="24491" y="128734"/>
                    <a:pt x="70977" y="128734"/>
                  </a:cubicBezTo>
                  <a:cubicBezTo>
                    <a:pt x="117740" y="128734"/>
                    <a:pt x="141957" y="100393"/>
                    <a:pt x="141957" y="65879"/>
                  </a:cubicBezTo>
                  <a:close/>
                  <a:moveTo>
                    <a:pt x="70977" y="117510"/>
                  </a:moveTo>
                  <a:cubicBezTo>
                    <a:pt x="35625" y="117510"/>
                    <a:pt x="35625" y="87205"/>
                    <a:pt x="35625" y="62793"/>
                  </a:cubicBezTo>
                  <a:cubicBezTo>
                    <a:pt x="35625" y="50166"/>
                    <a:pt x="35625" y="35855"/>
                    <a:pt x="40357" y="26314"/>
                  </a:cubicBezTo>
                  <a:cubicBezTo>
                    <a:pt x="45646" y="15932"/>
                    <a:pt x="57337" y="10040"/>
                    <a:pt x="70977" y="10040"/>
                  </a:cubicBezTo>
                  <a:cubicBezTo>
                    <a:pt x="82668" y="10040"/>
                    <a:pt x="94359" y="14529"/>
                    <a:pt x="100482" y="24350"/>
                  </a:cubicBezTo>
                  <a:cubicBezTo>
                    <a:pt x="106328" y="33891"/>
                    <a:pt x="106328" y="49324"/>
                    <a:pt x="106328" y="62793"/>
                  </a:cubicBezTo>
                  <a:cubicBezTo>
                    <a:pt x="106328" y="87205"/>
                    <a:pt x="106328" y="117510"/>
                    <a:pt x="70977" y="11751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手繪多邊形: 圖案 14">
              <a:extLst>
                <a:ext uri="{FF2B5EF4-FFF2-40B4-BE49-F238E27FC236}">
                  <a16:creationId xmlns:a16="http://schemas.microsoft.com/office/drawing/2014/main" id="{CA354131-E396-6AC7-DAB0-15239250B4F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38496" y="82227"/>
              <a:ext cx="158663" cy="126270"/>
            </a:xfrm>
            <a:custGeom>
              <a:avLst/>
              <a:gdLst>
                <a:gd name="connsiteX0" fmla="*/ 19208 w 158663"/>
                <a:gd name="connsiteY0" fmla="*/ 26314 h 126270"/>
                <a:gd name="connsiteX1" fmla="*/ 19208 w 158663"/>
                <a:gd name="connsiteY1" fmla="*/ 113020 h 126270"/>
                <a:gd name="connsiteX2" fmla="*/ 1 w 158663"/>
                <a:gd name="connsiteY2" fmla="*/ 113020 h 126270"/>
                <a:gd name="connsiteX3" fmla="*/ 1 w 158663"/>
                <a:gd name="connsiteY3" fmla="*/ 126208 h 126270"/>
                <a:gd name="connsiteX4" fmla="*/ 35074 w 158663"/>
                <a:gd name="connsiteY4" fmla="*/ 125367 h 126270"/>
                <a:gd name="connsiteX5" fmla="*/ 70147 w 158663"/>
                <a:gd name="connsiteY5" fmla="*/ 126208 h 126270"/>
                <a:gd name="connsiteX6" fmla="*/ 70147 w 158663"/>
                <a:gd name="connsiteY6" fmla="*/ 113020 h 126270"/>
                <a:gd name="connsiteX7" fmla="*/ 50941 w 158663"/>
                <a:gd name="connsiteY7" fmla="*/ 113020 h 126270"/>
                <a:gd name="connsiteX8" fmla="*/ 50941 w 158663"/>
                <a:gd name="connsiteY8" fmla="*/ 54375 h 126270"/>
                <a:gd name="connsiteX9" fmla="*/ 92416 w 158663"/>
                <a:gd name="connsiteY9" fmla="*/ 10040 h 126270"/>
                <a:gd name="connsiteX10" fmla="*/ 107725 w 158663"/>
                <a:gd name="connsiteY10" fmla="*/ 37258 h 126270"/>
                <a:gd name="connsiteX11" fmla="*/ 107725 w 158663"/>
                <a:gd name="connsiteY11" fmla="*/ 113020 h 126270"/>
                <a:gd name="connsiteX12" fmla="*/ 88519 w 158663"/>
                <a:gd name="connsiteY12" fmla="*/ 113020 h 126270"/>
                <a:gd name="connsiteX13" fmla="*/ 88519 w 158663"/>
                <a:gd name="connsiteY13" fmla="*/ 126208 h 126270"/>
                <a:gd name="connsiteX14" fmla="*/ 123592 w 158663"/>
                <a:gd name="connsiteY14" fmla="*/ 125367 h 126270"/>
                <a:gd name="connsiteX15" fmla="*/ 158665 w 158663"/>
                <a:gd name="connsiteY15" fmla="*/ 126208 h 126270"/>
                <a:gd name="connsiteX16" fmla="*/ 158665 w 158663"/>
                <a:gd name="connsiteY16" fmla="*/ 113020 h 126270"/>
                <a:gd name="connsiteX17" fmla="*/ 139458 w 158663"/>
                <a:gd name="connsiteY17" fmla="*/ 113020 h 126270"/>
                <a:gd name="connsiteX18" fmla="*/ 139458 w 158663"/>
                <a:gd name="connsiteY18" fmla="*/ 40344 h 126270"/>
                <a:gd name="connsiteX19" fmla="*/ 96591 w 158663"/>
                <a:gd name="connsiteY19" fmla="*/ -62 h 126270"/>
                <a:gd name="connsiteX20" fmla="*/ 47879 w 158663"/>
                <a:gd name="connsiteY20" fmla="*/ 30243 h 126270"/>
                <a:gd name="connsiteX21" fmla="*/ 47879 w 158663"/>
                <a:gd name="connsiteY21" fmla="*/ -62 h 126270"/>
                <a:gd name="connsiteX22" fmla="*/ 1 w 158663"/>
                <a:gd name="connsiteY22" fmla="*/ 2183 h 126270"/>
                <a:gd name="connsiteX23" fmla="*/ 1 w 158663"/>
                <a:gd name="connsiteY23" fmla="*/ 15371 h 126270"/>
                <a:gd name="connsiteX24" fmla="*/ 19208 w 158663"/>
                <a:gd name="connsiteY24" fmla="*/ 26314 h 12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8663" h="126270">
                  <a:moveTo>
                    <a:pt x="19208" y="26314"/>
                  </a:moveTo>
                  <a:lnTo>
                    <a:pt x="19208" y="113020"/>
                  </a:lnTo>
                  <a:lnTo>
                    <a:pt x="1" y="113020"/>
                  </a:lnTo>
                  <a:lnTo>
                    <a:pt x="1" y="126208"/>
                  </a:lnTo>
                  <a:cubicBezTo>
                    <a:pt x="7795" y="125928"/>
                    <a:pt x="24497" y="125367"/>
                    <a:pt x="35074" y="125367"/>
                  </a:cubicBezTo>
                  <a:cubicBezTo>
                    <a:pt x="45930" y="125367"/>
                    <a:pt x="62353" y="125928"/>
                    <a:pt x="70147" y="126208"/>
                  </a:cubicBezTo>
                  <a:lnTo>
                    <a:pt x="70147" y="113020"/>
                  </a:lnTo>
                  <a:lnTo>
                    <a:pt x="50941" y="113020"/>
                  </a:lnTo>
                  <a:lnTo>
                    <a:pt x="50941" y="54375"/>
                  </a:lnTo>
                  <a:cubicBezTo>
                    <a:pt x="50941" y="23789"/>
                    <a:pt x="74879" y="10040"/>
                    <a:pt x="92416" y="10040"/>
                  </a:cubicBezTo>
                  <a:cubicBezTo>
                    <a:pt x="101880" y="10040"/>
                    <a:pt x="107725" y="15932"/>
                    <a:pt x="107725" y="37258"/>
                  </a:cubicBezTo>
                  <a:lnTo>
                    <a:pt x="107725" y="113020"/>
                  </a:lnTo>
                  <a:lnTo>
                    <a:pt x="88519" y="113020"/>
                  </a:lnTo>
                  <a:lnTo>
                    <a:pt x="88519" y="126208"/>
                  </a:lnTo>
                  <a:cubicBezTo>
                    <a:pt x="96313" y="125928"/>
                    <a:pt x="113014" y="125367"/>
                    <a:pt x="123592" y="125367"/>
                  </a:cubicBezTo>
                  <a:cubicBezTo>
                    <a:pt x="134448" y="125367"/>
                    <a:pt x="150871" y="125928"/>
                    <a:pt x="158665" y="126208"/>
                  </a:cubicBezTo>
                  <a:lnTo>
                    <a:pt x="158665" y="113020"/>
                  </a:lnTo>
                  <a:lnTo>
                    <a:pt x="139458" y="113020"/>
                  </a:lnTo>
                  <a:lnTo>
                    <a:pt x="139458" y="40344"/>
                  </a:lnTo>
                  <a:cubicBezTo>
                    <a:pt x="139458" y="10881"/>
                    <a:pt x="124427" y="-62"/>
                    <a:pt x="96591" y="-62"/>
                  </a:cubicBezTo>
                  <a:cubicBezTo>
                    <a:pt x="69869" y="-62"/>
                    <a:pt x="55116" y="15932"/>
                    <a:pt x="47879" y="30243"/>
                  </a:cubicBezTo>
                  <a:lnTo>
                    <a:pt x="47879" y="-62"/>
                  </a:lnTo>
                  <a:lnTo>
                    <a:pt x="1" y="2183"/>
                  </a:lnTo>
                  <a:lnTo>
                    <a:pt x="1" y="15371"/>
                  </a:lnTo>
                  <a:cubicBezTo>
                    <a:pt x="17260" y="15371"/>
                    <a:pt x="19208" y="15371"/>
                    <a:pt x="19208" y="2631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6F236608-1AC7-2C50-1397-276E69F3CDA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26355" y="83910"/>
              <a:ext cx="43423" cy="124586"/>
            </a:xfrm>
            <a:custGeom>
              <a:avLst/>
              <a:gdLst>
                <a:gd name="connsiteX0" fmla="*/ 43431 w 43423"/>
                <a:gd name="connsiteY0" fmla="*/ 21825 h 124586"/>
                <a:gd name="connsiteX1" fmla="*/ 21720 w 43423"/>
                <a:gd name="connsiteY1" fmla="*/ -62 h 124586"/>
                <a:gd name="connsiteX2" fmla="*/ 8 w 43423"/>
                <a:gd name="connsiteY2" fmla="*/ 21825 h 124586"/>
                <a:gd name="connsiteX3" fmla="*/ 21720 w 43423"/>
                <a:gd name="connsiteY3" fmla="*/ 43712 h 124586"/>
                <a:gd name="connsiteX4" fmla="*/ 43431 w 43423"/>
                <a:gd name="connsiteY4" fmla="*/ 21825 h 124586"/>
                <a:gd name="connsiteX5" fmla="*/ 43431 w 43423"/>
                <a:gd name="connsiteY5" fmla="*/ 102638 h 124586"/>
                <a:gd name="connsiteX6" fmla="*/ 21720 w 43423"/>
                <a:gd name="connsiteY6" fmla="*/ 80751 h 124586"/>
                <a:gd name="connsiteX7" fmla="*/ 8 w 43423"/>
                <a:gd name="connsiteY7" fmla="*/ 102638 h 124586"/>
                <a:gd name="connsiteX8" fmla="*/ 21720 w 43423"/>
                <a:gd name="connsiteY8" fmla="*/ 124525 h 124586"/>
                <a:gd name="connsiteX9" fmla="*/ 43431 w 43423"/>
                <a:gd name="connsiteY9" fmla="*/ 102638 h 12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23" h="124586">
                  <a:moveTo>
                    <a:pt x="43431" y="21825"/>
                  </a:moveTo>
                  <a:cubicBezTo>
                    <a:pt x="43431" y="9759"/>
                    <a:pt x="33689" y="-62"/>
                    <a:pt x="21720" y="-62"/>
                  </a:cubicBezTo>
                  <a:cubicBezTo>
                    <a:pt x="9750" y="-62"/>
                    <a:pt x="8" y="9759"/>
                    <a:pt x="8" y="21825"/>
                  </a:cubicBezTo>
                  <a:cubicBezTo>
                    <a:pt x="8" y="33891"/>
                    <a:pt x="9750" y="43712"/>
                    <a:pt x="21720" y="43712"/>
                  </a:cubicBezTo>
                  <a:cubicBezTo>
                    <a:pt x="33689" y="43712"/>
                    <a:pt x="43431" y="33891"/>
                    <a:pt x="43431" y="21825"/>
                  </a:cubicBezTo>
                  <a:close/>
                  <a:moveTo>
                    <a:pt x="43431" y="102638"/>
                  </a:moveTo>
                  <a:cubicBezTo>
                    <a:pt x="43431" y="90572"/>
                    <a:pt x="33689" y="80751"/>
                    <a:pt x="21720" y="80751"/>
                  </a:cubicBezTo>
                  <a:cubicBezTo>
                    <a:pt x="9750" y="80751"/>
                    <a:pt x="8" y="90572"/>
                    <a:pt x="8" y="102638"/>
                  </a:cubicBezTo>
                  <a:cubicBezTo>
                    <a:pt x="8" y="114704"/>
                    <a:pt x="9750" y="124525"/>
                    <a:pt x="21720" y="124525"/>
                  </a:cubicBezTo>
                  <a:cubicBezTo>
                    <a:pt x="33689" y="124525"/>
                    <a:pt x="43431" y="114704"/>
                    <a:pt x="43431" y="10263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手繪多邊形: 圖案 16">
              <a:extLst>
                <a:ext uri="{FF2B5EF4-FFF2-40B4-BE49-F238E27FC236}">
                  <a16:creationId xmlns:a16="http://schemas.microsoft.com/office/drawing/2014/main" id="{F4999596-886E-ECE8-00BA-4245DEC71BC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19309" y="16847"/>
              <a:ext cx="190117" cy="191650"/>
            </a:xfrm>
            <a:custGeom>
              <a:avLst/>
              <a:gdLst>
                <a:gd name="connsiteX0" fmla="*/ 161462 w 190117"/>
                <a:gd name="connsiteY0" fmla="*/ 21825 h 191650"/>
                <a:gd name="connsiteX1" fmla="*/ 183452 w 190117"/>
                <a:gd name="connsiteY1" fmla="*/ 8637 h 191650"/>
                <a:gd name="connsiteX2" fmla="*/ 190133 w 190117"/>
                <a:gd name="connsiteY2" fmla="*/ 8637 h 191650"/>
                <a:gd name="connsiteX3" fmla="*/ 190133 w 190117"/>
                <a:gd name="connsiteY3" fmla="*/ -62 h 191650"/>
                <a:gd name="connsiteX4" fmla="*/ 149214 w 190117"/>
                <a:gd name="connsiteY4" fmla="*/ 780 h 191650"/>
                <a:gd name="connsiteX5" fmla="*/ 108017 w 190117"/>
                <a:gd name="connsiteY5" fmla="*/ -62 h 191650"/>
                <a:gd name="connsiteX6" fmla="*/ 108017 w 190117"/>
                <a:gd name="connsiteY6" fmla="*/ 8637 h 191650"/>
                <a:gd name="connsiteX7" fmla="*/ 114698 w 190117"/>
                <a:gd name="connsiteY7" fmla="*/ 8637 h 191650"/>
                <a:gd name="connsiteX8" fmla="*/ 136688 w 190117"/>
                <a:gd name="connsiteY8" fmla="*/ 21825 h 191650"/>
                <a:gd name="connsiteX9" fmla="*/ 136688 w 190117"/>
                <a:gd name="connsiteY9" fmla="*/ 87485 h 191650"/>
                <a:gd name="connsiteX10" fmla="*/ 53460 w 190117"/>
                <a:gd name="connsiteY10" fmla="*/ 87485 h 191650"/>
                <a:gd name="connsiteX11" fmla="*/ 53460 w 190117"/>
                <a:gd name="connsiteY11" fmla="*/ 21825 h 191650"/>
                <a:gd name="connsiteX12" fmla="*/ 75450 w 190117"/>
                <a:gd name="connsiteY12" fmla="*/ 8637 h 191650"/>
                <a:gd name="connsiteX13" fmla="*/ 82130 w 190117"/>
                <a:gd name="connsiteY13" fmla="*/ 8637 h 191650"/>
                <a:gd name="connsiteX14" fmla="*/ 82130 w 190117"/>
                <a:gd name="connsiteY14" fmla="*/ -62 h 191650"/>
                <a:gd name="connsiteX15" fmla="*/ 41212 w 190117"/>
                <a:gd name="connsiteY15" fmla="*/ 780 h 191650"/>
                <a:gd name="connsiteX16" fmla="*/ 15 w 190117"/>
                <a:gd name="connsiteY16" fmla="*/ -62 h 191650"/>
                <a:gd name="connsiteX17" fmla="*/ 15 w 190117"/>
                <a:gd name="connsiteY17" fmla="*/ 8637 h 191650"/>
                <a:gd name="connsiteX18" fmla="*/ 6696 w 190117"/>
                <a:gd name="connsiteY18" fmla="*/ 8637 h 191650"/>
                <a:gd name="connsiteX19" fmla="*/ 28686 w 190117"/>
                <a:gd name="connsiteY19" fmla="*/ 21825 h 191650"/>
                <a:gd name="connsiteX20" fmla="*/ 28686 w 190117"/>
                <a:gd name="connsiteY20" fmla="*/ 169701 h 191650"/>
                <a:gd name="connsiteX21" fmla="*/ 6696 w 190117"/>
                <a:gd name="connsiteY21" fmla="*/ 182890 h 191650"/>
                <a:gd name="connsiteX22" fmla="*/ 15 w 190117"/>
                <a:gd name="connsiteY22" fmla="*/ 182890 h 191650"/>
                <a:gd name="connsiteX23" fmla="*/ 15 w 190117"/>
                <a:gd name="connsiteY23" fmla="*/ 191588 h 191650"/>
                <a:gd name="connsiteX24" fmla="*/ 40934 w 190117"/>
                <a:gd name="connsiteY24" fmla="*/ 190747 h 191650"/>
                <a:gd name="connsiteX25" fmla="*/ 82130 w 190117"/>
                <a:gd name="connsiteY25" fmla="*/ 191588 h 191650"/>
                <a:gd name="connsiteX26" fmla="*/ 82130 w 190117"/>
                <a:gd name="connsiteY26" fmla="*/ 182890 h 191650"/>
                <a:gd name="connsiteX27" fmla="*/ 75450 w 190117"/>
                <a:gd name="connsiteY27" fmla="*/ 182890 h 191650"/>
                <a:gd name="connsiteX28" fmla="*/ 53460 w 190117"/>
                <a:gd name="connsiteY28" fmla="*/ 169701 h 191650"/>
                <a:gd name="connsiteX29" fmla="*/ 53460 w 190117"/>
                <a:gd name="connsiteY29" fmla="*/ 96184 h 191650"/>
                <a:gd name="connsiteX30" fmla="*/ 136688 w 190117"/>
                <a:gd name="connsiteY30" fmla="*/ 96184 h 191650"/>
                <a:gd name="connsiteX31" fmla="*/ 136688 w 190117"/>
                <a:gd name="connsiteY31" fmla="*/ 169701 h 191650"/>
                <a:gd name="connsiteX32" fmla="*/ 114698 w 190117"/>
                <a:gd name="connsiteY32" fmla="*/ 182890 h 191650"/>
                <a:gd name="connsiteX33" fmla="*/ 108017 w 190117"/>
                <a:gd name="connsiteY33" fmla="*/ 182890 h 191650"/>
                <a:gd name="connsiteX34" fmla="*/ 108017 w 190117"/>
                <a:gd name="connsiteY34" fmla="*/ 191588 h 191650"/>
                <a:gd name="connsiteX35" fmla="*/ 148936 w 190117"/>
                <a:gd name="connsiteY35" fmla="*/ 190747 h 191650"/>
                <a:gd name="connsiteX36" fmla="*/ 190133 w 190117"/>
                <a:gd name="connsiteY36" fmla="*/ 191588 h 191650"/>
                <a:gd name="connsiteX37" fmla="*/ 190133 w 190117"/>
                <a:gd name="connsiteY37" fmla="*/ 182890 h 191650"/>
                <a:gd name="connsiteX38" fmla="*/ 183452 w 190117"/>
                <a:gd name="connsiteY38" fmla="*/ 182890 h 191650"/>
                <a:gd name="connsiteX39" fmla="*/ 161462 w 190117"/>
                <a:gd name="connsiteY39" fmla="*/ 169701 h 191650"/>
                <a:gd name="connsiteX40" fmla="*/ 161462 w 190117"/>
                <a:gd name="connsiteY40" fmla="*/ 21825 h 19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0117" h="191650">
                  <a:moveTo>
                    <a:pt x="161462" y="21825"/>
                  </a:moveTo>
                  <a:cubicBezTo>
                    <a:pt x="161462" y="11723"/>
                    <a:pt x="162019" y="8637"/>
                    <a:pt x="183452" y="8637"/>
                  </a:cubicBezTo>
                  <a:lnTo>
                    <a:pt x="190133" y="8637"/>
                  </a:lnTo>
                  <a:lnTo>
                    <a:pt x="190133" y="-62"/>
                  </a:lnTo>
                  <a:cubicBezTo>
                    <a:pt x="180390" y="780"/>
                    <a:pt x="159792" y="780"/>
                    <a:pt x="149214" y="780"/>
                  </a:cubicBezTo>
                  <a:cubicBezTo>
                    <a:pt x="138637" y="780"/>
                    <a:pt x="117760" y="780"/>
                    <a:pt x="108017" y="-62"/>
                  </a:cubicBezTo>
                  <a:lnTo>
                    <a:pt x="108017" y="8637"/>
                  </a:lnTo>
                  <a:lnTo>
                    <a:pt x="114698" y="8637"/>
                  </a:lnTo>
                  <a:cubicBezTo>
                    <a:pt x="136131" y="8637"/>
                    <a:pt x="136688" y="11723"/>
                    <a:pt x="136688" y="21825"/>
                  </a:cubicBezTo>
                  <a:lnTo>
                    <a:pt x="136688" y="87485"/>
                  </a:lnTo>
                  <a:lnTo>
                    <a:pt x="53460" y="87485"/>
                  </a:lnTo>
                  <a:lnTo>
                    <a:pt x="53460" y="21825"/>
                  </a:lnTo>
                  <a:cubicBezTo>
                    <a:pt x="53460" y="11723"/>
                    <a:pt x="54016" y="8637"/>
                    <a:pt x="75450" y="8637"/>
                  </a:cubicBezTo>
                  <a:lnTo>
                    <a:pt x="82130" y="8637"/>
                  </a:lnTo>
                  <a:lnTo>
                    <a:pt x="82130" y="-62"/>
                  </a:lnTo>
                  <a:cubicBezTo>
                    <a:pt x="72388" y="780"/>
                    <a:pt x="51790" y="780"/>
                    <a:pt x="41212" y="780"/>
                  </a:cubicBezTo>
                  <a:cubicBezTo>
                    <a:pt x="30634" y="780"/>
                    <a:pt x="9758" y="780"/>
                    <a:pt x="15" y="-62"/>
                  </a:cubicBezTo>
                  <a:lnTo>
                    <a:pt x="15" y="8637"/>
                  </a:lnTo>
                  <a:lnTo>
                    <a:pt x="6696" y="8637"/>
                  </a:lnTo>
                  <a:cubicBezTo>
                    <a:pt x="28129" y="8637"/>
                    <a:pt x="28686" y="11723"/>
                    <a:pt x="28686" y="21825"/>
                  </a:cubicBezTo>
                  <a:lnTo>
                    <a:pt x="28686" y="169701"/>
                  </a:lnTo>
                  <a:cubicBezTo>
                    <a:pt x="28686" y="179803"/>
                    <a:pt x="28129" y="182890"/>
                    <a:pt x="6696" y="182890"/>
                  </a:cubicBezTo>
                  <a:lnTo>
                    <a:pt x="15" y="182890"/>
                  </a:lnTo>
                  <a:lnTo>
                    <a:pt x="15" y="191588"/>
                  </a:lnTo>
                  <a:cubicBezTo>
                    <a:pt x="9758" y="190747"/>
                    <a:pt x="30356" y="190747"/>
                    <a:pt x="40934" y="190747"/>
                  </a:cubicBezTo>
                  <a:cubicBezTo>
                    <a:pt x="51511" y="190747"/>
                    <a:pt x="72388" y="190747"/>
                    <a:pt x="82130" y="191588"/>
                  </a:cubicBezTo>
                  <a:lnTo>
                    <a:pt x="82130" y="182890"/>
                  </a:lnTo>
                  <a:lnTo>
                    <a:pt x="75450" y="182890"/>
                  </a:lnTo>
                  <a:cubicBezTo>
                    <a:pt x="54016" y="182890"/>
                    <a:pt x="53460" y="179803"/>
                    <a:pt x="53460" y="169701"/>
                  </a:cubicBezTo>
                  <a:lnTo>
                    <a:pt x="53460" y="96184"/>
                  </a:lnTo>
                  <a:lnTo>
                    <a:pt x="136688" y="96184"/>
                  </a:lnTo>
                  <a:lnTo>
                    <a:pt x="136688" y="169701"/>
                  </a:lnTo>
                  <a:cubicBezTo>
                    <a:pt x="136688" y="179803"/>
                    <a:pt x="136131" y="182890"/>
                    <a:pt x="114698" y="182890"/>
                  </a:cubicBezTo>
                  <a:lnTo>
                    <a:pt x="108017" y="182890"/>
                  </a:lnTo>
                  <a:lnTo>
                    <a:pt x="108017" y="191588"/>
                  </a:lnTo>
                  <a:cubicBezTo>
                    <a:pt x="117760" y="190747"/>
                    <a:pt x="138358" y="190747"/>
                    <a:pt x="148936" y="190747"/>
                  </a:cubicBezTo>
                  <a:cubicBezTo>
                    <a:pt x="159513" y="190747"/>
                    <a:pt x="180390" y="190747"/>
                    <a:pt x="190133" y="191588"/>
                  </a:cubicBezTo>
                  <a:lnTo>
                    <a:pt x="190133" y="182890"/>
                  </a:lnTo>
                  <a:lnTo>
                    <a:pt x="183452" y="182890"/>
                  </a:lnTo>
                  <a:cubicBezTo>
                    <a:pt x="162019" y="182890"/>
                    <a:pt x="161462" y="179803"/>
                    <a:pt x="161462" y="169701"/>
                  </a:cubicBezTo>
                  <a:lnTo>
                    <a:pt x="161462" y="2182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手繪多邊形: 圖案 17">
              <a:extLst>
                <a:ext uri="{FF2B5EF4-FFF2-40B4-BE49-F238E27FC236}">
                  <a16:creationId xmlns:a16="http://schemas.microsoft.com/office/drawing/2014/main" id="{150C6AF0-BC9C-FE5D-E73D-5D9EAD8D49B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224180" y="87558"/>
              <a:ext cx="136116" cy="178462"/>
            </a:xfrm>
            <a:custGeom>
              <a:avLst/>
              <a:gdLst>
                <a:gd name="connsiteX0" fmla="*/ 110252 w 136116"/>
                <a:gd name="connsiteY0" fmla="*/ 26595 h 178462"/>
                <a:gd name="connsiteX1" fmla="*/ 136139 w 136116"/>
                <a:gd name="connsiteY1" fmla="*/ 8637 h 178462"/>
                <a:gd name="connsiteX2" fmla="*/ 136139 w 136116"/>
                <a:gd name="connsiteY2" fmla="*/ -62 h 178462"/>
                <a:gd name="connsiteX3" fmla="*/ 115262 w 136116"/>
                <a:gd name="connsiteY3" fmla="*/ 780 h 178462"/>
                <a:gd name="connsiteX4" fmla="*/ 91045 w 136116"/>
                <a:gd name="connsiteY4" fmla="*/ -62 h 178462"/>
                <a:gd name="connsiteX5" fmla="*/ 91045 w 136116"/>
                <a:gd name="connsiteY5" fmla="*/ 8637 h 178462"/>
                <a:gd name="connsiteX6" fmla="*/ 104128 w 136116"/>
                <a:gd name="connsiteY6" fmla="*/ 20702 h 178462"/>
                <a:gd name="connsiteX7" fmla="*/ 102458 w 136116"/>
                <a:gd name="connsiteY7" fmla="*/ 27437 h 178462"/>
                <a:gd name="connsiteX8" fmla="*/ 74344 w 136116"/>
                <a:gd name="connsiteY8" fmla="*/ 96465 h 178462"/>
                <a:gd name="connsiteX9" fmla="*/ 43446 w 136116"/>
                <a:gd name="connsiteY9" fmla="*/ 20983 h 178462"/>
                <a:gd name="connsiteX10" fmla="*/ 41776 w 136116"/>
                <a:gd name="connsiteY10" fmla="*/ 15932 h 178462"/>
                <a:gd name="connsiteX11" fmla="*/ 57364 w 136116"/>
                <a:gd name="connsiteY11" fmla="*/ 8637 h 178462"/>
                <a:gd name="connsiteX12" fmla="*/ 57364 w 136116"/>
                <a:gd name="connsiteY12" fmla="*/ -62 h 178462"/>
                <a:gd name="connsiteX13" fmla="*/ 27023 w 136116"/>
                <a:gd name="connsiteY13" fmla="*/ 780 h 178462"/>
                <a:gd name="connsiteX14" fmla="*/ 23 w 136116"/>
                <a:gd name="connsiteY14" fmla="*/ -62 h 178462"/>
                <a:gd name="connsiteX15" fmla="*/ 23 w 136116"/>
                <a:gd name="connsiteY15" fmla="*/ 8637 h 178462"/>
                <a:gd name="connsiteX16" fmla="*/ 22570 w 136116"/>
                <a:gd name="connsiteY16" fmla="*/ 18458 h 178462"/>
                <a:gd name="connsiteX17" fmla="*/ 64323 w 136116"/>
                <a:gd name="connsiteY17" fmla="*/ 120877 h 178462"/>
                <a:gd name="connsiteX18" fmla="*/ 57364 w 136116"/>
                <a:gd name="connsiteY18" fmla="*/ 137432 h 178462"/>
                <a:gd name="connsiteX19" fmla="*/ 25631 w 136116"/>
                <a:gd name="connsiteY19" fmla="*/ 172227 h 178462"/>
                <a:gd name="connsiteX20" fmla="*/ 12549 w 136116"/>
                <a:gd name="connsiteY20" fmla="*/ 167176 h 178462"/>
                <a:gd name="connsiteX21" fmla="*/ 23405 w 136116"/>
                <a:gd name="connsiteY21" fmla="*/ 155391 h 178462"/>
                <a:gd name="connsiteX22" fmla="*/ 11714 w 136116"/>
                <a:gd name="connsiteY22" fmla="*/ 143606 h 178462"/>
                <a:gd name="connsiteX23" fmla="*/ 23 w 136116"/>
                <a:gd name="connsiteY23" fmla="*/ 155671 h 178462"/>
                <a:gd name="connsiteX24" fmla="*/ 25631 w 136116"/>
                <a:gd name="connsiteY24" fmla="*/ 178400 h 178462"/>
                <a:gd name="connsiteX25" fmla="*/ 61261 w 136116"/>
                <a:gd name="connsiteY25" fmla="*/ 146412 h 178462"/>
                <a:gd name="connsiteX26" fmla="*/ 110252 w 136116"/>
                <a:gd name="connsiteY26" fmla="*/ 26595 h 17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116" h="178462">
                  <a:moveTo>
                    <a:pt x="110252" y="26595"/>
                  </a:moveTo>
                  <a:cubicBezTo>
                    <a:pt x="117489" y="8917"/>
                    <a:pt x="131685" y="8637"/>
                    <a:pt x="136139" y="8637"/>
                  </a:cubicBezTo>
                  <a:lnTo>
                    <a:pt x="136139" y="-62"/>
                  </a:lnTo>
                  <a:cubicBezTo>
                    <a:pt x="129737" y="499"/>
                    <a:pt x="121664" y="780"/>
                    <a:pt x="115262" y="780"/>
                  </a:cubicBezTo>
                  <a:cubicBezTo>
                    <a:pt x="110252" y="780"/>
                    <a:pt x="97169" y="219"/>
                    <a:pt x="91045" y="-62"/>
                  </a:cubicBezTo>
                  <a:lnTo>
                    <a:pt x="91045" y="8637"/>
                  </a:lnTo>
                  <a:cubicBezTo>
                    <a:pt x="99674" y="8917"/>
                    <a:pt x="104128" y="13687"/>
                    <a:pt x="104128" y="20702"/>
                  </a:cubicBezTo>
                  <a:cubicBezTo>
                    <a:pt x="104128" y="23508"/>
                    <a:pt x="103850" y="24070"/>
                    <a:pt x="102458" y="27437"/>
                  </a:cubicBezTo>
                  <a:lnTo>
                    <a:pt x="74344" y="96465"/>
                  </a:lnTo>
                  <a:lnTo>
                    <a:pt x="43446" y="20983"/>
                  </a:lnTo>
                  <a:cubicBezTo>
                    <a:pt x="42333" y="18177"/>
                    <a:pt x="41776" y="17055"/>
                    <a:pt x="41776" y="15932"/>
                  </a:cubicBezTo>
                  <a:cubicBezTo>
                    <a:pt x="41776" y="8637"/>
                    <a:pt x="52075" y="8637"/>
                    <a:pt x="57364" y="8637"/>
                  </a:cubicBezTo>
                  <a:lnTo>
                    <a:pt x="57364" y="-62"/>
                  </a:lnTo>
                  <a:cubicBezTo>
                    <a:pt x="50127" y="219"/>
                    <a:pt x="31755" y="780"/>
                    <a:pt x="27023" y="780"/>
                  </a:cubicBezTo>
                  <a:cubicBezTo>
                    <a:pt x="19508" y="780"/>
                    <a:pt x="8373" y="499"/>
                    <a:pt x="23" y="-62"/>
                  </a:cubicBezTo>
                  <a:lnTo>
                    <a:pt x="23" y="8637"/>
                  </a:lnTo>
                  <a:cubicBezTo>
                    <a:pt x="13384" y="8637"/>
                    <a:pt x="18673" y="8637"/>
                    <a:pt x="22570" y="18458"/>
                  </a:cubicBezTo>
                  <a:lnTo>
                    <a:pt x="64323" y="120877"/>
                  </a:lnTo>
                  <a:cubicBezTo>
                    <a:pt x="62931" y="124525"/>
                    <a:pt x="59034" y="133785"/>
                    <a:pt x="57364" y="137432"/>
                  </a:cubicBezTo>
                  <a:cubicBezTo>
                    <a:pt x="51240" y="152865"/>
                    <a:pt x="43446" y="172227"/>
                    <a:pt x="25631" y="172227"/>
                  </a:cubicBezTo>
                  <a:cubicBezTo>
                    <a:pt x="24240" y="172227"/>
                    <a:pt x="17838" y="172227"/>
                    <a:pt x="12549" y="167176"/>
                  </a:cubicBezTo>
                  <a:cubicBezTo>
                    <a:pt x="21178" y="166054"/>
                    <a:pt x="23405" y="159880"/>
                    <a:pt x="23405" y="155391"/>
                  </a:cubicBezTo>
                  <a:cubicBezTo>
                    <a:pt x="23405" y="148095"/>
                    <a:pt x="18116" y="143606"/>
                    <a:pt x="11714" y="143606"/>
                  </a:cubicBezTo>
                  <a:cubicBezTo>
                    <a:pt x="6147" y="143606"/>
                    <a:pt x="23" y="147253"/>
                    <a:pt x="23" y="155671"/>
                  </a:cubicBezTo>
                  <a:cubicBezTo>
                    <a:pt x="23" y="168298"/>
                    <a:pt x="11714" y="178400"/>
                    <a:pt x="25631" y="178400"/>
                  </a:cubicBezTo>
                  <a:cubicBezTo>
                    <a:pt x="43168" y="178400"/>
                    <a:pt x="54581" y="162406"/>
                    <a:pt x="61261" y="146412"/>
                  </a:cubicBezTo>
                  <a:lnTo>
                    <a:pt x="110252" y="2659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4D776AF5-9841-7C97-5AAA-ADA84BD91C6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373596" y="13760"/>
              <a:ext cx="137229" cy="197823"/>
            </a:xfrm>
            <a:custGeom>
              <a:avLst/>
              <a:gdLst>
                <a:gd name="connsiteX0" fmla="*/ 40111 w 137229"/>
                <a:gd name="connsiteY0" fmla="*/ 88888 h 197823"/>
                <a:gd name="connsiteX1" fmla="*/ 40111 w 137229"/>
                <a:gd name="connsiteY1" fmla="*/ -62 h 197823"/>
                <a:gd name="connsiteX2" fmla="*/ 28 w 137229"/>
                <a:gd name="connsiteY2" fmla="*/ 3025 h 197823"/>
                <a:gd name="connsiteX3" fmla="*/ 28 w 137229"/>
                <a:gd name="connsiteY3" fmla="*/ 11723 h 197823"/>
                <a:gd name="connsiteX4" fmla="*/ 21740 w 137229"/>
                <a:gd name="connsiteY4" fmla="*/ 27437 h 197823"/>
                <a:gd name="connsiteX5" fmla="*/ 21740 w 137229"/>
                <a:gd name="connsiteY5" fmla="*/ 194675 h 197823"/>
                <a:gd name="connsiteX6" fmla="*/ 28699 w 137229"/>
                <a:gd name="connsiteY6" fmla="*/ 194675 h 197823"/>
                <a:gd name="connsiteX7" fmla="*/ 38719 w 137229"/>
                <a:gd name="connsiteY7" fmla="*/ 177278 h 197823"/>
                <a:gd name="connsiteX8" fmla="*/ 75184 w 137229"/>
                <a:gd name="connsiteY8" fmla="*/ 197762 h 197823"/>
                <a:gd name="connsiteX9" fmla="*/ 137258 w 137229"/>
                <a:gd name="connsiteY9" fmla="*/ 134065 h 197823"/>
                <a:gd name="connsiteX10" fmla="*/ 78246 w 137229"/>
                <a:gd name="connsiteY10" fmla="*/ 70649 h 197823"/>
                <a:gd name="connsiteX11" fmla="*/ 40111 w 137229"/>
                <a:gd name="connsiteY11" fmla="*/ 88888 h 197823"/>
                <a:gd name="connsiteX12" fmla="*/ 40946 w 137229"/>
                <a:gd name="connsiteY12" fmla="*/ 162686 h 197823"/>
                <a:gd name="connsiteX13" fmla="*/ 40946 w 137229"/>
                <a:gd name="connsiteY13" fmla="*/ 104883 h 197823"/>
                <a:gd name="connsiteX14" fmla="*/ 44008 w 137229"/>
                <a:gd name="connsiteY14" fmla="*/ 94781 h 197823"/>
                <a:gd name="connsiteX15" fmla="*/ 76854 w 137229"/>
                <a:gd name="connsiteY15" fmla="*/ 76823 h 197823"/>
                <a:gd name="connsiteX16" fmla="*/ 106082 w 137229"/>
                <a:gd name="connsiteY16" fmla="*/ 94781 h 197823"/>
                <a:gd name="connsiteX17" fmla="*/ 114154 w 137229"/>
                <a:gd name="connsiteY17" fmla="*/ 133785 h 197823"/>
                <a:gd name="connsiteX18" fmla="*/ 105525 w 137229"/>
                <a:gd name="connsiteY18" fmla="*/ 173630 h 197823"/>
                <a:gd name="connsiteX19" fmla="*/ 74071 w 137229"/>
                <a:gd name="connsiteY19" fmla="*/ 191588 h 197823"/>
                <a:gd name="connsiteX20" fmla="*/ 44843 w 137229"/>
                <a:gd name="connsiteY20" fmla="*/ 174472 h 197823"/>
                <a:gd name="connsiteX21" fmla="*/ 40946 w 137229"/>
                <a:gd name="connsiteY21" fmla="*/ 162686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7229" h="197823">
                  <a:moveTo>
                    <a:pt x="40111" y="88888"/>
                  </a:moveTo>
                  <a:lnTo>
                    <a:pt x="40111" y="-62"/>
                  </a:lnTo>
                  <a:lnTo>
                    <a:pt x="28" y="3025"/>
                  </a:lnTo>
                  <a:lnTo>
                    <a:pt x="28" y="11723"/>
                  </a:lnTo>
                  <a:cubicBezTo>
                    <a:pt x="19513" y="11723"/>
                    <a:pt x="21740" y="13687"/>
                    <a:pt x="21740" y="27437"/>
                  </a:cubicBezTo>
                  <a:lnTo>
                    <a:pt x="21740" y="194675"/>
                  </a:lnTo>
                  <a:lnTo>
                    <a:pt x="28699" y="194675"/>
                  </a:lnTo>
                  <a:cubicBezTo>
                    <a:pt x="28977" y="194394"/>
                    <a:pt x="31204" y="190466"/>
                    <a:pt x="38719" y="177278"/>
                  </a:cubicBezTo>
                  <a:cubicBezTo>
                    <a:pt x="42895" y="183732"/>
                    <a:pt x="54586" y="197762"/>
                    <a:pt x="75184" y="197762"/>
                  </a:cubicBezTo>
                  <a:cubicBezTo>
                    <a:pt x="108309" y="197762"/>
                    <a:pt x="137258" y="170263"/>
                    <a:pt x="137258" y="134065"/>
                  </a:cubicBezTo>
                  <a:cubicBezTo>
                    <a:pt x="137258" y="98429"/>
                    <a:pt x="109979" y="70649"/>
                    <a:pt x="78246" y="70649"/>
                  </a:cubicBezTo>
                  <a:cubicBezTo>
                    <a:pt x="56534" y="70649"/>
                    <a:pt x="44565" y="83838"/>
                    <a:pt x="40111" y="88888"/>
                  </a:cubicBezTo>
                  <a:close/>
                  <a:moveTo>
                    <a:pt x="40946" y="162686"/>
                  </a:moveTo>
                  <a:lnTo>
                    <a:pt x="40946" y="104883"/>
                  </a:lnTo>
                  <a:cubicBezTo>
                    <a:pt x="40946" y="99551"/>
                    <a:pt x="40946" y="99271"/>
                    <a:pt x="44008" y="94781"/>
                  </a:cubicBezTo>
                  <a:cubicBezTo>
                    <a:pt x="54864" y="79067"/>
                    <a:pt x="70174" y="76823"/>
                    <a:pt x="76854" y="76823"/>
                  </a:cubicBezTo>
                  <a:cubicBezTo>
                    <a:pt x="89380" y="76823"/>
                    <a:pt x="99401" y="84118"/>
                    <a:pt x="106082" y="94781"/>
                  </a:cubicBezTo>
                  <a:cubicBezTo>
                    <a:pt x="113319" y="106286"/>
                    <a:pt x="114154" y="122280"/>
                    <a:pt x="114154" y="133785"/>
                  </a:cubicBezTo>
                  <a:cubicBezTo>
                    <a:pt x="114154" y="144167"/>
                    <a:pt x="113597" y="161003"/>
                    <a:pt x="105525" y="173630"/>
                  </a:cubicBezTo>
                  <a:cubicBezTo>
                    <a:pt x="99680" y="182329"/>
                    <a:pt x="89102" y="191588"/>
                    <a:pt x="74071" y="191588"/>
                  </a:cubicBezTo>
                  <a:cubicBezTo>
                    <a:pt x="61545" y="191588"/>
                    <a:pt x="51524" y="184854"/>
                    <a:pt x="44843" y="174472"/>
                  </a:cubicBezTo>
                  <a:cubicBezTo>
                    <a:pt x="40946" y="168579"/>
                    <a:pt x="40946" y="167737"/>
                    <a:pt x="40946" y="16268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7F2DA9A3-B839-10BE-E919-1F64BA005BA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528239" y="84472"/>
              <a:ext cx="93527" cy="124025"/>
            </a:xfrm>
            <a:custGeom>
              <a:avLst/>
              <a:gdLst>
                <a:gd name="connsiteX0" fmla="*/ 38725 w 93527"/>
                <a:gd name="connsiteY0" fmla="*/ 30804 h 124025"/>
                <a:gd name="connsiteX1" fmla="*/ 38725 w 93527"/>
                <a:gd name="connsiteY1" fmla="*/ -62 h 124025"/>
                <a:gd name="connsiteX2" fmla="*/ 34 w 93527"/>
                <a:gd name="connsiteY2" fmla="*/ 3025 h 124025"/>
                <a:gd name="connsiteX3" fmla="*/ 34 w 93527"/>
                <a:gd name="connsiteY3" fmla="*/ 11723 h 124025"/>
                <a:gd name="connsiteX4" fmla="*/ 21745 w 93527"/>
                <a:gd name="connsiteY4" fmla="*/ 27437 h 124025"/>
                <a:gd name="connsiteX5" fmla="*/ 21745 w 93527"/>
                <a:gd name="connsiteY5" fmla="*/ 102638 h 124025"/>
                <a:gd name="connsiteX6" fmla="*/ 34 w 93527"/>
                <a:gd name="connsiteY6" fmla="*/ 115265 h 124025"/>
                <a:gd name="connsiteX7" fmla="*/ 34 w 93527"/>
                <a:gd name="connsiteY7" fmla="*/ 123964 h 124025"/>
                <a:gd name="connsiteX8" fmla="*/ 31766 w 93527"/>
                <a:gd name="connsiteY8" fmla="*/ 123122 h 124025"/>
                <a:gd name="connsiteX9" fmla="*/ 67117 w 93527"/>
                <a:gd name="connsiteY9" fmla="*/ 123964 h 124025"/>
                <a:gd name="connsiteX10" fmla="*/ 67117 w 93527"/>
                <a:gd name="connsiteY10" fmla="*/ 115265 h 124025"/>
                <a:gd name="connsiteX11" fmla="*/ 61272 w 93527"/>
                <a:gd name="connsiteY11" fmla="*/ 115265 h 124025"/>
                <a:gd name="connsiteX12" fmla="*/ 40117 w 93527"/>
                <a:gd name="connsiteY12" fmla="*/ 102077 h 124025"/>
                <a:gd name="connsiteX13" fmla="*/ 40117 w 93527"/>
                <a:gd name="connsiteY13" fmla="*/ 58864 h 124025"/>
                <a:gd name="connsiteX14" fmla="*/ 72963 w 93527"/>
                <a:gd name="connsiteY14" fmla="*/ 6111 h 124025"/>
                <a:gd name="connsiteX15" fmla="*/ 76025 w 93527"/>
                <a:gd name="connsiteY15" fmla="*/ 6392 h 124025"/>
                <a:gd name="connsiteX16" fmla="*/ 69623 w 93527"/>
                <a:gd name="connsiteY16" fmla="*/ 17335 h 124025"/>
                <a:gd name="connsiteX17" fmla="*/ 81592 w 93527"/>
                <a:gd name="connsiteY17" fmla="*/ 29401 h 124025"/>
                <a:gd name="connsiteX18" fmla="*/ 93561 w 93527"/>
                <a:gd name="connsiteY18" fmla="*/ 17055 h 124025"/>
                <a:gd name="connsiteX19" fmla="*/ 72963 w 93527"/>
                <a:gd name="connsiteY19" fmla="*/ -62 h 124025"/>
                <a:gd name="connsiteX20" fmla="*/ 38725 w 93527"/>
                <a:gd name="connsiteY20" fmla="*/ 30804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527" h="124025">
                  <a:moveTo>
                    <a:pt x="38725" y="30804"/>
                  </a:moveTo>
                  <a:lnTo>
                    <a:pt x="38725" y="-62"/>
                  </a:lnTo>
                  <a:lnTo>
                    <a:pt x="34" y="3025"/>
                  </a:lnTo>
                  <a:lnTo>
                    <a:pt x="34" y="11723"/>
                  </a:lnTo>
                  <a:cubicBezTo>
                    <a:pt x="19518" y="11723"/>
                    <a:pt x="21745" y="13687"/>
                    <a:pt x="21745" y="27437"/>
                  </a:cubicBezTo>
                  <a:lnTo>
                    <a:pt x="21745" y="102638"/>
                  </a:lnTo>
                  <a:cubicBezTo>
                    <a:pt x="21745" y="115265"/>
                    <a:pt x="18683" y="115265"/>
                    <a:pt x="34" y="115265"/>
                  </a:cubicBezTo>
                  <a:lnTo>
                    <a:pt x="34" y="123964"/>
                  </a:lnTo>
                  <a:cubicBezTo>
                    <a:pt x="10889" y="123683"/>
                    <a:pt x="23972" y="123122"/>
                    <a:pt x="31766" y="123122"/>
                  </a:cubicBezTo>
                  <a:cubicBezTo>
                    <a:pt x="42900" y="123122"/>
                    <a:pt x="55983" y="123122"/>
                    <a:pt x="67117" y="123964"/>
                  </a:cubicBezTo>
                  <a:lnTo>
                    <a:pt x="67117" y="115265"/>
                  </a:lnTo>
                  <a:lnTo>
                    <a:pt x="61272" y="115265"/>
                  </a:lnTo>
                  <a:cubicBezTo>
                    <a:pt x="40674" y="115265"/>
                    <a:pt x="40117" y="112178"/>
                    <a:pt x="40117" y="102077"/>
                  </a:cubicBezTo>
                  <a:lnTo>
                    <a:pt x="40117" y="58864"/>
                  </a:lnTo>
                  <a:cubicBezTo>
                    <a:pt x="40117" y="31085"/>
                    <a:pt x="51808" y="6111"/>
                    <a:pt x="72963" y="6111"/>
                  </a:cubicBezTo>
                  <a:cubicBezTo>
                    <a:pt x="74911" y="6111"/>
                    <a:pt x="75468" y="6111"/>
                    <a:pt x="76025" y="6392"/>
                  </a:cubicBezTo>
                  <a:cubicBezTo>
                    <a:pt x="75190" y="6672"/>
                    <a:pt x="69623" y="10040"/>
                    <a:pt x="69623" y="17335"/>
                  </a:cubicBezTo>
                  <a:cubicBezTo>
                    <a:pt x="69623" y="25192"/>
                    <a:pt x="75468" y="29401"/>
                    <a:pt x="81592" y="29401"/>
                  </a:cubicBezTo>
                  <a:cubicBezTo>
                    <a:pt x="86602" y="29401"/>
                    <a:pt x="93561" y="26034"/>
                    <a:pt x="93561" y="17055"/>
                  </a:cubicBezTo>
                  <a:cubicBezTo>
                    <a:pt x="93561" y="8075"/>
                    <a:pt x="84932" y="-62"/>
                    <a:pt x="72963" y="-62"/>
                  </a:cubicBezTo>
                  <a:cubicBezTo>
                    <a:pt x="52643" y="-62"/>
                    <a:pt x="42622" y="18738"/>
                    <a:pt x="38725" y="3080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7C66ED3D-2AED-45F6-D412-A74856FD378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638654" y="20775"/>
              <a:ext cx="59568" cy="187721"/>
            </a:xfrm>
            <a:custGeom>
              <a:avLst/>
              <a:gdLst>
                <a:gd name="connsiteX0" fmla="*/ 40121 w 59568"/>
                <a:gd name="connsiteY0" fmla="*/ 63634 h 187721"/>
                <a:gd name="connsiteX1" fmla="*/ 1151 w 59568"/>
                <a:gd name="connsiteY1" fmla="*/ 66721 h 187721"/>
                <a:gd name="connsiteX2" fmla="*/ 1151 w 59568"/>
                <a:gd name="connsiteY2" fmla="*/ 75420 h 187721"/>
                <a:gd name="connsiteX3" fmla="*/ 21749 w 59568"/>
                <a:gd name="connsiteY3" fmla="*/ 90853 h 187721"/>
                <a:gd name="connsiteX4" fmla="*/ 21749 w 59568"/>
                <a:gd name="connsiteY4" fmla="*/ 166334 h 187721"/>
                <a:gd name="connsiteX5" fmla="*/ 37 w 59568"/>
                <a:gd name="connsiteY5" fmla="*/ 178961 h 187721"/>
                <a:gd name="connsiteX6" fmla="*/ 37 w 59568"/>
                <a:gd name="connsiteY6" fmla="*/ 187660 h 187721"/>
                <a:gd name="connsiteX7" fmla="*/ 30657 w 59568"/>
                <a:gd name="connsiteY7" fmla="*/ 186818 h 187721"/>
                <a:gd name="connsiteX8" fmla="*/ 59606 w 59568"/>
                <a:gd name="connsiteY8" fmla="*/ 187660 h 187721"/>
                <a:gd name="connsiteX9" fmla="*/ 59606 w 59568"/>
                <a:gd name="connsiteY9" fmla="*/ 178961 h 187721"/>
                <a:gd name="connsiteX10" fmla="*/ 40121 w 59568"/>
                <a:gd name="connsiteY10" fmla="*/ 166615 h 187721"/>
                <a:gd name="connsiteX11" fmla="*/ 40121 w 59568"/>
                <a:gd name="connsiteY11" fmla="*/ 63634 h 187721"/>
                <a:gd name="connsiteX12" fmla="*/ 41234 w 59568"/>
                <a:gd name="connsiteY12" fmla="*/ 14810 h 187721"/>
                <a:gd name="connsiteX13" fmla="*/ 26481 w 59568"/>
                <a:gd name="connsiteY13" fmla="*/ -62 h 187721"/>
                <a:gd name="connsiteX14" fmla="*/ 11728 w 59568"/>
                <a:gd name="connsiteY14" fmla="*/ 14810 h 187721"/>
                <a:gd name="connsiteX15" fmla="*/ 26481 w 59568"/>
                <a:gd name="connsiteY15" fmla="*/ 29682 h 187721"/>
                <a:gd name="connsiteX16" fmla="*/ 41234 w 59568"/>
                <a:gd name="connsiteY16" fmla="*/ 14810 h 18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568" h="187721">
                  <a:moveTo>
                    <a:pt x="40121" y="63634"/>
                  </a:moveTo>
                  <a:lnTo>
                    <a:pt x="1151" y="66721"/>
                  </a:lnTo>
                  <a:lnTo>
                    <a:pt x="1151" y="75420"/>
                  </a:lnTo>
                  <a:cubicBezTo>
                    <a:pt x="19244" y="75420"/>
                    <a:pt x="21749" y="77103"/>
                    <a:pt x="21749" y="90853"/>
                  </a:cubicBezTo>
                  <a:lnTo>
                    <a:pt x="21749" y="166334"/>
                  </a:lnTo>
                  <a:cubicBezTo>
                    <a:pt x="21749" y="178961"/>
                    <a:pt x="18687" y="178961"/>
                    <a:pt x="37" y="178961"/>
                  </a:cubicBezTo>
                  <a:lnTo>
                    <a:pt x="37" y="187660"/>
                  </a:lnTo>
                  <a:cubicBezTo>
                    <a:pt x="8945" y="187379"/>
                    <a:pt x="23976" y="186818"/>
                    <a:pt x="30657" y="186818"/>
                  </a:cubicBezTo>
                  <a:cubicBezTo>
                    <a:pt x="40399" y="186818"/>
                    <a:pt x="50142" y="187379"/>
                    <a:pt x="59606" y="187660"/>
                  </a:cubicBezTo>
                  <a:lnTo>
                    <a:pt x="59606" y="178961"/>
                  </a:lnTo>
                  <a:cubicBezTo>
                    <a:pt x="41234" y="178961"/>
                    <a:pt x="40121" y="177558"/>
                    <a:pt x="40121" y="166615"/>
                  </a:cubicBezTo>
                  <a:lnTo>
                    <a:pt x="40121" y="63634"/>
                  </a:lnTo>
                  <a:close/>
                  <a:moveTo>
                    <a:pt x="41234" y="14810"/>
                  </a:moveTo>
                  <a:cubicBezTo>
                    <a:pt x="41234" y="5831"/>
                    <a:pt x="34275" y="-62"/>
                    <a:pt x="26481" y="-62"/>
                  </a:cubicBezTo>
                  <a:cubicBezTo>
                    <a:pt x="17852" y="-62"/>
                    <a:pt x="11728" y="7514"/>
                    <a:pt x="11728" y="14810"/>
                  </a:cubicBezTo>
                  <a:cubicBezTo>
                    <a:pt x="11728" y="22386"/>
                    <a:pt x="17852" y="29682"/>
                    <a:pt x="26481" y="29682"/>
                  </a:cubicBezTo>
                  <a:cubicBezTo>
                    <a:pt x="34275" y="29682"/>
                    <a:pt x="41234" y="23789"/>
                    <a:pt x="41234" y="1481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433E945F-DB5C-851C-99BD-2DDAD8F43996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716254" y="13760"/>
              <a:ext cx="137229" cy="197823"/>
            </a:xfrm>
            <a:custGeom>
              <a:avLst/>
              <a:gdLst>
                <a:gd name="connsiteX0" fmla="*/ 96351 w 137229"/>
                <a:gd name="connsiteY0" fmla="*/ 179242 h 197823"/>
                <a:gd name="connsiteX1" fmla="*/ 96351 w 137229"/>
                <a:gd name="connsiteY1" fmla="*/ 197762 h 197823"/>
                <a:gd name="connsiteX2" fmla="*/ 137270 w 137229"/>
                <a:gd name="connsiteY2" fmla="*/ 194675 h 197823"/>
                <a:gd name="connsiteX3" fmla="*/ 137270 w 137229"/>
                <a:gd name="connsiteY3" fmla="*/ 185976 h 197823"/>
                <a:gd name="connsiteX4" fmla="*/ 115558 w 137229"/>
                <a:gd name="connsiteY4" fmla="*/ 170263 h 197823"/>
                <a:gd name="connsiteX5" fmla="*/ 115558 w 137229"/>
                <a:gd name="connsiteY5" fmla="*/ -62 h 197823"/>
                <a:gd name="connsiteX6" fmla="*/ 75475 w 137229"/>
                <a:gd name="connsiteY6" fmla="*/ 3025 h 197823"/>
                <a:gd name="connsiteX7" fmla="*/ 75475 w 137229"/>
                <a:gd name="connsiteY7" fmla="*/ 11723 h 197823"/>
                <a:gd name="connsiteX8" fmla="*/ 97186 w 137229"/>
                <a:gd name="connsiteY8" fmla="*/ 27437 h 197823"/>
                <a:gd name="connsiteX9" fmla="*/ 97186 w 137229"/>
                <a:gd name="connsiteY9" fmla="*/ 88047 h 197823"/>
                <a:gd name="connsiteX10" fmla="*/ 62114 w 137229"/>
                <a:gd name="connsiteY10" fmla="*/ 70649 h 197823"/>
                <a:gd name="connsiteX11" fmla="*/ 40 w 137229"/>
                <a:gd name="connsiteY11" fmla="*/ 134346 h 197823"/>
                <a:gd name="connsiteX12" fmla="*/ 59052 w 137229"/>
                <a:gd name="connsiteY12" fmla="*/ 197762 h 197823"/>
                <a:gd name="connsiteX13" fmla="*/ 96351 w 137229"/>
                <a:gd name="connsiteY13" fmla="*/ 179242 h 197823"/>
                <a:gd name="connsiteX14" fmla="*/ 96351 w 137229"/>
                <a:gd name="connsiteY14" fmla="*/ 104041 h 197823"/>
                <a:gd name="connsiteX15" fmla="*/ 96351 w 137229"/>
                <a:gd name="connsiteY15" fmla="*/ 161564 h 197823"/>
                <a:gd name="connsiteX16" fmla="*/ 93290 w 137229"/>
                <a:gd name="connsiteY16" fmla="*/ 171946 h 197823"/>
                <a:gd name="connsiteX17" fmla="*/ 60443 w 137229"/>
                <a:gd name="connsiteY17" fmla="*/ 191588 h 197823"/>
                <a:gd name="connsiteX18" fmla="*/ 31216 w 137229"/>
                <a:gd name="connsiteY18" fmla="*/ 173630 h 197823"/>
                <a:gd name="connsiteX19" fmla="*/ 23144 w 137229"/>
                <a:gd name="connsiteY19" fmla="*/ 134626 h 197823"/>
                <a:gd name="connsiteX20" fmla="*/ 31773 w 137229"/>
                <a:gd name="connsiteY20" fmla="*/ 94781 h 197823"/>
                <a:gd name="connsiteX21" fmla="*/ 63227 w 137229"/>
                <a:gd name="connsiteY21" fmla="*/ 76823 h 197823"/>
                <a:gd name="connsiteX22" fmla="*/ 93290 w 137229"/>
                <a:gd name="connsiteY22" fmla="*/ 93659 h 197823"/>
                <a:gd name="connsiteX23" fmla="*/ 96351 w 137229"/>
                <a:gd name="connsiteY23" fmla="*/ 104041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229" h="197823">
                  <a:moveTo>
                    <a:pt x="96351" y="179242"/>
                  </a:moveTo>
                  <a:lnTo>
                    <a:pt x="96351" y="197762"/>
                  </a:lnTo>
                  <a:lnTo>
                    <a:pt x="137270" y="194675"/>
                  </a:lnTo>
                  <a:lnTo>
                    <a:pt x="137270" y="185976"/>
                  </a:lnTo>
                  <a:cubicBezTo>
                    <a:pt x="117785" y="185976"/>
                    <a:pt x="115558" y="184012"/>
                    <a:pt x="115558" y="170263"/>
                  </a:cubicBezTo>
                  <a:lnTo>
                    <a:pt x="115558" y="-62"/>
                  </a:lnTo>
                  <a:lnTo>
                    <a:pt x="75475" y="3025"/>
                  </a:lnTo>
                  <a:lnTo>
                    <a:pt x="75475" y="11723"/>
                  </a:lnTo>
                  <a:cubicBezTo>
                    <a:pt x="94960" y="11723"/>
                    <a:pt x="97186" y="13687"/>
                    <a:pt x="97186" y="27437"/>
                  </a:cubicBezTo>
                  <a:lnTo>
                    <a:pt x="97186" y="88047"/>
                  </a:lnTo>
                  <a:cubicBezTo>
                    <a:pt x="89114" y="77945"/>
                    <a:pt x="77145" y="70649"/>
                    <a:pt x="62114" y="70649"/>
                  </a:cubicBezTo>
                  <a:cubicBezTo>
                    <a:pt x="29268" y="70649"/>
                    <a:pt x="40" y="98148"/>
                    <a:pt x="40" y="134346"/>
                  </a:cubicBezTo>
                  <a:cubicBezTo>
                    <a:pt x="40" y="169982"/>
                    <a:pt x="27319" y="197762"/>
                    <a:pt x="59052" y="197762"/>
                  </a:cubicBezTo>
                  <a:cubicBezTo>
                    <a:pt x="76866" y="197762"/>
                    <a:pt x="89393" y="188221"/>
                    <a:pt x="96351" y="179242"/>
                  </a:cubicBezTo>
                  <a:close/>
                  <a:moveTo>
                    <a:pt x="96351" y="104041"/>
                  </a:moveTo>
                  <a:lnTo>
                    <a:pt x="96351" y="161564"/>
                  </a:lnTo>
                  <a:cubicBezTo>
                    <a:pt x="96351" y="166615"/>
                    <a:pt x="96351" y="167176"/>
                    <a:pt x="93290" y="171946"/>
                  </a:cubicBezTo>
                  <a:cubicBezTo>
                    <a:pt x="84939" y="185415"/>
                    <a:pt x="72413" y="191588"/>
                    <a:pt x="60443" y="191588"/>
                  </a:cubicBezTo>
                  <a:cubicBezTo>
                    <a:pt x="47917" y="191588"/>
                    <a:pt x="37897" y="184293"/>
                    <a:pt x="31216" y="173630"/>
                  </a:cubicBezTo>
                  <a:cubicBezTo>
                    <a:pt x="23979" y="162125"/>
                    <a:pt x="23144" y="146131"/>
                    <a:pt x="23144" y="134626"/>
                  </a:cubicBezTo>
                  <a:cubicBezTo>
                    <a:pt x="23144" y="124244"/>
                    <a:pt x="23700" y="107408"/>
                    <a:pt x="31773" y="94781"/>
                  </a:cubicBezTo>
                  <a:cubicBezTo>
                    <a:pt x="37618" y="86082"/>
                    <a:pt x="48196" y="76823"/>
                    <a:pt x="63227" y="76823"/>
                  </a:cubicBezTo>
                  <a:cubicBezTo>
                    <a:pt x="72969" y="76823"/>
                    <a:pt x="84660" y="81032"/>
                    <a:pt x="93290" y="93659"/>
                  </a:cubicBezTo>
                  <a:cubicBezTo>
                    <a:pt x="96351" y="98429"/>
                    <a:pt x="96351" y="98990"/>
                    <a:pt x="96351" y="10404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987510A0-3B6E-35A8-D94A-015914606757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951047" y="13760"/>
              <a:ext cx="137229" cy="197823"/>
            </a:xfrm>
            <a:custGeom>
              <a:avLst/>
              <a:gdLst>
                <a:gd name="connsiteX0" fmla="*/ 96360 w 137229"/>
                <a:gd name="connsiteY0" fmla="*/ 179242 h 197823"/>
                <a:gd name="connsiteX1" fmla="*/ 96360 w 137229"/>
                <a:gd name="connsiteY1" fmla="*/ 197762 h 197823"/>
                <a:gd name="connsiteX2" fmla="*/ 137278 w 137229"/>
                <a:gd name="connsiteY2" fmla="*/ 194675 h 197823"/>
                <a:gd name="connsiteX3" fmla="*/ 137278 w 137229"/>
                <a:gd name="connsiteY3" fmla="*/ 185976 h 197823"/>
                <a:gd name="connsiteX4" fmla="*/ 115566 w 137229"/>
                <a:gd name="connsiteY4" fmla="*/ 170263 h 197823"/>
                <a:gd name="connsiteX5" fmla="*/ 115566 w 137229"/>
                <a:gd name="connsiteY5" fmla="*/ -62 h 197823"/>
                <a:gd name="connsiteX6" fmla="*/ 75483 w 137229"/>
                <a:gd name="connsiteY6" fmla="*/ 3025 h 197823"/>
                <a:gd name="connsiteX7" fmla="*/ 75483 w 137229"/>
                <a:gd name="connsiteY7" fmla="*/ 11723 h 197823"/>
                <a:gd name="connsiteX8" fmla="*/ 97195 w 137229"/>
                <a:gd name="connsiteY8" fmla="*/ 27437 h 197823"/>
                <a:gd name="connsiteX9" fmla="*/ 97195 w 137229"/>
                <a:gd name="connsiteY9" fmla="*/ 88047 h 197823"/>
                <a:gd name="connsiteX10" fmla="*/ 62122 w 137229"/>
                <a:gd name="connsiteY10" fmla="*/ 70649 h 197823"/>
                <a:gd name="connsiteX11" fmla="*/ 49 w 137229"/>
                <a:gd name="connsiteY11" fmla="*/ 134346 h 197823"/>
                <a:gd name="connsiteX12" fmla="*/ 59060 w 137229"/>
                <a:gd name="connsiteY12" fmla="*/ 197762 h 197823"/>
                <a:gd name="connsiteX13" fmla="*/ 96360 w 137229"/>
                <a:gd name="connsiteY13" fmla="*/ 179242 h 197823"/>
                <a:gd name="connsiteX14" fmla="*/ 96360 w 137229"/>
                <a:gd name="connsiteY14" fmla="*/ 104041 h 197823"/>
                <a:gd name="connsiteX15" fmla="*/ 96360 w 137229"/>
                <a:gd name="connsiteY15" fmla="*/ 161564 h 197823"/>
                <a:gd name="connsiteX16" fmla="*/ 93298 w 137229"/>
                <a:gd name="connsiteY16" fmla="*/ 171946 h 197823"/>
                <a:gd name="connsiteX17" fmla="*/ 60452 w 137229"/>
                <a:gd name="connsiteY17" fmla="*/ 191588 h 197823"/>
                <a:gd name="connsiteX18" fmla="*/ 31224 w 137229"/>
                <a:gd name="connsiteY18" fmla="*/ 173630 h 197823"/>
                <a:gd name="connsiteX19" fmla="*/ 23152 w 137229"/>
                <a:gd name="connsiteY19" fmla="*/ 134626 h 197823"/>
                <a:gd name="connsiteX20" fmla="*/ 31781 w 137229"/>
                <a:gd name="connsiteY20" fmla="*/ 94781 h 197823"/>
                <a:gd name="connsiteX21" fmla="*/ 63235 w 137229"/>
                <a:gd name="connsiteY21" fmla="*/ 76823 h 197823"/>
                <a:gd name="connsiteX22" fmla="*/ 93298 w 137229"/>
                <a:gd name="connsiteY22" fmla="*/ 93659 h 197823"/>
                <a:gd name="connsiteX23" fmla="*/ 96360 w 137229"/>
                <a:gd name="connsiteY23" fmla="*/ 104041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229" h="197823">
                  <a:moveTo>
                    <a:pt x="96360" y="179242"/>
                  </a:moveTo>
                  <a:lnTo>
                    <a:pt x="96360" y="197762"/>
                  </a:lnTo>
                  <a:lnTo>
                    <a:pt x="137278" y="194675"/>
                  </a:lnTo>
                  <a:lnTo>
                    <a:pt x="137278" y="185976"/>
                  </a:lnTo>
                  <a:cubicBezTo>
                    <a:pt x="117793" y="185976"/>
                    <a:pt x="115566" y="184012"/>
                    <a:pt x="115566" y="170263"/>
                  </a:cubicBezTo>
                  <a:lnTo>
                    <a:pt x="115566" y="-62"/>
                  </a:lnTo>
                  <a:lnTo>
                    <a:pt x="75483" y="3025"/>
                  </a:lnTo>
                  <a:lnTo>
                    <a:pt x="75483" y="11723"/>
                  </a:lnTo>
                  <a:cubicBezTo>
                    <a:pt x="94968" y="11723"/>
                    <a:pt x="97195" y="13687"/>
                    <a:pt x="97195" y="27437"/>
                  </a:cubicBezTo>
                  <a:lnTo>
                    <a:pt x="97195" y="88047"/>
                  </a:lnTo>
                  <a:cubicBezTo>
                    <a:pt x="89123" y="77945"/>
                    <a:pt x="77153" y="70649"/>
                    <a:pt x="62122" y="70649"/>
                  </a:cubicBezTo>
                  <a:cubicBezTo>
                    <a:pt x="29276" y="70649"/>
                    <a:pt x="49" y="98148"/>
                    <a:pt x="49" y="134346"/>
                  </a:cubicBezTo>
                  <a:cubicBezTo>
                    <a:pt x="49" y="169982"/>
                    <a:pt x="27327" y="197762"/>
                    <a:pt x="59060" y="197762"/>
                  </a:cubicBezTo>
                  <a:cubicBezTo>
                    <a:pt x="76875" y="197762"/>
                    <a:pt x="89401" y="188221"/>
                    <a:pt x="96360" y="179242"/>
                  </a:cubicBezTo>
                  <a:close/>
                  <a:moveTo>
                    <a:pt x="96360" y="104041"/>
                  </a:moveTo>
                  <a:lnTo>
                    <a:pt x="96360" y="161564"/>
                  </a:lnTo>
                  <a:cubicBezTo>
                    <a:pt x="96360" y="166615"/>
                    <a:pt x="96360" y="167176"/>
                    <a:pt x="93298" y="171946"/>
                  </a:cubicBezTo>
                  <a:cubicBezTo>
                    <a:pt x="84947" y="185415"/>
                    <a:pt x="72421" y="191588"/>
                    <a:pt x="60452" y="191588"/>
                  </a:cubicBezTo>
                  <a:cubicBezTo>
                    <a:pt x="47926" y="191588"/>
                    <a:pt x="37905" y="184293"/>
                    <a:pt x="31224" y="173630"/>
                  </a:cubicBezTo>
                  <a:cubicBezTo>
                    <a:pt x="23987" y="162125"/>
                    <a:pt x="23152" y="146131"/>
                    <a:pt x="23152" y="134626"/>
                  </a:cubicBezTo>
                  <a:cubicBezTo>
                    <a:pt x="23152" y="124244"/>
                    <a:pt x="23709" y="107408"/>
                    <a:pt x="31781" y="94781"/>
                  </a:cubicBezTo>
                  <a:cubicBezTo>
                    <a:pt x="37627" y="86082"/>
                    <a:pt x="48204" y="76823"/>
                    <a:pt x="63235" y="76823"/>
                  </a:cubicBezTo>
                  <a:cubicBezTo>
                    <a:pt x="72978" y="76823"/>
                    <a:pt x="84669" y="81032"/>
                    <a:pt x="93298" y="93659"/>
                  </a:cubicBezTo>
                  <a:cubicBezTo>
                    <a:pt x="96360" y="98429"/>
                    <a:pt x="96360" y="98990"/>
                    <a:pt x="96360" y="10404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1DD47459-9E15-73B0-969A-5F0C641A539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2104020" y="82788"/>
              <a:ext cx="107723" cy="128795"/>
            </a:xfrm>
            <a:custGeom>
              <a:avLst/>
              <a:gdLst>
                <a:gd name="connsiteX0" fmla="*/ 23436 w 107723"/>
                <a:gd name="connsiteY0" fmla="*/ 54936 h 128795"/>
                <a:gd name="connsiteX1" fmla="*/ 57952 w 107723"/>
                <a:gd name="connsiteY1" fmla="*/ 6111 h 128795"/>
                <a:gd name="connsiteX2" fmla="*/ 89406 w 107723"/>
                <a:gd name="connsiteY2" fmla="*/ 54936 h 128795"/>
                <a:gd name="connsiteX3" fmla="*/ 23436 w 107723"/>
                <a:gd name="connsiteY3" fmla="*/ 54936 h 128795"/>
                <a:gd name="connsiteX4" fmla="*/ 23158 w 107723"/>
                <a:gd name="connsiteY4" fmla="*/ 60828 h 128795"/>
                <a:gd name="connsiteX5" fmla="*/ 100819 w 107723"/>
                <a:gd name="connsiteY5" fmla="*/ 60828 h 128795"/>
                <a:gd name="connsiteX6" fmla="*/ 107778 w 107723"/>
                <a:gd name="connsiteY6" fmla="*/ 54936 h 128795"/>
                <a:gd name="connsiteX7" fmla="*/ 57952 w 107723"/>
                <a:gd name="connsiteY7" fmla="*/ -62 h 128795"/>
                <a:gd name="connsiteX8" fmla="*/ 54 w 107723"/>
                <a:gd name="connsiteY8" fmla="*/ 63915 h 128795"/>
                <a:gd name="connsiteX9" fmla="*/ 61292 w 107723"/>
                <a:gd name="connsiteY9" fmla="*/ 128734 h 128795"/>
                <a:gd name="connsiteX10" fmla="*/ 107778 w 107723"/>
                <a:gd name="connsiteY10" fmla="*/ 92256 h 128795"/>
                <a:gd name="connsiteX11" fmla="*/ 104159 w 107723"/>
                <a:gd name="connsiteY11" fmla="*/ 88888 h 128795"/>
                <a:gd name="connsiteX12" fmla="*/ 100541 w 107723"/>
                <a:gd name="connsiteY12" fmla="*/ 92817 h 128795"/>
                <a:gd name="connsiteX13" fmla="*/ 62963 w 107723"/>
                <a:gd name="connsiteY13" fmla="*/ 121719 h 128795"/>
                <a:gd name="connsiteX14" fmla="*/ 31508 w 107723"/>
                <a:gd name="connsiteY14" fmla="*/ 102918 h 128795"/>
                <a:gd name="connsiteX15" fmla="*/ 23158 w 107723"/>
                <a:gd name="connsiteY15" fmla="*/ 6082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36" y="54936"/>
                  </a:moveTo>
                  <a:cubicBezTo>
                    <a:pt x="25106" y="13126"/>
                    <a:pt x="48488" y="6111"/>
                    <a:pt x="57952" y="6111"/>
                  </a:cubicBezTo>
                  <a:cubicBezTo>
                    <a:pt x="86623" y="6111"/>
                    <a:pt x="89406" y="43992"/>
                    <a:pt x="89406" y="54936"/>
                  </a:cubicBezTo>
                  <a:lnTo>
                    <a:pt x="23436" y="54936"/>
                  </a:lnTo>
                  <a:close/>
                  <a:moveTo>
                    <a:pt x="23158" y="60828"/>
                  </a:moveTo>
                  <a:lnTo>
                    <a:pt x="100819" y="60828"/>
                  </a:lnTo>
                  <a:cubicBezTo>
                    <a:pt x="106943" y="60828"/>
                    <a:pt x="107778" y="60828"/>
                    <a:pt x="107778" y="54936"/>
                  </a:cubicBezTo>
                  <a:cubicBezTo>
                    <a:pt x="107778" y="27156"/>
                    <a:pt x="92747" y="-62"/>
                    <a:pt x="57952" y="-62"/>
                  </a:cubicBezTo>
                  <a:cubicBezTo>
                    <a:pt x="25663" y="-62"/>
                    <a:pt x="54" y="28840"/>
                    <a:pt x="54" y="63915"/>
                  </a:cubicBezTo>
                  <a:cubicBezTo>
                    <a:pt x="54" y="101515"/>
                    <a:pt x="29282" y="128734"/>
                    <a:pt x="61292" y="128734"/>
                  </a:cubicBezTo>
                  <a:cubicBezTo>
                    <a:pt x="95252" y="128734"/>
                    <a:pt x="107778" y="97587"/>
                    <a:pt x="107778" y="92256"/>
                  </a:cubicBezTo>
                  <a:cubicBezTo>
                    <a:pt x="107778" y="89450"/>
                    <a:pt x="105551" y="88888"/>
                    <a:pt x="104159" y="88888"/>
                  </a:cubicBezTo>
                  <a:cubicBezTo>
                    <a:pt x="101654" y="88888"/>
                    <a:pt x="101097" y="90572"/>
                    <a:pt x="100541" y="92817"/>
                  </a:cubicBezTo>
                  <a:cubicBezTo>
                    <a:pt x="90798" y="121719"/>
                    <a:pt x="65746" y="121719"/>
                    <a:pt x="62963" y="121719"/>
                  </a:cubicBezTo>
                  <a:cubicBezTo>
                    <a:pt x="49045" y="121719"/>
                    <a:pt x="37911" y="113301"/>
                    <a:pt x="31508" y="102918"/>
                  </a:cubicBezTo>
                  <a:cubicBezTo>
                    <a:pt x="23158" y="89450"/>
                    <a:pt x="23158" y="70930"/>
                    <a:pt x="23158" y="6082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8CE94113-1FF4-05B5-623F-7F6EFD126CB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2229126" y="82788"/>
              <a:ext cx="91022" cy="128795"/>
            </a:xfrm>
            <a:custGeom>
              <a:avLst/>
              <a:gdLst>
                <a:gd name="connsiteX0" fmla="*/ 48771 w 91022"/>
                <a:gd name="connsiteY0" fmla="*/ 71211 h 128795"/>
                <a:gd name="connsiteX1" fmla="*/ 77720 w 91022"/>
                <a:gd name="connsiteY1" fmla="*/ 97026 h 128795"/>
                <a:gd name="connsiteX2" fmla="*/ 46266 w 91022"/>
                <a:gd name="connsiteY2" fmla="*/ 122561 h 128795"/>
                <a:gd name="connsiteX3" fmla="*/ 7574 w 91022"/>
                <a:gd name="connsiteY3" fmla="*/ 82715 h 128795"/>
                <a:gd name="connsiteX4" fmla="*/ 3677 w 91022"/>
                <a:gd name="connsiteY4" fmla="*/ 77945 h 128795"/>
                <a:gd name="connsiteX5" fmla="*/ 59 w 91022"/>
                <a:gd name="connsiteY5" fmla="*/ 84960 h 128795"/>
                <a:gd name="connsiteX6" fmla="*/ 59 w 91022"/>
                <a:gd name="connsiteY6" fmla="*/ 121999 h 128795"/>
                <a:gd name="connsiteX7" fmla="*/ 3120 w 91022"/>
                <a:gd name="connsiteY7" fmla="*/ 128734 h 128795"/>
                <a:gd name="connsiteX8" fmla="*/ 10079 w 91022"/>
                <a:gd name="connsiteY8" fmla="*/ 123122 h 128795"/>
                <a:gd name="connsiteX9" fmla="*/ 15646 w 91022"/>
                <a:gd name="connsiteY9" fmla="*/ 116668 h 128795"/>
                <a:gd name="connsiteX10" fmla="*/ 46266 w 91022"/>
                <a:gd name="connsiteY10" fmla="*/ 128734 h 128795"/>
                <a:gd name="connsiteX11" fmla="*/ 91081 w 91022"/>
                <a:gd name="connsiteY11" fmla="*/ 89730 h 128795"/>
                <a:gd name="connsiteX12" fmla="*/ 79390 w 91022"/>
                <a:gd name="connsiteY12" fmla="*/ 63073 h 128795"/>
                <a:gd name="connsiteX13" fmla="*/ 47657 w 91022"/>
                <a:gd name="connsiteY13" fmla="*/ 49604 h 128795"/>
                <a:gd name="connsiteX14" fmla="*/ 13420 w 91022"/>
                <a:gd name="connsiteY14" fmla="*/ 26595 h 128795"/>
                <a:gd name="connsiteX15" fmla="*/ 44596 w 91022"/>
                <a:gd name="connsiteY15" fmla="*/ 5269 h 128795"/>
                <a:gd name="connsiteX16" fmla="*/ 77163 w 91022"/>
                <a:gd name="connsiteY16" fmla="*/ 39222 h 128795"/>
                <a:gd name="connsiteX17" fmla="*/ 80503 w 91022"/>
                <a:gd name="connsiteY17" fmla="*/ 41748 h 128795"/>
                <a:gd name="connsiteX18" fmla="*/ 84122 w 91022"/>
                <a:gd name="connsiteY18" fmla="*/ 35013 h 128795"/>
                <a:gd name="connsiteX19" fmla="*/ 84122 w 91022"/>
                <a:gd name="connsiteY19" fmla="*/ 6672 h 128795"/>
                <a:gd name="connsiteX20" fmla="*/ 81060 w 91022"/>
                <a:gd name="connsiteY20" fmla="*/ -62 h 128795"/>
                <a:gd name="connsiteX21" fmla="*/ 75493 w 91022"/>
                <a:gd name="connsiteY21" fmla="*/ 3305 h 128795"/>
                <a:gd name="connsiteX22" fmla="*/ 70761 w 91022"/>
                <a:gd name="connsiteY22" fmla="*/ 7795 h 128795"/>
                <a:gd name="connsiteX23" fmla="*/ 44596 w 91022"/>
                <a:gd name="connsiteY23" fmla="*/ -62 h 128795"/>
                <a:gd name="connsiteX24" fmla="*/ 59 w 91022"/>
                <a:gd name="connsiteY24" fmla="*/ 34452 h 128795"/>
                <a:gd name="connsiteX25" fmla="*/ 12028 w 91022"/>
                <a:gd name="connsiteY25" fmla="*/ 58303 h 128795"/>
                <a:gd name="connsiteX26" fmla="*/ 48771 w 91022"/>
                <a:gd name="connsiteY26" fmla="*/ 71211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771" y="71211"/>
                  </a:moveTo>
                  <a:cubicBezTo>
                    <a:pt x="54895" y="72333"/>
                    <a:pt x="77720" y="76823"/>
                    <a:pt x="77720" y="97026"/>
                  </a:cubicBezTo>
                  <a:cubicBezTo>
                    <a:pt x="77720" y="111337"/>
                    <a:pt x="67977" y="122561"/>
                    <a:pt x="46266" y="122561"/>
                  </a:cubicBezTo>
                  <a:cubicBezTo>
                    <a:pt x="22884" y="122561"/>
                    <a:pt x="12863" y="106566"/>
                    <a:pt x="7574" y="82715"/>
                  </a:cubicBezTo>
                  <a:cubicBezTo>
                    <a:pt x="6739" y="79067"/>
                    <a:pt x="6461" y="77945"/>
                    <a:pt x="3677" y="77945"/>
                  </a:cubicBezTo>
                  <a:cubicBezTo>
                    <a:pt x="59" y="77945"/>
                    <a:pt x="59" y="79909"/>
                    <a:pt x="59" y="84960"/>
                  </a:cubicBezTo>
                  <a:lnTo>
                    <a:pt x="59" y="121999"/>
                  </a:lnTo>
                  <a:cubicBezTo>
                    <a:pt x="59" y="126770"/>
                    <a:pt x="59" y="128734"/>
                    <a:pt x="3120" y="128734"/>
                  </a:cubicBezTo>
                  <a:cubicBezTo>
                    <a:pt x="4512" y="128734"/>
                    <a:pt x="4791" y="128453"/>
                    <a:pt x="10079" y="123122"/>
                  </a:cubicBezTo>
                  <a:cubicBezTo>
                    <a:pt x="10636" y="122561"/>
                    <a:pt x="10636" y="121999"/>
                    <a:pt x="15646" y="116668"/>
                  </a:cubicBezTo>
                  <a:cubicBezTo>
                    <a:pt x="27894" y="128453"/>
                    <a:pt x="40420" y="128734"/>
                    <a:pt x="46266" y="128734"/>
                  </a:cubicBezTo>
                  <a:cubicBezTo>
                    <a:pt x="78277" y="128734"/>
                    <a:pt x="91081" y="109934"/>
                    <a:pt x="91081" y="89730"/>
                  </a:cubicBezTo>
                  <a:cubicBezTo>
                    <a:pt x="91081" y="74858"/>
                    <a:pt x="82730" y="66440"/>
                    <a:pt x="79390" y="63073"/>
                  </a:cubicBezTo>
                  <a:cubicBezTo>
                    <a:pt x="70204" y="54094"/>
                    <a:pt x="59348" y="51849"/>
                    <a:pt x="47657" y="49604"/>
                  </a:cubicBezTo>
                  <a:cubicBezTo>
                    <a:pt x="32070" y="46518"/>
                    <a:pt x="13420" y="42870"/>
                    <a:pt x="13420" y="26595"/>
                  </a:cubicBezTo>
                  <a:cubicBezTo>
                    <a:pt x="13420" y="16774"/>
                    <a:pt x="20657" y="5269"/>
                    <a:pt x="44596" y="5269"/>
                  </a:cubicBezTo>
                  <a:cubicBezTo>
                    <a:pt x="75215" y="5269"/>
                    <a:pt x="76607" y="30523"/>
                    <a:pt x="77163" y="39222"/>
                  </a:cubicBezTo>
                  <a:cubicBezTo>
                    <a:pt x="77442" y="41748"/>
                    <a:pt x="79947" y="41748"/>
                    <a:pt x="80503" y="41748"/>
                  </a:cubicBezTo>
                  <a:cubicBezTo>
                    <a:pt x="84122" y="41748"/>
                    <a:pt x="84122" y="40344"/>
                    <a:pt x="84122" y="35013"/>
                  </a:cubicBezTo>
                  <a:lnTo>
                    <a:pt x="84122" y="6672"/>
                  </a:lnTo>
                  <a:cubicBezTo>
                    <a:pt x="84122" y="1902"/>
                    <a:pt x="84122" y="-62"/>
                    <a:pt x="81060" y="-62"/>
                  </a:cubicBezTo>
                  <a:cubicBezTo>
                    <a:pt x="79668" y="-62"/>
                    <a:pt x="79112" y="-62"/>
                    <a:pt x="75493" y="3305"/>
                  </a:cubicBezTo>
                  <a:cubicBezTo>
                    <a:pt x="74658" y="4428"/>
                    <a:pt x="71874" y="6953"/>
                    <a:pt x="70761" y="7795"/>
                  </a:cubicBezTo>
                  <a:cubicBezTo>
                    <a:pt x="60183" y="-62"/>
                    <a:pt x="48771" y="-62"/>
                    <a:pt x="44596" y="-62"/>
                  </a:cubicBezTo>
                  <a:cubicBezTo>
                    <a:pt x="10636" y="-62"/>
                    <a:pt x="59" y="18738"/>
                    <a:pt x="59" y="34452"/>
                  </a:cubicBezTo>
                  <a:cubicBezTo>
                    <a:pt x="59" y="44273"/>
                    <a:pt x="4512" y="52130"/>
                    <a:pt x="12028" y="58303"/>
                  </a:cubicBezTo>
                  <a:cubicBezTo>
                    <a:pt x="20935" y="65599"/>
                    <a:pt x="28729" y="67282"/>
                    <a:pt x="48771" y="7121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78AFE454-FE2F-7299-FADD-221DF71B3BB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2338922" y="20775"/>
              <a:ext cx="59568" cy="187721"/>
            </a:xfrm>
            <a:custGeom>
              <a:avLst/>
              <a:gdLst>
                <a:gd name="connsiteX0" fmla="*/ 40146 w 59568"/>
                <a:gd name="connsiteY0" fmla="*/ 63634 h 187721"/>
                <a:gd name="connsiteX1" fmla="*/ 1176 w 59568"/>
                <a:gd name="connsiteY1" fmla="*/ 66721 h 187721"/>
                <a:gd name="connsiteX2" fmla="*/ 1176 w 59568"/>
                <a:gd name="connsiteY2" fmla="*/ 75420 h 187721"/>
                <a:gd name="connsiteX3" fmla="*/ 21774 w 59568"/>
                <a:gd name="connsiteY3" fmla="*/ 90853 h 187721"/>
                <a:gd name="connsiteX4" fmla="*/ 21774 w 59568"/>
                <a:gd name="connsiteY4" fmla="*/ 166334 h 187721"/>
                <a:gd name="connsiteX5" fmla="*/ 62 w 59568"/>
                <a:gd name="connsiteY5" fmla="*/ 178961 h 187721"/>
                <a:gd name="connsiteX6" fmla="*/ 62 w 59568"/>
                <a:gd name="connsiteY6" fmla="*/ 187660 h 187721"/>
                <a:gd name="connsiteX7" fmla="*/ 30682 w 59568"/>
                <a:gd name="connsiteY7" fmla="*/ 186818 h 187721"/>
                <a:gd name="connsiteX8" fmla="*/ 59631 w 59568"/>
                <a:gd name="connsiteY8" fmla="*/ 187660 h 187721"/>
                <a:gd name="connsiteX9" fmla="*/ 59631 w 59568"/>
                <a:gd name="connsiteY9" fmla="*/ 178961 h 187721"/>
                <a:gd name="connsiteX10" fmla="*/ 40146 w 59568"/>
                <a:gd name="connsiteY10" fmla="*/ 166615 h 187721"/>
                <a:gd name="connsiteX11" fmla="*/ 40146 w 59568"/>
                <a:gd name="connsiteY11" fmla="*/ 63634 h 187721"/>
                <a:gd name="connsiteX12" fmla="*/ 41259 w 59568"/>
                <a:gd name="connsiteY12" fmla="*/ 14810 h 187721"/>
                <a:gd name="connsiteX13" fmla="*/ 26506 w 59568"/>
                <a:gd name="connsiteY13" fmla="*/ -62 h 187721"/>
                <a:gd name="connsiteX14" fmla="*/ 11753 w 59568"/>
                <a:gd name="connsiteY14" fmla="*/ 14810 h 187721"/>
                <a:gd name="connsiteX15" fmla="*/ 26506 w 59568"/>
                <a:gd name="connsiteY15" fmla="*/ 29682 h 187721"/>
                <a:gd name="connsiteX16" fmla="*/ 41259 w 59568"/>
                <a:gd name="connsiteY16" fmla="*/ 14810 h 18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568" h="187721">
                  <a:moveTo>
                    <a:pt x="40146" y="63634"/>
                  </a:moveTo>
                  <a:lnTo>
                    <a:pt x="1176" y="66721"/>
                  </a:lnTo>
                  <a:lnTo>
                    <a:pt x="1176" y="75420"/>
                  </a:lnTo>
                  <a:cubicBezTo>
                    <a:pt x="19269" y="75420"/>
                    <a:pt x="21774" y="77103"/>
                    <a:pt x="21774" y="90853"/>
                  </a:cubicBezTo>
                  <a:lnTo>
                    <a:pt x="21774" y="166334"/>
                  </a:lnTo>
                  <a:cubicBezTo>
                    <a:pt x="21774" y="178961"/>
                    <a:pt x="18712" y="178961"/>
                    <a:pt x="62" y="178961"/>
                  </a:cubicBezTo>
                  <a:lnTo>
                    <a:pt x="62" y="187660"/>
                  </a:lnTo>
                  <a:cubicBezTo>
                    <a:pt x="8970" y="187379"/>
                    <a:pt x="24001" y="186818"/>
                    <a:pt x="30682" y="186818"/>
                  </a:cubicBezTo>
                  <a:cubicBezTo>
                    <a:pt x="40424" y="186818"/>
                    <a:pt x="50167" y="187379"/>
                    <a:pt x="59631" y="187660"/>
                  </a:cubicBezTo>
                  <a:lnTo>
                    <a:pt x="59631" y="178961"/>
                  </a:lnTo>
                  <a:cubicBezTo>
                    <a:pt x="41259" y="178961"/>
                    <a:pt x="40146" y="177558"/>
                    <a:pt x="40146" y="166615"/>
                  </a:cubicBezTo>
                  <a:lnTo>
                    <a:pt x="40146" y="63634"/>
                  </a:lnTo>
                  <a:close/>
                  <a:moveTo>
                    <a:pt x="41259" y="14810"/>
                  </a:moveTo>
                  <a:cubicBezTo>
                    <a:pt x="41259" y="5831"/>
                    <a:pt x="34300" y="-62"/>
                    <a:pt x="26506" y="-62"/>
                  </a:cubicBezTo>
                  <a:cubicBezTo>
                    <a:pt x="17877" y="-62"/>
                    <a:pt x="11753" y="7514"/>
                    <a:pt x="11753" y="14810"/>
                  </a:cubicBezTo>
                  <a:cubicBezTo>
                    <a:pt x="11753" y="22386"/>
                    <a:pt x="17877" y="29682"/>
                    <a:pt x="26506" y="29682"/>
                  </a:cubicBezTo>
                  <a:cubicBezTo>
                    <a:pt x="34300" y="29682"/>
                    <a:pt x="41259" y="23789"/>
                    <a:pt x="41259" y="1481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74841550-0331-4560-135C-C0550F55545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2414852" y="81385"/>
              <a:ext cx="127208" cy="184915"/>
            </a:xfrm>
            <a:custGeom>
              <a:avLst/>
              <a:gdLst>
                <a:gd name="connsiteX0" fmla="*/ 54066 w 127208"/>
                <a:gd name="connsiteY0" fmla="*/ 78787 h 184915"/>
                <a:gd name="connsiteX1" fmla="*/ 29849 w 127208"/>
                <a:gd name="connsiteY1" fmla="*/ 44273 h 184915"/>
                <a:gd name="connsiteX2" fmla="*/ 34303 w 127208"/>
                <a:gd name="connsiteY2" fmla="*/ 20702 h 184915"/>
                <a:gd name="connsiteX3" fmla="*/ 54066 w 127208"/>
                <a:gd name="connsiteY3" fmla="*/ 9478 h 184915"/>
                <a:gd name="connsiteX4" fmla="*/ 78283 w 127208"/>
                <a:gd name="connsiteY4" fmla="*/ 43992 h 184915"/>
                <a:gd name="connsiteX5" fmla="*/ 73830 w 127208"/>
                <a:gd name="connsiteY5" fmla="*/ 67563 h 184915"/>
                <a:gd name="connsiteX6" fmla="*/ 54066 w 127208"/>
                <a:gd name="connsiteY6" fmla="*/ 78787 h 184915"/>
                <a:gd name="connsiteX7" fmla="*/ 21777 w 127208"/>
                <a:gd name="connsiteY7" fmla="*/ 89730 h 184915"/>
                <a:gd name="connsiteX8" fmla="*/ 26509 w 127208"/>
                <a:gd name="connsiteY8" fmla="*/ 76542 h 184915"/>
                <a:gd name="connsiteX9" fmla="*/ 54066 w 127208"/>
                <a:gd name="connsiteY9" fmla="*/ 85241 h 184915"/>
                <a:gd name="connsiteX10" fmla="*/ 99160 w 127208"/>
                <a:gd name="connsiteY10" fmla="*/ 44273 h 184915"/>
                <a:gd name="connsiteX11" fmla="*/ 87747 w 127208"/>
                <a:gd name="connsiteY11" fmla="*/ 17055 h 184915"/>
                <a:gd name="connsiteX12" fmla="*/ 112800 w 127208"/>
                <a:gd name="connsiteY12" fmla="*/ 6111 h 184915"/>
                <a:gd name="connsiteX13" fmla="*/ 115583 w 127208"/>
                <a:gd name="connsiteY13" fmla="*/ 6392 h 184915"/>
                <a:gd name="connsiteX14" fmla="*/ 111129 w 127208"/>
                <a:gd name="connsiteY14" fmla="*/ 13968 h 184915"/>
                <a:gd name="connsiteX15" fmla="*/ 119202 w 127208"/>
                <a:gd name="connsiteY15" fmla="*/ 22105 h 184915"/>
                <a:gd name="connsiteX16" fmla="*/ 127274 w 127208"/>
                <a:gd name="connsiteY16" fmla="*/ 13687 h 184915"/>
                <a:gd name="connsiteX17" fmla="*/ 113078 w 127208"/>
                <a:gd name="connsiteY17" fmla="*/ -62 h 184915"/>
                <a:gd name="connsiteX18" fmla="*/ 83572 w 127208"/>
                <a:gd name="connsiteY18" fmla="*/ 13126 h 184915"/>
                <a:gd name="connsiteX19" fmla="*/ 54066 w 127208"/>
                <a:gd name="connsiteY19" fmla="*/ 3025 h 184915"/>
                <a:gd name="connsiteX20" fmla="*/ 8973 w 127208"/>
                <a:gd name="connsiteY20" fmla="*/ 43992 h 184915"/>
                <a:gd name="connsiteX21" fmla="*/ 22055 w 127208"/>
                <a:gd name="connsiteY21" fmla="*/ 72894 h 184915"/>
                <a:gd name="connsiteX22" fmla="*/ 13426 w 127208"/>
                <a:gd name="connsiteY22" fmla="*/ 96184 h 184915"/>
                <a:gd name="connsiteX23" fmla="*/ 25674 w 127208"/>
                <a:gd name="connsiteY23" fmla="*/ 121158 h 184915"/>
                <a:gd name="connsiteX24" fmla="*/ 65 w 127208"/>
                <a:gd name="connsiteY24" fmla="*/ 149218 h 184915"/>
                <a:gd name="connsiteX25" fmla="*/ 61582 w 127208"/>
                <a:gd name="connsiteY25" fmla="*/ 184854 h 184915"/>
                <a:gd name="connsiteX26" fmla="*/ 123377 w 127208"/>
                <a:gd name="connsiteY26" fmla="*/ 148656 h 184915"/>
                <a:gd name="connsiteX27" fmla="*/ 105284 w 127208"/>
                <a:gd name="connsiteY27" fmla="*/ 116668 h 184915"/>
                <a:gd name="connsiteX28" fmla="*/ 57407 w 127208"/>
                <a:gd name="connsiteY28" fmla="*/ 108811 h 184915"/>
                <a:gd name="connsiteX29" fmla="*/ 36530 w 127208"/>
                <a:gd name="connsiteY29" fmla="*/ 108531 h 184915"/>
                <a:gd name="connsiteX30" fmla="*/ 21777 w 127208"/>
                <a:gd name="connsiteY30" fmla="*/ 89730 h 184915"/>
                <a:gd name="connsiteX31" fmla="*/ 61860 w 127208"/>
                <a:gd name="connsiteY31" fmla="*/ 178400 h 184915"/>
                <a:gd name="connsiteX32" fmla="*/ 14540 w 127208"/>
                <a:gd name="connsiteY32" fmla="*/ 149218 h 184915"/>
                <a:gd name="connsiteX33" fmla="*/ 37365 w 127208"/>
                <a:gd name="connsiteY33" fmla="*/ 125086 h 184915"/>
                <a:gd name="connsiteX34" fmla="*/ 53788 w 127208"/>
                <a:gd name="connsiteY34" fmla="*/ 125086 h 184915"/>
                <a:gd name="connsiteX35" fmla="*/ 108903 w 127208"/>
                <a:gd name="connsiteY35" fmla="*/ 149218 h 184915"/>
                <a:gd name="connsiteX36" fmla="*/ 61860 w 127208"/>
                <a:gd name="connsiteY36" fmla="*/ 178400 h 18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7208" h="184915">
                  <a:moveTo>
                    <a:pt x="54066" y="78787"/>
                  </a:moveTo>
                  <a:cubicBezTo>
                    <a:pt x="29849" y="78787"/>
                    <a:pt x="29849" y="50727"/>
                    <a:pt x="29849" y="44273"/>
                  </a:cubicBezTo>
                  <a:cubicBezTo>
                    <a:pt x="29849" y="36697"/>
                    <a:pt x="30128" y="27717"/>
                    <a:pt x="34303" y="20702"/>
                  </a:cubicBezTo>
                  <a:cubicBezTo>
                    <a:pt x="36530" y="17335"/>
                    <a:pt x="42932" y="9478"/>
                    <a:pt x="54066" y="9478"/>
                  </a:cubicBezTo>
                  <a:cubicBezTo>
                    <a:pt x="78283" y="9478"/>
                    <a:pt x="78283" y="37538"/>
                    <a:pt x="78283" y="43992"/>
                  </a:cubicBezTo>
                  <a:cubicBezTo>
                    <a:pt x="78283" y="51569"/>
                    <a:pt x="78005" y="60548"/>
                    <a:pt x="73830" y="67563"/>
                  </a:cubicBezTo>
                  <a:cubicBezTo>
                    <a:pt x="71603" y="70930"/>
                    <a:pt x="65201" y="78787"/>
                    <a:pt x="54066" y="78787"/>
                  </a:cubicBezTo>
                  <a:close/>
                  <a:moveTo>
                    <a:pt x="21777" y="89730"/>
                  </a:moveTo>
                  <a:cubicBezTo>
                    <a:pt x="21777" y="88608"/>
                    <a:pt x="21777" y="82154"/>
                    <a:pt x="26509" y="76542"/>
                  </a:cubicBezTo>
                  <a:cubicBezTo>
                    <a:pt x="37365" y="84399"/>
                    <a:pt x="48778" y="85241"/>
                    <a:pt x="54066" y="85241"/>
                  </a:cubicBezTo>
                  <a:cubicBezTo>
                    <a:pt x="79953" y="85241"/>
                    <a:pt x="99160" y="65879"/>
                    <a:pt x="99160" y="44273"/>
                  </a:cubicBezTo>
                  <a:cubicBezTo>
                    <a:pt x="99160" y="33891"/>
                    <a:pt x="94706" y="23508"/>
                    <a:pt x="87747" y="17055"/>
                  </a:cubicBezTo>
                  <a:cubicBezTo>
                    <a:pt x="97768" y="7514"/>
                    <a:pt x="107789" y="6111"/>
                    <a:pt x="112800" y="6111"/>
                  </a:cubicBezTo>
                  <a:cubicBezTo>
                    <a:pt x="113356" y="6111"/>
                    <a:pt x="114748" y="6111"/>
                    <a:pt x="115583" y="6392"/>
                  </a:cubicBezTo>
                  <a:cubicBezTo>
                    <a:pt x="112521" y="7514"/>
                    <a:pt x="111129" y="10601"/>
                    <a:pt x="111129" y="13968"/>
                  </a:cubicBezTo>
                  <a:cubicBezTo>
                    <a:pt x="111129" y="18738"/>
                    <a:pt x="114748" y="22105"/>
                    <a:pt x="119202" y="22105"/>
                  </a:cubicBezTo>
                  <a:cubicBezTo>
                    <a:pt x="121985" y="22105"/>
                    <a:pt x="127274" y="20141"/>
                    <a:pt x="127274" y="13687"/>
                  </a:cubicBezTo>
                  <a:cubicBezTo>
                    <a:pt x="127274" y="8917"/>
                    <a:pt x="123934" y="-62"/>
                    <a:pt x="113078" y="-62"/>
                  </a:cubicBezTo>
                  <a:cubicBezTo>
                    <a:pt x="107511" y="-62"/>
                    <a:pt x="95263" y="1622"/>
                    <a:pt x="83572" y="13126"/>
                  </a:cubicBezTo>
                  <a:cubicBezTo>
                    <a:pt x="71881" y="3866"/>
                    <a:pt x="60190" y="3025"/>
                    <a:pt x="54066" y="3025"/>
                  </a:cubicBezTo>
                  <a:cubicBezTo>
                    <a:pt x="28179" y="3025"/>
                    <a:pt x="8973" y="22386"/>
                    <a:pt x="8973" y="43992"/>
                  </a:cubicBezTo>
                  <a:cubicBezTo>
                    <a:pt x="8973" y="56339"/>
                    <a:pt x="15096" y="67002"/>
                    <a:pt x="22055" y="72894"/>
                  </a:cubicBezTo>
                  <a:cubicBezTo>
                    <a:pt x="18437" y="77103"/>
                    <a:pt x="13426" y="86363"/>
                    <a:pt x="13426" y="96184"/>
                  </a:cubicBezTo>
                  <a:cubicBezTo>
                    <a:pt x="13426" y="104883"/>
                    <a:pt x="17045" y="115546"/>
                    <a:pt x="25674" y="121158"/>
                  </a:cubicBezTo>
                  <a:cubicBezTo>
                    <a:pt x="8973" y="125928"/>
                    <a:pt x="65" y="137994"/>
                    <a:pt x="65" y="149218"/>
                  </a:cubicBezTo>
                  <a:cubicBezTo>
                    <a:pt x="65" y="169421"/>
                    <a:pt x="27622" y="184854"/>
                    <a:pt x="61582" y="184854"/>
                  </a:cubicBezTo>
                  <a:cubicBezTo>
                    <a:pt x="94428" y="184854"/>
                    <a:pt x="123377" y="170543"/>
                    <a:pt x="123377" y="148656"/>
                  </a:cubicBezTo>
                  <a:cubicBezTo>
                    <a:pt x="123377" y="138835"/>
                    <a:pt x="119480" y="124525"/>
                    <a:pt x="105284" y="116668"/>
                  </a:cubicBezTo>
                  <a:cubicBezTo>
                    <a:pt x="90531" y="108811"/>
                    <a:pt x="74386" y="108811"/>
                    <a:pt x="57407" y="108811"/>
                  </a:cubicBezTo>
                  <a:cubicBezTo>
                    <a:pt x="50448" y="108811"/>
                    <a:pt x="38478" y="108811"/>
                    <a:pt x="36530" y="108531"/>
                  </a:cubicBezTo>
                  <a:cubicBezTo>
                    <a:pt x="27622" y="107408"/>
                    <a:pt x="21777" y="98709"/>
                    <a:pt x="21777" y="89730"/>
                  </a:cubicBezTo>
                  <a:close/>
                  <a:moveTo>
                    <a:pt x="61860" y="178400"/>
                  </a:moveTo>
                  <a:cubicBezTo>
                    <a:pt x="33746" y="178400"/>
                    <a:pt x="14540" y="164089"/>
                    <a:pt x="14540" y="149218"/>
                  </a:cubicBezTo>
                  <a:cubicBezTo>
                    <a:pt x="14540" y="136310"/>
                    <a:pt x="25117" y="125928"/>
                    <a:pt x="37365" y="125086"/>
                  </a:cubicBezTo>
                  <a:lnTo>
                    <a:pt x="53788" y="125086"/>
                  </a:lnTo>
                  <a:cubicBezTo>
                    <a:pt x="77727" y="125086"/>
                    <a:pt x="108903" y="125086"/>
                    <a:pt x="108903" y="149218"/>
                  </a:cubicBezTo>
                  <a:cubicBezTo>
                    <a:pt x="108903" y="164370"/>
                    <a:pt x="89139" y="178400"/>
                    <a:pt x="61860" y="17840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BBE27EBE-6B8B-4AC5-3582-FC58B59D927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2555144" y="84472"/>
              <a:ext cx="140013" cy="124025"/>
            </a:xfrm>
            <a:custGeom>
              <a:avLst/>
              <a:gdLst>
                <a:gd name="connsiteX0" fmla="*/ 21782 w 140013"/>
                <a:gd name="connsiteY0" fmla="*/ 27437 h 124025"/>
                <a:gd name="connsiteX1" fmla="*/ 21782 w 140013"/>
                <a:gd name="connsiteY1" fmla="*/ 102638 h 124025"/>
                <a:gd name="connsiteX2" fmla="*/ 70 w 140013"/>
                <a:gd name="connsiteY2" fmla="*/ 115265 h 124025"/>
                <a:gd name="connsiteX3" fmla="*/ 70 w 140013"/>
                <a:gd name="connsiteY3" fmla="*/ 123964 h 124025"/>
                <a:gd name="connsiteX4" fmla="*/ 31524 w 140013"/>
                <a:gd name="connsiteY4" fmla="*/ 123122 h 124025"/>
                <a:gd name="connsiteX5" fmla="*/ 62700 w 140013"/>
                <a:gd name="connsiteY5" fmla="*/ 123964 h 124025"/>
                <a:gd name="connsiteX6" fmla="*/ 62700 w 140013"/>
                <a:gd name="connsiteY6" fmla="*/ 115265 h 124025"/>
                <a:gd name="connsiteX7" fmla="*/ 40989 w 140013"/>
                <a:gd name="connsiteY7" fmla="*/ 102638 h 124025"/>
                <a:gd name="connsiteX8" fmla="*/ 40989 w 140013"/>
                <a:gd name="connsiteY8" fmla="*/ 51007 h 124025"/>
                <a:gd name="connsiteX9" fmla="*/ 78567 w 140013"/>
                <a:gd name="connsiteY9" fmla="*/ 6111 h 124025"/>
                <a:gd name="connsiteX10" fmla="*/ 99165 w 140013"/>
                <a:gd name="connsiteY10" fmla="*/ 37258 h 124025"/>
                <a:gd name="connsiteX11" fmla="*/ 99165 w 140013"/>
                <a:gd name="connsiteY11" fmla="*/ 102638 h 124025"/>
                <a:gd name="connsiteX12" fmla="*/ 77453 w 140013"/>
                <a:gd name="connsiteY12" fmla="*/ 115265 h 124025"/>
                <a:gd name="connsiteX13" fmla="*/ 77453 w 140013"/>
                <a:gd name="connsiteY13" fmla="*/ 123964 h 124025"/>
                <a:gd name="connsiteX14" fmla="*/ 108908 w 140013"/>
                <a:gd name="connsiteY14" fmla="*/ 123122 h 124025"/>
                <a:gd name="connsiteX15" fmla="*/ 140083 w 140013"/>
                <a:gd name="connsiteY15" fmla="*/ 123964 h 124025"/>
                <a:gd name="connsiteX16" fmla="*/ 140083 w 140013"/>
                <a:gd name="connsiteY16" fmla="*/ 115265 h 124025"/>
                <a:gd name="connsiteX17" fmla="*/ 118372 w 140013"/>
                <a:gd name="connsiteY17" fmla="*/ 106847 h 124025"/>
                <a:gd name="connsiteX18" fmla="*/ 118372 w 140013"/>
                <a:gd name="connsiteY18" fmla="*/ 53252 h 124025"/>
                <a:gd name="connsiteX19" fmla="*/ 109743 w 140013"/>
                <a:gd name="connsiteY19" fmla="*/ 10320 h 124025"/>
                <a:gd name="connsiteX20" fmla="*/ 80515 w 140013"/>
                <a:gd name="connsiteY20" fmla="*/ -62 h 124025"/>
                <a:gd name="connsiteX21" fmla="*/ 39318 w 140013"/>
                <a:gd name="connsiteY21" fmla="*/ 29401 h 124025"/>
                <a:gd name="connsiteX22" fmla="*/ 39318 w 140013"/>
                <a:gd name="connsiteY22" fmla="*/ -62 h 124025"/>
                <a:gd name="connsiteX23" fmla="*/ 70 w 140013"/>
                <a:gd name="connsiteY23" fmla="*/ 3025 h 124025"/>
                <a:gd name="connsiteX24" fmla="*/ 70 w 140013"/>
                <a:gd name="connsiteY24" fmla="*/ 11723 h 124025"/>
                <a:gd name="connsiteX25" fmla="*/ 21782 w 140013"/>
                <a:gd name="connsiteY25" fmla="*/ 27437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782" y="27437"/>
                  </a:moveTo>
                  <a:lnTo>
                    <a:pt x="21782" y="102638"/>
                  </a:lnTo>
                  <a:cubicBezTo>
                    <a:pt x="21782" y="115265"/>
                    <a:pt x="18720" y="115265"/>
                    <a:pt x="70" y="115265"/>
                  </a:cubicBezTo>
                  <a:lnTo>
                    <a:pt x="70" y="123964"/>
                  </a:lnTo>
                  <a:cubicBezTo>
                    <a:pt x="9813" y="123683"/>
                    <a:pt x="24009" y="123122"/>
                    <a:pt x="31524" y="123122"/>
                  </a:cubicBezTo>
                  <a:cubicBezTo>
                    <a:pt x="38762" y="123122"/>
                    <a:pt x="53236" y="123683"/>
                    <a:pt x="62700" y="123964"/>
                  </a:cubicBezTo>
                  <a:lnTo>
                    <a:pt x="62700" y="115265"/>
                  </a:lnTo>
                  <a:cubicBezTo>
                    <a:pt x="44051" y="115265"/>
                    <a:pt x="40989" y="115265"/>
                    <a:pt x="40989" y="102638"/>
                  </a:cubicBezTo>
                  <a:lnTo>
                    <a:pt x="40989" y="51007"/>
                  </a:lnTo>
                  <a:cubicBezTo>
                    <a:pt x="40989" y="21825"/>
                    <a:pt x="60752" y="6111"/>
                    <a:pt x="78567" y="6111"/>
                  </a:cubicBezTo>
                  <a:cubicBezTo>
                    <a:pt x="96103" y="6111"/>
                    <a:pt x="99165" y="21264"/>
                    <a:pt x="99165" y="37258"/>
                  </a:cubicBezTo>
                  <a:lnTo>
                    <a:pt x="99165" y="102638"/>
                  </a:lnTo>
                  <a:cubicBezTo>
                    <a:pt x="99165" y="115265"/>
                    <a:pt x="96103" y="115265"/>
                    <a:pt x="77453" y="115265"/>
                  </a:cubicBezTo>
                  <a:lnTo>
                    <a:pt x="77453" y="123964"/>
                  </a:lnTo>
                  <a:cubicBezTo>
                    <a:pt x="87196" y="123683"/>
                    <a:pt x="101392" y="123122"/>
                    <a:pt x="108908" y="123122"/>
                  </a:cubicBezTo>
                  <a:cubicBezTo>
                    <a:pt x="116145" y="123122"/>
                    <a:pt x="130619" y="123683"/>
                    <a:pt x="140083" y="123964"/>
                  </a:cubicBezTo>
                  <a:lnTo>
                    <a:pt x="140083" y="115265"/>
                  </a:lnTo>
                  <a:cubicBezTo>
                    <a:pt x="125609" y="115265"/>
                    <a:pt x="118650" y="115265"/>
                    <a:pt x="118372" y="106847"/>
                  </a:cubicBezTo>
                  <a:lnTo>
                    <a:pt x="118372" y="53252"/>
                  </a:lnTo>
                  <a:cubicBezTo>
                    <a:pt x="118372" y="29120"/>
                    <a:pt x="118372" y="20422"/>
                    <a:pt x="109743" y="10320"/>
                  </a:cubicBezTo>
                  <a:cubicBezTo>
                    <a:pt x="105846" y="5550"/>
                    <a:pt x="96660" y="-62"/>
                    <a:pt x="80515" y="-62"/>
                  </a:cubicBezTo>
                  <a:cubicBezTo>
                    <a:pt x="60195" y="-62"/>
                    <a:pt x="47112" y="12004"/>
                    <a:pt x="39318" y="29401"/>
                  </a:cubicBezTo>
                  <a:lnTo>
                    <a:pt x="39318" y="-62"/>
                  </a:lnTo>
                  <a:lnTo>
                    <a:pt x="70" y="3025"/>
                  </a:lnTo>
                  <a:lnTo>
                    <a:pt x="70" y="11723"/>
                  </a:lnTo>
                  <a:cubicBezTo>
                    <a:pt x="19555" y="11723"/>
                    <a:pt x="21782" y="13687"/>
                    <a:pt x="21782" y="2743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A2D53AA9-CC82-C765-4E41-F9FF2BFB80F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2790494" y="82788"/>
              <a:ext cx="106053" cy="128795"/>
            </a:xfrm>
            <a:custGeom>
              <a:avLst/>
              <a:gdLst>
                <a:gd name="connsiteX0" fmla="*/ 23182 w 106053"/>
                <a:gd name="connsiteY0" fmla="*/ 64476 h 128795"/>
                <a:gd name="connsiteX1" fmla="*/ 60760 w 106053"/>
                <a:gd name="connsiteY1" fmla="*/ 6953 h 128795"/>
                <a:gd name="connsiteX2" fmla="*/ 90544 w 106053"/>
                <a:gd name="connsiteY2" fmla="*/ 17335 h 128795"/>
                <a:gd name="connsiteX3" fmla="*/ 77462 w 106053"/>
                <a:gd name="connsiteY3" fmla="*/ 30243 h 128795"/>
                <a:gd name="connsiteX4" fmla="*/ 90266 w 106053"/>
                <a:gd name="connsiteY4" fmla="*/ 43151 h 128795"/>
                <a:gd name="connsiteX5" fmla="*/ 103070 w 106053"/>
                <a:gd name="connsiteY5" fmla="*/ 29962 h 128795"/>
                <a:gd name="connsiteX6" fmla="*/ 60482 w 106053"/>
                <a:gd name="connsiteY6" fmla="*/ -62 h 128795"/>
                <a:gd name="connsiteX7" fmla="*/ 79 w 106053"/>
                <a:gd name="connsiteY7" fmla="*/ 65037 h 128795"/>
                <a:gd name="connsiteX8" fmla="*/ 59925 w 106053"/>
                <a:gd name="connsiteY8" fmla="*/ 128734 h 128795"/>
                <a:gd name="connsiteX9" fmla="*/ 106132 w 106053"/>
                <a:gd name="connsiteY9" fmla="*/ 92256 h 128795"/>
                <a:gd name="connsiteX10" fmla="*/ 102514 w 106053"/>
                <a:gd name="connsiteY10" fmla="*/ 89450 h 128795"/>
                <a:gd name="connsiteX11" fmla="*/ 98895 w 106053"/>
                <a:gd name="connsiteY11" fmla="*/ 92256 h 128795"/>
                <a:gd name="connsiteX12" fmla="*/ 62430 w 106053"/>
                <a:gd name="connsiteY12" fmla="*/ 121719 h 128795"/>
                <a:gd name="connsiteX13" fmla="*/ 23182 w 106053"/>
                <a:gd name="connsiteY13" fmla="*/ 64476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053" h="128795">
                  <a:moveTo>
                    <a:pt x="23182" y="64476"/>
                  </a:moveTo>
                  <a:cubicBezTo>
                    <a:pt x="23182" y="18738"/>
                    <a:pt x="46007" y="6953"/>
                    <a:pt x="60760" y="6953"/>
                  </a:cubicBezTo>
                  <a:cubicBezTo>
                    <a:pt x="63265" y="6953"/>
                    <a:pt x="80802" y="7234"/>
                    <a:pt x="90544" y="17335"/>
                  </a:cubicBezTo>
                  <a:cubicBezTo>
                    <a:pt x="79132" y="18177"/>
                    <a:pt x="77462" y="26595"/>
                    <a:pt x="77462" y="30243"/>
                  </a:cubicBezTo>
                  <a:cubicBezTo>
                    <a:pt x="77462" y="37538"/>
                    <a:pt x="82472" y="43151"/>
                    <a:pt x="90266" y="43151"/>
                  </a:cubicBezTo>
                  <a:cubicBezTo>
                    <a:pt x="97503" y="43151"/>
                    <a:pt x="103070" y="38380"/>
                    <a:pt x="103070" y="29962"/>
                  </a:cubicBezTo>
                  <a:cubicBezTo>
                    <a:pt x="103070" y="10881"/>
                    <a:pt x="81915" y="-62"/>
                    <a:pt x="60482" y="-62"/>
                  </a:cubicBezTo>
                  <a:cubicBezTo>
                    <a:pt x="25687" y="-62"/>
                    <a:pt x="79" y="30243"/>
                    <a:pt x="79" y="65037"/>
                  </a:cubicBezTo>
                  <a:cubicBezTo>
                    <a:pt x="79" y="100954"/>
                    <a:pt x="27636" y="128734"/>
                    <a:pt x="59925" y="128734"/>
                  </a:cubicBezTo>
                  <a:cubicBezTo>
                    <a:pt x="97225" y="128734"/>
                    <a:pt x="106132" y="95062"/>
                    <a:pt x="106132" y="92256"/>
                  </a:cubicBezTo>
                  <a:cubicBezTo>
                    <a:pt x="106132" y="89450"/>
                    <a:pt x="103349" y="89450"/>
                    <a:pt x="102514" y="89450"/>
                  </a:cubicBezTo>
                  <a:cubicBezTo>
                    <a:pt x="100009" y="89450"/>
                    <a:pt x="99452" y="90572"/>
                    <a:pt x="98895" y="92256"/>
                  </a:cubicBezTo>
                  <a:cubicBezTo>
                    <a:pt x="90823" y="118352"/>
                    <a:pt x="72730" y="121719"/>
                    <a:pt x="62430" y="121719"/>
                  </a:cubicBezTo>
                  <a:cubicBezTo>
                    <a:pt x="47678" y="121719"/>
                    <a:pt x="23182" y="109653"/>
                    <a:pt x="23182" y="6447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0F7AC7AC-D202-93C1-F358-D3D60E05FA2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2912538" y="82788"/>
              <a:ext cx="123311" cy="128795"/>
            </a:xfrm>
            <a:custGeom>
              <a:avLst/>
              <a:gdLst>
                <a:gd name="connsiteX0" fmla="*/ 123395 w 123311"/>
                <a:gd name="connsiteY0" fmla="*/ 65599 h 128795"/>
                <a:gd name="connsiteX1" fmla="*/ 61878 w 123311"/>
                <a:gd name="connsiteY1" fmla="*/ -62 h 128795"/>
                <a:gd name="connsiteX2" fmla="*/ 83 w 123311"/>
                <a:gd name="connsiteY2" fmla="*/ 65599 h 128795"/>
                <a:gd name="connsiteX3" fmla="*/ 61600 w 123311"/>
                <a:gd name="connsiteY3" fmla="*/ 128734 h 128795"/>
                <a:gd name="connsiteX4" fmla="*/ 123395 w 123311"/>
                <a:gd name="connsiteY4" fmla="*/ 65599 h 128795"/>
                <a:gd name="connsiteX5" fmla="*/ 61878 w 123311"/>
                <a:gd name="connsiteY5" fmla="*/ 121719 h 128795"/>
                <a:gd name="connsiteX6" fmla="*/ 30146 w 123311"/>
                <a:gd name="connsiteY6" fmla="*/ 102918 h 128795"/>
                <a:gd name="connsiteX7" fmla="*/ 23187 w 123311"/>
                <a:gd name="connsiteY7" fmla="*/ 63354 h 128795"/>
                <a:gd name="connsiteX8" fmla="*/ 29867 w 123311"/>
                <a:gd name="connsiteY8" fmla="*/ 24911 h 128795"/>
                <a:gd name="connsiteX9" fmla="*/ 61600 w 123311"/>
                <a:gd name="connsiteY9" fmla="*/ 6111 h 128795"/>
                <a:gd name="connsiteX10" fmla="*/ 93054 w 123311"/>
                <a:gd name="connsiteY10" fmla="*/ 24350 h 128795"/>
                <a:gd name="connsiteX11" fmla="*/ 100291 w 123311"/>
                <a:gd name="connsiteY11" fmla="*/ 63354 h 128795"/>
                <a:gd name="connsiteX12" fmla="*/ 94167 w 123311"/>
                <a:gd name="connsiteY12" fmla="*/ 100954 h 128795"/>
                <a:gd name="connsiteX13" fmla="*/ 61878 w 123311"/>
                <a:gd name="connsiteY13" fmla="*/ 121719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11" h="128795">
                  <a:moveTo>
                    <a:pt x="123395" y="65599"/>
                  </a:moveTo>
                  <a:cubicBezTo>
                    <a:pt x="123395" y="29682"/>
                    <a:pt x="95559" y="-62"/>
                    <a:pt x="61878" y="-62"/>
                  </a:cubicBezTo>
                  <a:cubicBezTo>
                    <a:pt x="27084" y="-62"/>
                    <a:pt x="83" y="30523"/>
                    <a:pt x="83" y="65599"/>
                  </a:cubicBezTo>
                  <a:cubicBezTo>
                    <a:pt x="83" y="101796"/>
                    <a:pt x="29032" y="128734"/>
                    <a:pt x="61600" y="128734"/>
                  </a:cubicBezTo>
                  <a:cubicBezTo>
                    <a:pt x="95281" y="128734"/>
                    <a:pt x="123395" y="101235"/>
                    <a:pt x="123395" y="65599"/>
                  </a:cubicBezTo>
                  <a:close/>
                  <a:moveTo>
                    <a:pt x="61878" y="121719"/>
                  </a:moveTo>
                  <a:cubicBezTo>
                    <a:pt x="49909" y="121719"/>
                    <a:pt x="37661" y="115826"/>
                    <a:pt x="30146" y="102918"/>
                  </a:cubicBezTo>
                  <a:cubicBezTo>
                    <a:pt x="23187" y="90572"/>
                    <a:pt x="23187" y="73455"/>
                    <a:pt x="23187" y="63354"/>
                  </a:cubicBezTo>
                  <a:cubicBezTo>
                    <a:pt x="23187" y="52410"/>
                    <a:pt x="23187" y="37258"/>
                    <a:pt x="29867" y="24911"/>
                  </a:cubicBezTo>
                  <a:cubicBezTo>
                    <a:pt x="37383" y="12004"/>
                    <a:pt x="50466" y="6111"/>
                    <a:pt x="61600" y="6111"/>
                  </a:cubicBezTo>
                  <a:cubicBezTo>
                    <a:pt x="73847" y="6111"/>
                    <a:pt x="85817" y="12284"/>
                    <a:pt x="93054" y="24350"/>
                  </a:cubicBezTo>
                  <a:cubicBezTo>
                    <a:pt x="100291" y="36416"/>
                    <a:pt x="100291" y="52691"/>
                    <a:pt x="100291" y="63354"/>
                  </a:cubicBezTo>
                  <a:cubicBezTo>
                    <a:pt x="100291" y="73455"/>
                    <a:pt x="100291" y="88608"/>
                    <a:pt x="94167" y="100954"/>
                  </a:cubicBezTo>
                  <a:cubicBezTo>
                    <a:pt x="88044" y="113581"/>
                    <a:pt x="75796" y="121719"/>
                    <a:pt x="61878" y="12171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39403183-090C-EB74-96A0-8D5F474D212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3052831" y="84472"/>
              <a:ext cx="217396" cy="124025"/>
            </a:xfrm>
            <a:custGeom>
              <a:avLst/>
              <a:gdLst>
                <a:gd name="connsiteX0" fmla="*/ 21800 w 217396"/>
                <a:gd name="connsiteY0" fmla="*/ 27437 h 124025"/>
                <a:gd name="connsiteX1" fmla="*/ 21800 w 217396"/>
                <a:gd name="connsiteY1" fmla="*/ 102638 h 124025"/>
                <a:gd name="connsiteX2" fmla="*/ 88 w 217396"/>
                <a:gd name="connsiteY2" fmla="*/ 115265 h 124025"/>
                <a:gd name="connsiteX3" fmla="*/ 88 w 217396"/>
                <a:gd name="connsiteY3" fmla="*/ 123964 h 124025"/>
                <a:gd name="connsiteX4" fmla="*/ 31542 w 217396"/>
                <a:gd name="connsiteY4" fmla="*/ 123122 h 124025"/>
                <a:gd name="connsiteX5" fmla="*/ 62718 w 217396"/>
                <a:gd name="connsiteY5" fmla="*/ 123964 h 124025"/>
                <a:gd name="connsiteX6" fmla="*/ 62718 w 217396"/>
                <a:gd name="connsiteY6" fmla="*/ 115265 h 124025"/>
                <a:gd name="connsiteX7" fmla="*/ 41006 w 217396"/>
                <a:gd name="connsiteY7" fmla="*/ 102638 h 124025"/>
                <a:gd name="connsiteX8" fmla="*/ 41006 w 217396"/>
                <a:gd name="connsiteY8" fmla="*/ 51007 h 124025"/>
                <a:gd name="connsiteX9" fmla="*/ 78585 w 217396"/>
                <a:gd name="connsiteY9" fmla="*/ 6111 h 124025"/>
                <a:gd name="connsiteX10" fmla="*/ 99183 w 217396"/>
                <a:gd name="connsiteY10" fmla="*/ 37258 h 124025"/>
                <a:gd name="connsiteX11" fmla="*/ 99183 w 217396"/>
                <a:gd name="connsiteY11" fmla="*/ 102638 h 124025"/>
                <a:gd name="connsiteX12" fmla="*/ 77471 w 217396"/>
                <a:gd name="connsiteY12" fmla="*/ 115265 h 124025"/>
                <a:gd name="connsiteX13" fmla="*/ 77471 w 217396"/>
                <a:gd name="connsiteY13" fmla="*/ 123964 h 124025"/>
                <a:gd name="connsiteX14" fmla="*/ 108925 w 217396"/>
                <a:gd name="connsiteY14" fmla="*/ 123122 h 124025"/>
                <a:gd name="connsiteX15" fmla="*/ 140101 w 217396"/>
                <a:gd name="connsiteY15" fmla="*/ 123964 h 124025"/>
                <a:gd name="connsiteX16" fmla="*/ 140101 w 217396"/>
                <a:gd name="connsiteY16" fmla="*/ 115265 h 124025"/>
                <a:gd name="connsiteX17" fmla="*/ 118389 w 217396"/>
                <a:gd name="connsiteY17" fmla="*/ 102638 h 124025"/>
                <a:gd name="connsiteX18" fmla="*/ 118389 w 217396"/>
                <a:gd name="connsiteY18" fmla="*/ 51007 h 124025"/>
                <a:gd name="connsiteX19" fmla="*/ 155968 w 217396"/>
                <a:gd name="connsiteY19" fmla="*/ 6111 h 124025"/>
                <a:gd name="connsiteX20" fmla="*/ 176566 w 217396"/>
                <a:gd name="connsiteY20" fmla="*/ 37258 h 124025"/>
                <a:gd name="connsiteX21" fmla="*/ 176566 w 217396"/>
                <a:gd name="connsiteY21" fmla="*/ 102638 h 124025"/>
                <a:gd name="connsiteX22" fmla="*/ 154854 w 217396"/>
                <a:gd name="connsiteY22" fmla="*/ 115265 h 124025"/>
                <a:gd name="connsiteX23" fmla="*/ 154854 w 217396"/>
                <a:gd name="connsiteY23" fmla="*/ 123964 h 124025"/>
                <a:gd name="connsiteX24" fmla="*/ 186308 w 217396"/>
                <a:gd name="connsiteY24" fmla="*/ 123122 h 124025"/>
                <a:gd name="connsiteX25" fmla="*/ 217484 w 217396"/>
                <a:gd name="connsiteY25" fmla="*/ 123964 h 124025"/>
                <a:gd name="connsiteX26" fmla="*/ 217484 w 217396"/>
                <a:gd name="connsiteY26" fmla="*/ 115265 h 124025"/>
                <a:gd name="connsiteX27" fmla="*/ 195772 w 217396"/>
                <a:gd name="connsiteY27" fmla="*/ 106847 h 124025"/>
                <a:gd name="connsiteX28" fmla="*/ 195772 w 217396"/>
                <a:gd name="connsiteY28" fmla="*/ 53252 h 124025"/>
                <a:gd name="connsiteX29" fmla="*/ 187143 w 217396"/>
                <a:gd name="connsiteY29" fmla="*/ 10320 h 124025"/>
                <a:gd name="connsiteX30" fmla="*/ 157916 w 217396"/>
                <a:gd name="connsiteY30" fmla="*/ -62 h 124025"/>
                <a:gd name="connsiteX31" fmla="*/ 117554 w 217396"/>
                <a:gd name="connsiteY31" fmla="*/ 27437 h 124025"/>
                <a:gd name="connsiteX32" fmla="*/ 80533 w 217396"/>
                <a:gd name="connsiteY32" fmla="*/ -62 h 124025"/>
                <a:gd name="connsiteX33" fmla="*/ 39336 w 217396"/>
                <a:gd name="connsiteY33" fmla="*/ 29401 h 124025"/>
                <a:gd name="connsiteX34" fmla="*/ 39336 w 217396"/>
                <a:gd name="connsiteY34" fmla="*/ -62 h 124025"/>
                <a:gd name="connsiteX35" fmla="*/ 88 w 217396"/>
                <a:gd name="connsiteY35" fmla="*/ 3025 h 124025"/>
                <a:gd name="connsiteX36" fmla="*/ 88 w 217396"/>
                <a:gd name="connsiteY36" fmla="*/ 11723 h 124025"/>
                <a:gd name="connsiteX37" fmla="*/ 21800 w 217396"/>
                <a:gd name="connsiteY37" fmla="*/ 27437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7396" h="124025">
                  <a:moveTo>
                    <a:pt x="21800" y="27437"/>
                  </a:moveTo>
                  <a:lnTo>
                    <a:pt x="21800" y="102638"/>
                  </a:lnTo>
                  <a:cubicBezTo>
                    <a:pt x="21800" y="115265"/>
                    <a:pt x="18738" y="115265"/>
                    <a:pt x="88" y="115265"/>
                  </a:cubicBezTo>
                  <a:lnTo>
                    <a:pt x="88" y="123964"/>
                  </a:lnTo>
                  <a:cubicBezTo>
                    <a:pt x="9831" y="123683"/>
                    <a:pt x="24027" y="123122"/>
                    <a:pt x="31542" y="123122"/>
                  </a:cubicBezTo>
                  <a:cubicBezTo>
                    <a:pt x="38780" y="123122"/>
                    <a:pt x="53254" y="123683"/>
                    <a:pt x="62718" y="123964"/>
                  </a:cubicBezTo>
                  <a:lnTo>
                    <a:pt x="62718" y="115265"/>
                  </a:lnTo>
                  <a:cubicBezTo>
                    <a:pt x="44068" y="115265"/>
                    <a:pt x="41006" y="115265"/>
                    <a:pt x="41006" y="102638"/>
                  </a:cubicBezTo>
                  <a:lnTo>
                    <a:pt x="41006" y="51007"/>
                  </a:lnTo>
                  <a:cubicBezTo>
                    <a:pt x="41006" y="21825"/>
                    <a:pt x="60770" y="6111"/>
                    <a:pt x="78585" y="6111"/>
                  </a:cubicBezTo>
                  <a:cubicBezTo>
                    <a:pt x="96121" y="6111"/>
                    <a:pt x="99183" y="21264"/>
                    <a:pt x="99183" y="37258"/>
                  </a:cubicBezTo>
                  <a:lnTo>
                    <a:pt x="99183" y="102638"/>
                  </a:lnTo>
                  <a:cubicBezTo>
                    <a:pt x="99183" y="115265"/>
                    <a:pt x="96121" y="115265"/>
                    <a:pt x="77471" y="115265"/>
                  </a:cubicBezTo>
                  <a:lnTo>
                    <a:pt x="77471" y="123964"/>
                  </a:lnTo>
                  <a:cubicBezTo>
                    <a:pt x="87214" y="123683"/>
                    <a:pt x="101410" y="123122"/>
                    <a:pt x="108925" y="123122"/>
                  </a:cubicBezTo>
                  <a:cubicBezTo>
                    <a:pt x="116163" y="123122"/>
                    <a:pt x="130637" y="123683"/>
                    <a:pt x="140101" y="123964"/>
                  </a:cubicBezTo>
                  <a:lnTo>
                    <a:pt x="140101" y="115265"/>
                  </a:lnTo>
                  <a:cubicBezTo>
                    <a:pt x="121451" y="115265"/>
                    <a:pt x="118389" y="115265"/>
                    <a:pt x="118389" y="102638"/>
                  </a:cubicBezTo>
                  <a:lnTo>
                    <a:pt x="118389" y="51007"/>
                  </a:lnTo>
                  <a:cubicBezTo>
                    <a:pt x="118389" y="21825"/>
                    <a:pt x="138153" y="6111"/>
                    <a:pt x="155968" y="6111"/>
                  </a:cubicBezTo>
                  <a:cubicBezTo>
                    <a:pt x="173504" y="6111"/>
                    <a:pt x="176566" y="21264"/>
                    <a:pt x="176566" y="37258"/>
                  </a:cubicBezTo>
                  <a:lnTo>
                    <a:pt x="176566" y="102638"/>
                  </a:lnTo>
                  <a:cubicBezTo>
                    <a:pt x="176566" y="115265"/>
                    <a:pt x="173504" y="115265"/>
                    <a:pt x="154854" y="115265"/>
                  </a:cubicBezTo>
                  <a:lnTo>
                    <a:pt x="154854" y="123964"/>
                  </a:lnTo>
                  <a:cubicBezTo>
                    <a:pt x="164597" y="123683"/>
                    <a:pt x="178793" y="123122"/>
                    <a:pt x="186308" y="123122"/>
                  </a:cubicBezTo>
                  <a:cubicBezTo>
                    <a:pt x="193546" y="123122"/>
                    <a:pt x="208020" y="123683"/>
                    <a:pt x="217484" y="123964"/>
                  </a:cubicBezTo>
                  <a:lnTo>
                    <a:pt x="217484" y="115265"/>
                  </a:lnTo>
                  <a:cubicBezTo>
                    <a:pt x="203010" y="115265"/>
                    <a:pt x="196051" y="115265"/>
                    <a:pt x="195772" y="106847"/>
                  </a:cubicBezTo>
                  <a:lnTo>
                    <a:pt x="195772" y="53252"/>
                  </a:lnTo>
                  <a:cubicBezTo>
                    <a:pt x="195772" y="29120"/>
                    <a:pt x="195772" y="20422"/>
                    <a:pt x="187143" y="10320"/>
                  </a:cubicBezTo>
                  <a:cubicBezTo>
                    <a:pt x="183246" y="5550"/>
                    <a:pt x="174061" y="-62"/>
                    <a:pt x="157916" y="-62"/>
                  </a:cubicBezTo>
                  <a:cubicBezTo>
                    <a:pt x="134534" y="-62"/>
                    <a:pt x="122286" y="16774"/>
                    <a:pt x="117554" y="27437"/>
                  </a:cubicBezTo>
                  <a:cubicBezTo>
                    <a:pt x="113657" y="3025"/>
                    <a:pt x="93059" y="-62"/>
                    <a:pt x="80533" y="-62"/>
                  </a:cubicBezTo>
                  <a:cubicBezTo>
                    <a:pt x="60213" y="-62"/>
                    <a:pt x="47130" y="12004"/>
                    <a:pt x="39336" y="29401"/>
                  </a:cubicBezTo>
                  <a:lnTo>
                    <a:pt x="39336" y="-62"/>
                  </a:lnTo>
                  <a:lnTo>
                    <a:pt x="88" y="3025"/>
                  </a:lnTo>
                  <a:lnTo>
                    <a:pt x="88" y="11723"/>
                  </a:lnTo>
                  <a:cubicBezTo>
                    <a:pt x="19573" y="11723"/>
                    <a:pt x="21800" y="13687"/>
                    <a:pt x="21800" y="2743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C4288D5A-C5F0-EF11-2481-512F466CBF2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3275949" y="13760"/>
              <a:ext cx="137229" cy="197823"/>
            </a:xfrm>
            <a:custGeom>
              <a:avLst/>
              <a:gdLst>
                <a:gd name="connsiteX0" fmla="*/ 40179 w 137229"/>
                <a:gd name="connsiteY0" fmla="*/ 88888 h 197823"/>
                <a:gd name="connsiteX1" fmla="*/ 40179 w 137229"/>
                <a:gd name="connsiteY1" fmla="*/ -62 h 197823"/>
                <a:gd name="connsiteX2" fmla="*/ 96 w 137229"/>
                <a:gd name="connsiteY2" fmla="*/ 3025 h 197823"/>
                <a:gd name="connsiteX3" fmla="*/ 96 w 137229"/>
                <a:gd name="connsiteY3" fmla="*/ 11723 h 197823"/>
                <a:gd name="connsiteX4" fmla="*/ 21808 w 137229"/>
                <a:gd name="connsiteY4" fmla="*/ 27437 h 197823"/>
                <a:gd name="connsiteX5" fmla="*/ 21808 w 137229"/>
                <a:gd name="connsiteY5" fmla="*/ 194675 h 197823"/>
                <a:gd name="connsiteX6" fmla="*/ 28767 w 137229"/>
                <a:gd name="connsiteY6" fmla="*/ 194675 h 197823"/>
                <a:gd name="connsiteX7" fmla="*/ 38788 w 137229"/>
                <a:gd name="connsiteY7" fmla="*/ 177278 h 197823"/>
                <a:gd name="connsiteX8" fmla="*/ 75252 w 137229"/>
                <a:gd name="connsiteY8" fmla="*/ 197762 h 197823"/>
                <a:gd name="connsiteX9" fmla="*/ 137326 w 137229"/>
                <a:gd name="connsiteY9" fmla="*/ 134065 h 197823"/>
                <a:gd name="connsiteX10" fmla="*/ 78314 w 137229"/>
                <a:gd name="connsiteY10" fmla="*/ 70649 h 197823"/>
                <a:gd name="connsiteX11" fmla="*/ 40179 w 137229"/>
                <a:gd name="connsiteY11" fmla="*/ 88888 h 197823"/>
                <a:gd name="connsiteX12" fmla="*/ 41014 w 137229"/>
                <a:gd name="connsiteY12" fmla="*/ 162686 h 197823"/>
                <a:gd name="connsiteX13" fmla="*/ 41014 w 137229"/>
                <a:gd name="connsiteY13" fmla="*/ 104883 h 197823"/>
                <a:gd name="connsiteX14" fmla="*/ 44076 w 137229"/>
                <a:gd name="connsiteY14" fmla="*/ 94781 h 197823"/>
                <a:gd name="connsiteX15" fmla="*/ 76922 w 137229"/>
                <a:gd name="connsiteY15" fmla="*/ 76823 h 197823"/>
                <a:gd name="connsiteX16" fmla="*/ 106150 w 137229"/>
                <a:gd name="connsiteY16" fmla="*/ 94781 h 197823"/>
                <a:gd name="connsiteX17" fmla="*/ 114222 w 137229"/>
                <a:gd name="connsiteY17" fmla="*/ 133785 h 197823"/>
                <a:gd name="connsiteX18" fmla="*/ 105593 w 137229"/>
                <a:gd name="connsiteY18" fmla="*/ 173630 h 197823"/>
                <a:gd name="connsiteX19" fmla="*/ 74139 w 137229"/>
                <a:gd name="connsiteY19" fmla="*/ 191588 h 197823"/>
                <a:gd name="connsiteX20" fmla="*/ 44911 w 137229"/>
                <a:gd name="connsiteY20" fmla="*/ 174472 h 197823"/>
                <a:gd name="connsiteX21" fmla="*/ 41014 w 137229"/>
                <a:gd name="connsiteY21" fmla="*/ 162686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7229" h="197823">
                  <a:moveTo>
                    <a:pt x="40179" y="88888"/>
                  </a:moveTo>
                  <a:lnTo>
                    <a:pt x="40179" y="-62"/>
                  </a:lnTo>
                  <a:lnTo>
                    <a:pt x="96" y="3025"/>
                  </a:lnTo>
                  <a:lnTo>
                    <a:pt x="96" y="11723"/>
                  </a:lnTo>
                  <a:cubicBezTo>
                    <a:pt x="19581" y="11723"/>
                    <a:pt x="21808" y="13687"/>
                    <a:pt x="21808" y="27437"/>
                  </a:cubicBezTo>
                  <a:lnTo>
                    <a:pt x="21808" y="194675"/>
                  </a:lnTo>
                  <a:lnTo>
                    <a:pt x="28767" y="194675"/>
                  </a:lnTo>
                  <a:cubicBezTo>
                    <a:pt x="29045" y="194394"/>
                    <a:pt x="31272" y="190466"/>
                    <a:pt x="38788" y="177278"/>
                  </a:cubicBezTo>
                  <a:cubicBezTo>
                    <a:pt x="42963" y="183732"/>
                    <a:pt x="54654" y="197762"/>
                    <a:pt x="75252" y="197762"/>
                  </a:cubicBezTo>
                  <a:cubicBezTo>
                    <a:pt x="108377" y="197762"/>
                    <a:pt x="137326" y="170263"/>
                    <a:pt x="137326" y="134065"/>
                  </a:cubicBezTo>
                  <a:cubicBezTo>
                    <a:pt x="137326" y="98429"/>
                    <a:pt x="110047" y="70649"/>
                    <a:pt x="78314" y="70649"/>
                  </a:cubicBezTo>
                  <a:cubicBezTo>
                    <a:pt x="56602" y="70649"/>
                    <a:pt x="44633" y="83838"/>
                    <a:pt x="40179" y="88888"/>
                  </a:cubicBezTo>
                  <a:close/>
                  <a:moveTo>
                    <a:pt x="41014" y="162686"/>
                  </a:moveTo>
                  <a:lnTo>
                    <a:pt x="41014" y="104883"/>
                  </a:lnTo>
                  <a:cubicBezTo>
                    <a:pt x="41014" y="99551"/>
                    <a:pt x="41014" y="99271"/>
                    <a:pt x="44076" y="94781"/>
                  </a:cubicBezTo>
                  <a:cubicBezTo>
                    <a:pt x="54932" y="79067"/>
                    <a:pt x="70242" y="76823"/>
                    <a:pt x="76922" y="76823"/>
                  </a:cubicBezTo>
                  <a:cubicBezTo>
                    <a:pt x="89448" y="76823"/>
                    <a:pt x="99469" y="84118"/>
                    <a:pt x="106150" y="94781"/>
                  </a:cubicBezTo>
                  <a:cubicBezTo>
                    <a:pt x="113387" y="106286"/>
                    <a:pt x="114222" y="122280"/>
                    <a:pt x="114222" y="133785"/>
                  </a:cubicBezTo>
                  <a:cubicBezTo>
                    <a:pt x="114222" y="144167"/>
                    <a:pt x="113665" y="161003"/>
                    <a:pt x="105593" y="173630"/>
                  </a:cubicBezTo>
                  <a:cubicBezTo>
                    <a:pt x="99748" y="182329"/>
                    <a:pt x="89170" y="191588"/>
                    <a:pt x="74139" y="191588"/>
                  </a:cubicBezTo>
                  <a:cubicBezTo>
                    <a:pt x="61613" y="191588"/>
                    <a:pt x="51592" y="184854"/>
                    <a:pt x="44911" y="174472"/>
                  </a:cubicBezTo>
                  <a:cubicBezTo>
                    <a:pt x="41014" y="168579"/>
                    <a:pt x="41014" y="167737"/>
                    <a:pt x="41014" y="16268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77B3328C-ADA2-4FA9-A1BA-F64A2E18A50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3431984" y="20775"/>
              <a:ext cx="59568" cy="187721"/>
            </a:xfrm>
            <a:custGeom>
              <a:avLst/>
              <a:gdLst>
                <a:gd name="connsiteX0" fmla="*/ 40185 w 59568"/>
                <a:gd name="connsiteY0" fmla="*/ 63634 h 187721"/>
                <a:gd name="connsiteX1" fmla="*/ 1215 w 59568"/>
                <a:gd name="connsiteY1" fmla="*/ 66721 h 187721"/>
                <a:gd name="connsiteX2" fmla="*/ 1215 w 59568"/>
                <a:gd name="connsiteY2" fmla="*/ 75420 h 187721"/>
                <a:gd name="connsiteX3" fmla="*/ 21813 w 59568"/>
                <a:gd name="connsiteY3" fmla="*/ 90853 h 187721"/>
                <a:gd name="connsiteX4" fmla="*/ 21813 w 59568"/>
                <a:gd name="connsiteY4" fmla="*/ 166334 h 187721"/>
                <a:gd name="connsiteX5" fmla="*/ 102 w 59568"/>
                <a:gd name="connsiteY5" fmla="*/ 178961 h 187721"/>
                <a:gd name="connsiteX6" fmla="*/ 102 w 59568"/>
                <a:gd name="connsiteY6" fmla="*/ 187660 h 187721"/>
                <a:gd name="connsiteX7" fmla="*/ 30721 w 59568"/>
                <a:gd name="connsiteY7" fmla="*/ 186818 h 187721"/>
                <a:gd name="connsiteX8" fmla="*/ 59670 w 59568"/>
                <a:gd name="connsiteY8" fmla="*/ 187660 h 187721"/>
                <a:gd name="connsiteX9" fmla="*/ 59670 w 59568"/>
                <a:gd name="connsiteY9" fmla="*/ 178961 h 187721"/>
                <a:gd name="connsiteX10" fmla="*/ 40185 w 59568"/>
                <a:gd name="connsiteY10" fmla="*/ 166615 h 187721"/>
                <a:gd name="connsiteX11" fmla="*/ 40185 w 59568"/>
                <a:gd name="connsiteY11" fmla="*/ 63634 h 187721"/>
                <a:gd name="connsiteX12" fmla="*/ 41298 w 59568"/>
                <a:gd name="connsiteY12" fmla="*/ 14810 h 187721"/>
                <a:gd name="connsiteX13" fmla="*/ 26545 w 59568"/>
                <a:gd name="connsiteY13" fmla="*/ -62 h 187721"/>
                <a:gd name="connsiteX14" fmla="*/ 11793 w 59568"/>
                <a:gd name="connsiteY14" fmla="*/ 14810 h 187721"/>
                <a:gd name="connsiteX15" fmla="*/ 26545 w 59568"/>
                <a:gd name="connsiteY15" fmla="*/ 29682 h 187721"/>
                <a:gd name="connsiteX16" fmla="*/ 41298 w 59568"/>
                <a:gd name="connsiteY16" fmla="*/ 14810 h 18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568" h="187721">
                  <a:moveTo>
                    <a:pt x="40185" y="63634"/>
                  </a:moveTo>
                  <a:lnTo>
                    <a:pt x="1215" y="66721"/>
                  </a:lnTo>
                  <a:lnTo>
                    <a:pt x="1215" y="75420"/>
                  </a:lnTo>
                  <a:cubicBezTo>
                    <a:pt x="19308" y="75420"/>
                    <a:pt x="21813" y="77103"/>
                    <a:pt x="21813" y="90853"/>
                  </a:cubicBezTo>
                  <a:lnTo>
                    <a:pt x="21813" y="166334"/>
                  </a:lnTo>
                  <a:cubicBezTo>
                    <a:pt x="21813" y="178961"/>
                    <a:pt x="18751" y="178961"/>
                    <a:pt x="102" y="178961"/>
                  </a:cubicBezTo>
                  <a:lnTo>
                    <a:pt x="102" y="187660"/>
                  </a:lnTo>
                  <a:cubicBezTo>
                    <a:pt x="9009" y="187379"/>
                    <a:pt x="24040" y="186818"/>
                    <a:pt x="30721" y="186818"/>
                  </a:cubicBezTo>
                  <a:cubicBezTo>
                    <a:pt x="40463" y="186818"/>
                    <a:pt x="50206" y="187379"/>
                    <a:pt x="59670" y="187660"/>
                  </a:cubicBezTo>
                  <a:lnTo>
                    <a:pt x="59670" y="178961"/>
                  </a:lnTo>
                  <a:cubicBezTo>
                    <a:pt x="41298" y="178961"/>
                    <a:pt x="40185" y="177558"/>
                    <a:pt x="40185" y="166615"/>
                  </a:cubicBezTo>
                  <a:lnTo>
                    <a:pt x="40185" y="63634"/>
                  </a:lnTo>
                  <a:close/>
                  <a:moveTo>
                    <a:pt x="41298" y="14810"/>
                  </a:moveTo>
                  <a:cubicBezTo>
                    <a:pt x="41298" y="5831"/>
                    <a:pt x="34339" y="-62"/>
                    <a:pt x="26545" y="-62"/>
                  </a:cubicBezTo>
                  <a:cubicBezTo>
                    <a:pt x="17916" y="-62"/>
                    <a:pt x="11793" y="7514"/>
                    <a:pt x="11793" y="14810"/>
                  </a:cubicBezTo>
                  <a:cubicBezTo>
                    <a:pt x="11793" y="22386"/>
                    <a:pt x="17916" y="29682"/>
                    <a:pt x="26545" y="29682"/>
                  </a:cubicBezTo>
                  <a:cubicBezTo>
                    <a:pt x="34339" y="29682"/>
                    <a:pt x="41298" y="23789"/>
                    <a:pt x="41298" y="1481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DB765E90-9645-B949-6CFA-04295B9C53E8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3509027" y="84472"/>
              <a:ext cx="140013" cy="124025"/>
            </a:xfrm>
            <a:custGeom>
              <a:avLst/>
              <a:gdLst>
                <a:gd name="connsiteX0" fmla="*/ 21816 w 140013"/>
                <a:gd name="connsiteY0" fmla="*/ 27437 h 124025"/>
                <a:gd name="connsiteX1" fmla="*/ 21816 w 140013"/>
                <a:gd name="connsiteY1" fmla="*/ 102638 h 124025"/>
                <a:gd name="connsiteX2" fmla="*/ 104 w 140013"/>
                <a:gd name="connsiteY2" fmla="*/ 115265 h 124025"/>
                <a:gd name="connsiteX3" fmla="*/ 104 w 140013"/>
                <a:gd name="connsiteY3" fmla="*/ 123964 h 124025"/>
                <a:gd name="connsiteX4" fmla="*/ 31559 w 140013"/>
                <a:gd name="connsiteY4" fmla="*/ 123122 h 124025"/>
                <a:gd name="connsiteX5" fmla="*/ 62735 w 140013"/>
                <a:gd name="connsiteY5" fmla="*/ 123964 h 124025"/>
                <a:gd name="connsiteX6" fmla="*/ 62735 w 140013"/>
                <a:gd name="connsiteY6" fmla="*/ 115265 h 124025"/>
                <a:gd name="connsiteX7" fmla="*/ 41023 w 140013"/>
                <a:gd name="connsiteY7" fmla="*/ 102638 h 124025"/>
                <a:gd name="connsiteX8" fmla="*/ 41023 w 140013"/>
                <a:gd name="connsiteY8" fmla="*/ 51007 h 124025"/>
                <a:gd name="connsiteX9" fmla="*/ 78601 w 140013"/>
                <a:gd name="connsiteY9" fmla="*/ 6111 h 124025"/>
                <a:gd name="connsiteX10" fmla="*/ 99199 w 140013"/>
                <a:gd name="connsiteY10" fmla="*/ 37258 h 124025"/>
                <a:gd name="connsiteX11" fmla="*/ 99199 w 140013"/>
                <a:gd name="connsiteY11" fmla="*/ 102638 h 124025"/>
                <a:gd name="connsiteX12" fmla="*/ 77487 w 140013"/>
                <a:gd name="connsiteY12" fmla="*/ 115265 h 124025"/>
                <a:gd name="connsiteX13" fmla="*/ 77487 w 140013"/>
                <a:gd name="connsiteY13" fmla="*/ 123964 h 124025"/>
                <a:gd name="connsiteX14" fmla="*/ 108942 w 140013"/>
                <a:gd name="connsiteY14" fmla="*/ 123122 h 124025"/>
                <a:gd name="connsiteX15" fmla="*/ 140118 w 140013"/>
                <a:gd name="connsiteY15" fmla="*/ 123964 h 124025"/>
                <a:gd name="connsiteX16" fmla="*/ 140118 w 140013"/>
                <a:gd name="connsiteY16" fmla="*/ 115265 h 124025"/>
                <a:gd name="connsiteX17" fmla="*/ 118406 w 140013"/>
                <a:gd name="connsiteY17" fmla="*/ 106847 h 124025"/>
                <a:gd name="connsiteX18" fmla="*/ 118406 w 140013"/>
                <a:gd name="connsiteY18" fmla="*/ 53252 h 124025"/>
                <a:gd name="connsiteX19" fmla="*/ 109777 w 140013"/>
                <a:gd name="connsiteY19" fmla="*/ 10320 h 124025"/>
                <a:gd name="connsiteX20" fmla="*/ 80549 w 140013"/>
                <a:gd name="connsiteY20" fmla="*/ -62 h 124025"/>
                <a:gd name="connsiteX21" fmla="*/ 39353 w 140013"/>
                <a:gd name="connsiteY21" fmla="*/ 29401 h 124025"/>
                <a:gd name="connsiteX22" fmla="*/ 39353 w 140013"/>
                <a:gd name="connsiteY22" fmla="*/ -62 h 124025"/>
                <a:gd name="connsiteX23" fmla="*/ 104 w 140013"/>
                <a:gd name="connsiteY23" fmla="*/ 3025 h 124025"/>
                <a:gd name="connsiteX24" fmla="*/ 104 w 140013"/>
                <a:gd name="connsiteY24" fmla="*/ 11723 h 124025"/>
                <a:gd name="connsiteX25" fmla="*/ 21816 w 140013"/>
                <a:gd name="connsiteY25" fmla="*/ 27437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816" y="27437"/>
                  </a:moveTo>
                  <a:lnTo>
                    <a:pt x="21816" y="102638"/>
                  </a:lnTo>
                  <a:cubicBezTo>
                    <a:pt x="21816" y="115265"/>
                    <a:pt x="18754" y="115265"/>
                    <a:pt x="104" y="115265"/>
                  </a:cubicBezTo>
                  <a:lnTo>
                    <a:pt x="104" y="123964"/>
                  </a:lnTo>
                  <a:cubicBezTo>
                    <a:pt x="9847" y="123683"/>
                    <a:pt x="24043" y="123122"/>
                    <a:pt x="31559" y="123122"/>
                  </a:cubicBezTo>
                  <a:cubicBezTo>
                    <a:pt x="38796" y="123122"/>
                    <a:pt x="53270" y="123683"/>
                    <a:pt x="62735" y="123964"/>
                  </a:cubicBezTo>
                  <a:lnTo>
                    <a:pt x="62735" y="115265"/>
                  </a:lnTo>
                  <a:cubicBezTo>
                    <a:pt x="44085" y="115265"/>
                    <a:pt x="41023" y="115265"/>
                    <a:pt x="41023" y="102638"/>
                  </a:cubicBezTo>
                  <a:lnTo>
                    <a:pt x="41023" y="51007"/>
                  </a:lnTo>
                  <a:cubicBezTo>
                    <a:pt x="41023" y="21825"/>
                    <a:pt x="60786" y="6111"/>
                    <a:pt x="78601" y="6111"/>
                  </a:cubicBezTo>
                  <a:cubicBezTo>
                    <a:pt x="96137" y="6111"/>
                    <a:pt x="99199" y="21264"/>
                    <a:pt x="99199" y="37258"/>
                  </a:cubicBezTo>
                  <a:lnTo>
                    <a:pt x="99199" y="102638"/>
                  </a:lnTo>
                  <a:cubicBezTo>
                    <a:pt x="99199" y="115265"/>
                    <a:pt x="96137" y="115265"/>
                    <a:pt x="77487" y="115265"/>
                  </a:cubicBezTo>
                  <a:lnTo>
                    <a:pt x="77487" y="123964"/>
                  </a:lnTo>
                  <a:cubicBezTo>
                    <a:pt x="87230" y="123683"/>
                    <a:pt x="101426" y="123122"/>
                    <a:pt x="108942" y="123122"/>
                  </a:cubicBezTo>
                  <a:cubicBezTo>
                    <a:pt x="116179" y="123122"/>
                    <a:pt x="130653" y="123683"/>
                    <a:pt x="140118" y="123964"/>
                  </a:cubicBezTo>
                  <a:lnTo>
                    <a:pt x="140118" y="115265"/>
                  </a:lnTo>
                  <a:cubicBezTo>
                    <a:pt x="125643" y="115265"/>
                    <a:pt x="118684" y="115265"/>
                    <a:pt x="118406" y="106847"/>
                  </a:cubicBezTo>
                  <a:lnTo>
                    <a:pt x="118406" y="53252"/>
                  </a:lnTo>
                  <a:cubicBezTo>
                    <a:pt x="118406" y="29120"/>
                    <a:pt x="118406" y="20422"/>
                    <a:pt x="109777" y="10320"/>
                  </a:cubicBezTo>
                  <a:cubicBezTo>
                    <a:pt x="105880" y="5550"/>
                    <a:pt x="96694" y="-62"/>
                    <a:pt x="80549" y="-62"/>
                  </a:cubicBezTo>
                  <a:cubicBezTo>
                    <a:pt x="60229" y="-62"/>
                    <a:pt x="47147" y="12004"/>
                    <a:pt x="39353" y="29401"/>
                  </a:cubicBezTo>
                  <a:lnTo>
                    <a:pt x="39353" y="-62"/>
                  </a:lnTo>
                  <a:lnTo>
                    <a:pt x="104" y="3025"/>
                  </a:lnTo>
                  <a:lnTo>
                    <a:pt x="104" y="11723"/>
                  </a:lnTo>
                  <a:cubicBezTo>
                    <a:pt x="19589" y="11723"/>
                    <a:pt x="21816" y="13687"/>
                    <a:pt x="21816" y="2743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340873A8-CDF7-E9F3-4A5F-1D90FAA093F0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3662556" y="82788"/>
              <a:ext cx="107723" cy="128795"/>
            </a:xfrm>
            <a:custGeom>
              <a:avLst/>
              <a:gdLst>
                <a:gd name="connsiteX0" fmla="*/ 23492 w 107723"/>
                <a:gd name="connsiteY0" fmla="*/ 54936 h 128795"/>
                <a:gd name="connsiteX1" fmla="*/ 58008 w 107723"/>
                <a:gd name="connsiteY1" fmla="*/ 6111 h 128795"/>
                <a:gd name="connsiteX2" fmla="*/ 89462 w 107723"/>
                <a:gd name="connsiteY2" fmla="*/ 54936 h 128795"/>
                <a:gd name="connsiteX3" fmla="*/ 23492 w 107723"/>
                <a:gd name="connsiteY3" fmla="*/ 54936 h 128795"/>
                <a:gd name="connsiteX4" fmla="*/ 23213 w 107723"/>
                <a:gd name="connsiteY4" fmla="*/ 60828 h 128795"/>
                <a:gd name="connsiteX5" fmla="*/ 100875 w 107723"/>
                <a:gd name="connsiteY5" fmla="*/ 60828 h 128795"/>
                <a:gd name="connsiteX6" fmla="*/ 107834 w 107723"/>
                <a:gd name="connsiteY6" fmla="*/ 54936 h 128795"/>
                <a:gd name="connsiteX7" fmla="*/ 58008 w 107723"/>
                <a:gd name="connsiteY7" fmla="*/ -62 h 128795"/>
                <a:gd name="connsiteX8" fmla="*/ 110 w 107723"/>
                <a:gd name="connsiteY8" fmla="*/ 63915 h 128795"/>
                <a:gd name="connsiteX9" fmla="*/ 61348 w 107723"/>
                <a:gd name="connsiteY9" fmla="*/ 128734 h 128795"/>
                <a:gd name="connsiteX10" fmla="*/ 107834 w 107723"/>
                <a:gd name="connsiteY10" fmla="*/ 92256 h 128795"/>
                <a:gd name="connsiteX11" fmla="*/ 104215 w 107723"/>
                <a:gd name="connsiteY11" fmla="*/ 88888 h 128795"/>
                <a:gd name="connsiteX12" fmla="*/ 100597 w 107723"/>
                <a:gd name="connsiteY12" fmla="*/ 92817 h 128795"/>
                <a:gd name="connsiteX13" fmla="*/ 63018 w 107723"/>
                <a:gd name="connsiteY13" fmla="*/ 121719 h 128795"/>
                <a:gd name="connsiteX14" fmla="*/ 31564 w 107723"/>
                <a:gd name="connsiteY14" fmla="*/ 102918 h 128795"/>
                <a:gd name="connsiteX15" fmla="*/ 23213 w 107723"/>
                <a:gd name="connsiteY15" fmla="*/ 6082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92" y="54936"/>
                  </a:moveTo>
                  <a:cubicBezTo>
                    <a:pt x="25162" y="13126"/>
                    <a:pt x="48544" y="6111"/>
                    <a:pt x="58008" y="6111"/>
                  </a:cubicBezTo>
                  <a:cubicBezTo>
                    <a:pt x="86679" y="6111"/>
                    <a:pt x="89462" y="43992"/>
                    <a:pt x="89462" y="54936"/>
                  </a:cubicBezTo>
                  <a:lnTo>
                    <a:pt x="23492" y="54936"/>
                  </a:lnTo>
                  <a:close/>
                  <a:moveTo>
                    <a:pt x="23213" y="60828"/>
                  </a:moveTo>
                  <a:lnTo>
                    <a:pt x="100875" y="60828"/>
                  </a:lnTo>
                  <a:cubicBezTo>
                    <a:pt x="106999" y="60828"/>
                    <a:pt x="107834" y="60828"/>
                    <a:pt x="107834" y="54936"/>
                  </a:cubicBezTo>
                  <a:cubicBezTo>
                    <a:pt x="107834" y="27156"/>
                    <a:pt x="92803" y="-62"/>
                    <a:pt x="58008" y="-62"/>
                  </a:cubicBezTo>
                  <a:cubicBezTo>
                    <a:pt x="25719" y="-62"/>
                    <a:pt x="110" y="28840"/>
                    <a:pt x="110" y="63915"/>
                  </a:cubicBezTo>
                  <a:cubicBezTo>
                    <a:pt x="110" y="101515"/>
                    <a:pt x="29337" y="128734"/>
                    <a:pt x="61348" y="128734"/>
                  </a:cubicBezTo>
                  <a:cubicBezTo>
                    <a:pt x="95308" y="128734"/>
                    <a:pt x="107834" y="97587"/>
                    <a:pt x="107834" y="92256"/>
                  </a:cubicBezTo>
                  <a:cubicBezTo>
                    <a:pt x="107834" y="89450"/>
                    <a:pt x="105607" y="88888"/>
                    <a:pt x="104215" y="88888"/>
                  </a:cubicBezTo>
                  <a:cubicBezTo>
                    <a:pt x="101710" y="88888"/>
                    <a:pt x="101153" y="90572"/>
                    <a:pt x="100597" y="92817"/>
                  </a:cubicBezTo>
                  <a:cubicBezTo>
                    <a:pt x="90854" y="121719"/>
                    <a:pt x="65802" y="121719"/>
                    <a:pt x="63018" y="121719"/>
                  </a:cubicBezTo>
                  <a:cubicBezTo>
                    <a:pt x="49101" y="121719"/>
                    <a:pt x="37966" y="113301"/>
                    <a:pt x="31564" y="102918"/>
                  </a:cubicBezTo>
                  <a:cubicBezTo>
                    <a:pt x="23213" y="89450"/>
                    <a:pt x="23213" y="70930"/>
                    <a:pt x="23213" y="6082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9C89BD6D-4317-0B5B-66C9-C287D69FBB81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3787662" y="82788"/>
              <a:ext cx="91022" cy="128795"/>
            </a:xfrm>
            <a:custGeom>
              <a:avLst/>
              <a:gdLst>
                <a:gd name="connsiteX0" fmla="*/ 48827 w 91022"/>
                <a:gd name="connsiteY0" fmla="*/ 71211 h 128795"/>
                <a:gd name="connsiteX1" fmla="*/ 77776 w 91022"/>
                <a:gd name="connsiteY1" fmla="*/ 97026 h 128795"/>
                <a:gd name="connsiteX2" fmla="*/ 46321 w 91022"/>
                <a:gd name="connsiteY2" fmla="*/ 122561 h 128795"/>
                <a:gd name="connsiteX3" fmla="*/ 7630 w 91022"/>
                <a:gd name="connsiteY3" fmla="*/ 82715 h 128795"/>
                <a:gd name="connsiteX4" fmla="*/ 3733 w 91022"/>
                <a:gd name="connsiteY4" fmla="*/ 77945 h 128795"/>
                <a:gd name="connsiteX5" fmla="*/ 114 w 91022"/>
                <a:gd name="connsiteY5" fmla="*/ 84960 h 128795"/>
                <a:gd name="connsiteX6" fmla="*/ 114 w 91022"/>
                <a:gd name="connsiteY6" fmla="*/ 121999 h 128795"/>
                <a:gd name="connsiteX7" fmla="*/ 3176 w 91022"/>
                <a:gd name="connsiteY7" fmla="*/ 128734 h 128795"/>
                <a:gd name="connsiteX8" fmla="*/ 10135 w 91022"/>
                <a:gd name="connsiteY8" fmla="*/ 123122 h 128795"/>
                <a:gd name="connsiteX9" fmla="*/ 15702 w 91022"/>
                <a:gd name="connsiteY9" fmla="*/ 116668 h 128795"/>
                <a:gd name="connsiteX10" fmla="*/ 46321 w 91022"/>
                <a:gd name="connsiteY10" fmla="*/ 128734 h 128795"/>
                <a:gd name="connsiteX11" fmla="*/ 91137 w 91022"/>
                <a:gd name="connsiteY11" fmla="*/ 89730 h 128795"/>
                <a:gd name="connsiteX12" fmla="*/ 79446 w 91022"/>
                <a:gd name="connsiteY12" fmla="*/ 63073 h 128795"/>
                <a:gd name="connsiteX13" fmla="*/ 47713 w 91022"/>
                <a:gd name="connsiteY13" fmla="*/ 49604 h 128795"/>
                <a:gd name="connsiteX14" fmla="*/ 13475 w 91022"/>
                <a:gd name="connsiteY14" fmla="*/ 26595 h 128795"/>
                <a:gd name="connsiteX15" fmla="*/ 44651 w 91022"/>
                <a:gd name="connsiteY15" fmla="*/ 5269 h 128795"/>
                <a:gd name="connsiteX16" fmla="*/ 77219 w 91022"/>
                <a:gd name="connsiteY16" fmla="*/ 39222 h 128795"/>
                <a:gd name="connsiteX17" fmla="*/ 80559 w 91022"/>
                <a:gd name="connsiteY17" fmla="*/ 41748 h 128795"/>
                <a:gd name="connsiteX18" fmla="*/ 84178 w 91022"/>
                <a:gd name="connsiteY18" fmla="*/ 35013 h 128795"/>
                <a:gd name="connsiteX19" fmla="*/ 84178 w 91022"/>
                <a:gd name="connsiteY19" fmla="*/ 6672 h 128795"/>
                <a:gd name="connsiteX20" fmla="*/ 81116 w 91022"/>
                <a:gd name="connsiteY20" fmla="*/ -62 h 128795"/>
                <a:gd name="connsiteX21" fmla="*/ 75549 w 91022"/>
                <a:gd name="connsiteY21" fmla="*/ 3305 h 128795"/>
                <a:gd name="connsiteX22" fmla="*/ 70817 w 91022"/>
                <a:gd name="connsiteY22" fmla="*/ 7795 h 128795"/>
                <a:gd name="connsiteX23" fmla="*/ 44651 w 91022"/>
                <a:gd name="connsiteY23" fmla="*/ -62 h 128795"/>
                <a:gd name="connsiteX24" fmla="*/ 114 w 91022"/>
                <a:gd name="connsiteY24" fmla="*/ 34452 h 128795"/>
                <a:gd name="connsiteX25" fmla="*/ 12084 w 91022"/>
                <a:gd name="connsiteY25" fmla="*/ 58303 h 128795"/>
                <a:gd name="connsiteX26" fmla="*/ 48827 w 91022"/>
                <a:gd name="connsiteY26" fmla="*/ 71211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827" y="71211"/>
                  </a:moveTo>
                  <a:cubicBezTo>
                    <a:pt x="54951" y="72333"/>
                    <a:pt x="77776" y="76823"/>
                    <a:pt x="77776" y="97026"/>
                  </a:cubicBezTo>
                  <a:cubicBezTo>
                    <a:pt x="77776" y="111337"/>
                    <a:pt x="68033" y="122561"/>
                    <a:pt x="46321" y="122561"/>
                  </a:cubicBezTo>
                  <a:cubicBezTo>
                    <a:pt x="22940" y="122561"/>
                    <a:pt x="12919" y="106566"/>
                    <a:pt x="7630" y="82715"/>
                  </a:cubicBezTo>
                  <a:cubicBezTo>
                    <a:pt x="6795" y="79067"/>
                    <a:pt x="6517" y="77945"/>
                    <a:pt x="3733" y="77945"/>
                  </a:cubicBezTo>
                  <a:cubicBezTo>
                    <a:pt x="114" y="77945"/>
                    <a:pt x="114" y="79909"/>
                    <a:pt x="114" y="84960"/>
                  </a:cubicBezTo>
                  <a:lnTo>
                    <a:pt x="114" y="121999"/>
                  </a:lnTo>
                  <a:cubicBezTo>
                    <a:pt x="114" y="126770"/>
                    <a:pt x="114" y="128734"/>
                    <a:pt x="3176" y="128734"/>
                  </a:cubicBezTo>
                  <a:cubicBezTo>
                    <a:pt x="4568" y="128734"/>
                    <a:pt x="4846" y="128453"/>
                    <a:pt x="10135" y="123122"/>
                  </a:cubicBezTo>
                  <a:cubicBezTo>
                    <a:pt x="10692" y="122561"/>
                    <a:pt x="10692" y="121999"/>
                    <a:pt x="15702" y="116668"/>
                  </a:cubicBezTo>
                  <a:cubicBezTo>
                    <a:pt x="27950" y="128453"/>
                    <a:pt x="40476" y="128734"/>
                    <a:pt x="46321" y="128734"/>
                  </a:cubicBezTo>
                  <a:cubicBezTo>
                    <a:pt x="78332" y="128734"/>
                    <a:pt x="91137" y="109934"/>
                    <a:pt x="91137" y="89730"/>
                  </a:cubicBezTo>
                  <a:cubicBezTo>
                    <a:pt x="91137" y="74858"/>
                    <a:pt x="82786" y="66440"/>
                    <a:pt x="79446" y="63073"/>
                  </a:cubicBezTo>
                  <a:cubicBezTo>
                    <a:pt x="70260" y="54094"/>
                    <a:pt x="59404" y="51849"/>
                    <a:pt x="47713" y="49604"/>
                  </a:cubicBezTo>
                  <a:cubicBezTo>
                    <a:pt x="32125" y="46518"/>
                    <a:pt x="13475" y="42870"/>
                    <a:pt x="13475" y="26595"/>
                  </a:cubicBezTo>
                  <a:cubicBezTo>
                    <a:pt x="13475" y="16774"/>
                    <a:pt x="20713" y="5269"/>
                    <a:pt x="44651" y="5269"/>
                  </a:cubicBezTo>
                  <a:cubicBezTo>
                    <a:pt x="75271" y="5269"/>
                    <a:pt x="76662" y="30523"/>
                    <a:pt x="77219" y="39222"/>
                  </a:cubicBezTo>
                  <a:cubicBezTo>
                    <a:pt x="77497" y="41748"/>
                    <a:pt x="80003" y="41748"/>
                    <a:pt x="80559" y="41748"/>
                  </a:cubicBezTo>
                  <a:cubicBezTo>
                    <a:pt x="84178" y="41748"/>
                    <a:pt x="84178" y="40344"/>
                    <a:pt x="84178" y="35013"/>
                  </a:cubicBezTo>
                  <a:lnTo>
                    <a:pt x="84178" y="6672"/>
                  </a:lnTo>
                  <a:cubicBezTo>
                    <a:pt x="84178" y="1902"/>
                    <a:pt x="84178" y="-62"/>
                    <a:pt x="81116" y="-62"/>
                  </a:cubicBezTo>
                  <a:cubicBezTo>
                    <a:pt x="79724" y="-62"/>
                    <a:pt x="79168" y="-62"/>
                    <a:pt x="75549" y="3305"/>
                  </a:cubicBezTo>
                  <a:cubicBezTo>
                    <a:pt x="74714" y="4428"/>
                    <a:pt x="71930" y="6953"/>
                    <a:pt x="70817" y="7795"/>
                  </a:cubicBezTo>
                  <a:cubicBezTo>
                    <a:pt x="60239" y="-62"/>
                    <a:pt x="48827" y="-62"/>
                    <a:pt x="44651" y="-62"/>
                  </a:cubicBezTo>
                  <a:cubicBezTo>
                    <a:pt x="10692" y="-62"/>
                    <a:pt x="114" y="18738"/>
                    <a:pt x="114" y="34452"/>
                  </a:cubicBezTo>
                  <a:cubicBezTo>
                    <a:pt x="114" y="44273"/>
                    <a:pt x="4568" y="52130"/>
                    <a:pt x="12084" y="58303"/>
                  </a:cubicBezTo>
                  <a:cubicBezTo>
                    <a:pt x="20991" y="65599"/>
                    <a:pt x="28785" y="67282"/>
                    <a:pt x="48827" y="7121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B0AC5A5F-136A-B77D-78AF-636A13DF840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3973712" y="35928"/>
              <a:ext cx="87125" cy="175656"/>
            </a:xfrm>
            <a:custGeom>
              <a:avLst/>
              <a:gdLst>
                <a:gd name="connsiteX0" fmla="*/ 42988 w 87125"/>
                <a:gd name="connsiteY0" fmla="*/ 60267 h 175656"/>
                <a:gd name="connsiteX1" fmla="*/ 82793 w 87125"/>
                <a:gd name="connsiteY1" fmla="*/ 60267 h 175656"/>
                <a:gd name="connsiteX2" fmla="*/ 82793 w 87125"/>
                <a:gd name="connsiteY2" fmla="*/ 51569 h 175656"/>
                <a:gd name="connsiteX3" fmla="*/ 42988 w 87125"/>
                <a:gd name="connsiteY3" fmla="*/ 51569 h 175656"/>
                <a:gd name="connsiteX4" fmla="*/ 42988 w 87125"/>
                <a:gd name="connsiteY4" fmla="*/ -62 h 175656"/>
                <a:gd name="connsiteX5" fmla="*/ 36029 w 87125"/>
                <a:gd name="connsiteY5" fmla="*/ -62 h 175656"/>
                <a:gd name="connsiteX6" fmla="*/ 121 w 87125"/>
                <a:gd name="connsiteY6" fmla="*/ 54094 h 175656"/>
                <a:gd name="connsiteX7" fmla="*/ 121 w 87125"/>
                <a:gd name="connsiteY7" fmla="*/ 60267 h 175656"/>
                <a:gd name="connsiteX8" fmla="*/ 23781 w 87125"/>
                <a:gd name="connsiteY8" fmla="*/ 60267 h 175656"/>
                <a:gd name="connsiteX9" fmla="*/ 23781 w 87125"/>
                <a:gd name="connsiteY9" fmla="*/ 137713 h 175656"/>
                <a:gd name="connsiteX10" fmla="*/ 59689 w 87125"/>
                <a:gd name="connsiteY10" fmla="*/ 175594 h 175656"/>
                <a:gd name="connsiteX11" fmla="*/ 87247 w 87125"/>
                <a:gd name="connsiteY11" fmla="*/ 137713 h 175656"/>
                <a:gd name="connsiteX12" fmla="*/ 87247 w 87125"/>
                <a:gd name="connsiteY12" fmla="*/ 121719 h 175656"/>
                <a:gd name="connsiteX13" fmla="*/ 80288 w 87125"/>
                <a:gd name="connsiteY13" fmla="*/ 121719 h 175656"/>
                <a:gd name="connsiteX14" fmla="*/ 80288 w 87125"/>
                <a:gd name="connsiteY14" fmla="*/ 137152 h 175656"/>
                <a:gd name="connsiteX15" fmla="*/ 61638 w 87125"/>
                <a:gd name="connsiteY15" fmla="*/ 168579 h 175656"/>
                <a:gd name="connsiteX16" fmla="*/ 42988 w 87125"/>
                <a:gd name="connsiteY16" fmla="*/ 138274 h 175656"/>
                <a:gd name="connsiteX17" fmla="*/ 42988 w 87125"/>
                <a:gd name="connsiteY17" fmla="*/ 60267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988" y="60267"/>
                  </a:moveTo>
                  <a:lnTo>
                    <a:pt x="82793" y="60267"/>
                  </a:lnTo>
                  <a:lnTo>
                    <a:pt x="82793" y="51569"/>
                  </a:lnTo>
                  <a:lnTo>
                    <a:pt x="42988" y="51569"/>
                  </a:lnTo>
                  <a:lnTo>
                    <a:pt x="42988" y="-62"/>
                  </a:lnTo>
                  <a:lnTo>
                    <a:pt x="36029" y="-62"/>
                  </a:lnTo>
                  <a:cubicBezTo>
                    <a:pt x="35751" y="22947"/>
                    <a:pt x="27400" y="52972"/>
                    <a:pt x="121" y="54094"/>
                  </a:cubicBezTo>
                  <a:lnTo>
                    <a:pt x="121" y="60267"/>
                  </a:lnTo>
                  <a:lnTo>
                    <a:pt x="23781" y="60267"/>
                  </a:lnTo>
                  <a:lnTo>
                    <a:pt x="23781" y="137713"/>
                  </a:lnTo>
                  <a:cubicBezTo>
                    <a:pt x="23781" y="172227"/>
                    <a:pt x="49669" y="175594"/>
                    <a:pt x="59689" y="175594"/>
                  </a:cubicBezTo>
                  <a:cubicBezTo>
                    <a:pt x="79453" y="175594"/>
                    <a:pt x="87247" y="155671"/>
                    <a:pt x="87247" y="137713"/>
                  </a:cubicBezTo>
                  <a:lnTo>
                    <a:pt x="87247" y="121719"/>
                  </a:lnTo>
                  <a:lnTo>
                    <a:pt x="80288" y="121719"/>
                  </a:lnTo>
                  <a:lnTo>
                    <a:pt x="80288" y="137152"/>
                  </a:lnTo>
                  <a:cubicBezTo>
                    <a:pt x="80288" y="157916"/>
                    <a:pt x="71937" y="168579"/>
                    <a:pt x="61638" y="168579"/>
                  </a:cubicBezTo>
                  <a:cubicBezTo>
                    <a:pt x="42988" y="168579"/>
                    <a:pt x="42988" y="143044"/>
                    <a:pt x="42988" y="138274"/>
                  </a:cubicBezTo>
                  <a:lnTo>
                    <a:pt x="42988" y="60267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77845F05-506B-976F-C518-8CA58CFEC395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4085581" y="13760"/>
              <a:ext cx="140013" cy="194736"/>
            </a:xfrm>
            <a:custGeom>
              <a:avLst/>
              <a:gdLst>
                <a:gd name="connsiteX0" fmla="*/ 21837 w 140013"/>
                <a:gd name="connsiteY0" fmla="*/ 173349 h 194736"/>
                <a:gd name="connsiteX1" fmla="*/ 125 w 140013"/>
                <a:gd name="connsiteY1" fmla="*/ 185976 h 194736"/>
                <a:gd name="connsiteX2" fmla="*/ 125 w 140013"/>
                <a:gd name="connsiteY2" fmla="*/ 194675 h 194736"/>
                <a:gd name="connsiteX3" fmla="*/ 31579 w 140013"/>
                <a:gd name="connsiteY3" fmla="*/ 193833 h 194736"/>
                <a:gd name="connsiteX4" fmla="*/ 62755 w 140013"/>
                <a:gd name="connsiteY4" fmla="*/ 194675 h 194736"/>
                <a:gd name="connsiteX5" fmla="*/ 62755 w 140013"/>
                <a:gd name="connsiteY5" fmla="*/ 185976 h 194736"/>
                <a:gd name="connsiteX6" fmla="*/ 41043 w 140013"/>
                <a:gd name="connsiteY6" fmla="*/ 173349 h 194736"/>
                <a:gd name="connsiteX7" fmla="*/ 41043 w 140013"/>
                <a:gd name="connsiteY7" fmla="*/ 121719 h 194736"/>
                <a:gd name="connsiteX8" fmla="*/ 78621 w 140013"/>
                <a:gd name="connsiteY8" fmla="*/ 76823 h 194736"/>
                <a:gd name="connsiteX9" fmla="*/ 99220 w 140013"/>
                <a:gd name="connsiteY9" fmla="*/ 107969 h 194736"/>
                <a:gd name="connsiteX10" fmla="*/ 99220 w 140013"/>
                <a:gd name="connsiteY10" fmla="*/ 173349 h 194736"/>
                <a:gd name="connsiteX11" fmla="*/ 77508 w 140013"/>
                <a:gd name="connsiteY11" fmla="*/ 185976 h 194736"/>
                <a:gd name="connsiteX12" fmla="*/ 77508 w 140013"/>
                <a:gd name="connsiteY12" fmla="*/ 194675 h 194736"/>
                <a:gd name="connsiteX13" fmla="*/ 108962 w 140013"/>
                <a:gd name="connsiteY13" fmla="*/ 193833 h 194736"/>
                <a:gd name="connsiteX14" fmla="*/ 140138 w 140013"/>
                <a:gd name="connsiteY14" fmla="*/ 194675 h 194736"/>
                <a:gd name="connsiteX15" fmla="*/ 140138 w 140013"/>
                <a:gd name="connsiteY15" fmla="*/ 185976 h 194736"/>
                <a:gd name="connsiteX16" fmla="*/ 118426 w 140013"/>
                <a:gd name="connsiteY16" fmla="*/ 177558 h 194736"/>
                <a:gd name="connsiteX17" fmla="*/ 118426 w 140013"/>
                <a:gd name="connsiteY17" fmla="*/ 123964 h 194736"/>
                <a:gd name="connsiteX18" fmla="*/ 109797 w 140013"/>
                <a:gd name="connsiteY18" fmla="*/ 81032 h 194736"/>
                <a:gd name="connsiteX19" fmla="*/ 80570 w 140013"/>
                <a:gd name="connsiteY19" fmla="*/ 70649 h 194736"/>
                <a:gd name="connsiteX20" fmla="*/ 40208 w 140013"/>
                <a:gd name="connsiteY20" fmla="*/ 98148 h 194736"/>
                <a:gd name="connsiteX21" fmla="*/ 40208 w 140013"/>
                <a:gd name="connsiteY21" fmla="*/ -62 h 194736"/>
                <a:gd name="connsiteX22" fmla="*/ 125 w 140013"/>
                <a:gd name="connsiteY22" fmla="*/ 3025 h 194736"/>
                <a:gd name="connsiteX23" fmla="*/ 125 w 140013"/>
                <a:gd name="connsiteY23" fmla="*/ 11723 h 194736"/>
                <a:gd name="connsiteX24" fmla="*/ 21837 w 140013"/>
                <a:gd name="connsiteY24" fmla="*/ 27437 h 194736"/>
                <a:gd name="connsiteX25" fmla="*/ 21837 w 140013"/>
                <a:gd name="connsiteY25" fmla="*/ 173349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94736">
                  <a:moveTo>
                    <a:pt x="21837" y="173349"/>
                  </a:moveTo>
                  <a:cubicBezTo>
                    <a:pt x="21837" y="185976"/>
                    <a:pt x="18775" y="185976"/>
                    <a:pt x="125" y="185976"/>
                  </a:cubicBezTo>
                  <a:lnTo>
                    <a:pt x="125" y="194675"/>
                  </a:lnTo>
                  <a:cubicBezTo>
                    <a:pt x="9867" y="194394"/>
                    <a:pt x="24064" y="193833"/>
                    <a:pt x="31579" y="193833"/>
                  </a:cubicBezTo>
                  <a:cubicBezTo>
                    <a:pt x="38817" y="193833"/>
                    <a:pt x="53291" y="194394"/>
                    <a:pt x="62755" y="194675"/>
                  </a:cubicBezTo>
                  <a:lnTo>
                    <a:pt x="62755" y="185976"/>
                  </a:lnTo>
                  <a:cubicBezTo>
                    <a:pt x="44105" y="185976"/>
                    <a:pt x="41043" y="185976"/>
                    <a:pt x="41043" y="173349"/>
                  </a:cubicBezTo>
                  <a:lnTo>
                    <a:pt x="41043" y="121719"/>
                  </a:lnTo>
                  <a:cubicBezTo>
                    <a:pt x="41043" y="92536"/>
                    <a:pt x="60807" y="76823"/>
                    <a:pt x="78621" y="76823"/>
                  </a:cubicBezTo>
                  <a:cubicBezTo>
                    <a:pt x="96158" y="76823"/>
                    <a:pt x="99220" y="91975"/>
                    <a:pt x="99220" y="107969"/>
                  </a:cubicBezTo>
                  <a:lnTo>
                    <a:pt x="99220" y="173349"/>
                  </a:lnTo>
                  <a:cubicBezTo>
                    <a:pt x="99220" y="185976"/>
                    <a:pt x="96158" y="185976"/>
                    <a:pt x="77508" y="185976"/>
                  </a:cubicBezTo>
                  <a:lnTo>
                    <a:pt x="77508" y="194675"/>
                  </a:lnTo>
                  <a:cubicBezTo>
                    <a:pt x="87251" y="194394"/>
                    <a:pt x="101447" y="193833"/>
                    <a:pt x="108962" y="193833"/>
                  </a:cubicBezTo>
                  <a:cubicBezTo>
                    <a:pt x="116200" y="193833"/>
                    <a:pt x="130674" y="194394"/>
                    <a:pt x="140138" y="194675"/>
                  </a:cubicBezTo>
                  <a:lnTo>
                    <a:pt x="140138" y="185976"/>
                  </a:lnTo>
                  <a:cubicBezTo>
                    <a:pt x="125664" y="185976"/>
                    <a:pt x="118705" y="185976"/>
                    <a:pt x="118426" y="177558"/>
                  </a:cubicBezTo>
                  <a:lnTo>
                    <a:pt x="118426" y="123964"/>
                  </a:lnTo>
                  <a:cubicBezTo>
                    <a:pt x="118426" y="99832"/>
                    <a:pt x="118426" y="91133"/>
                    <a:pt x="109797" y="81032"/>
                  </a:cubicBezTo>
                  <a:cubicBezTo>
                    <a:pt x="105900" y="76261"/>
                    <a:pt x="96715" y="70649"/>
                    <a:pt x="80570" y="70649"/>
                  </a:cubicBezTo>
                  <a:cubicBezTo>
                    <a:pt x="57188" y="70649"/>
                    <a:pt x="44940" y="87485"/>
                    <a:pt x="40208" y="98148"/>
                  </a:cubicBezTo>
                  <a:lnTo>
                    <a:pt x="40208" y="-62"/>
                  </a:lnTo>
                  <a:lnTo>
                    <a:pt x="125" y="3025"/>
                  </a:lnTo>
                  <a:lnTo>
                    <a:pt x="125" y="11723"/>
                  </a:lnTo>
                  <a:cubicBezTo>
                    <a:pt x="19610" y="11723"/>
                    <a:pt x="21837" y="13687"/>
                    <a:pt x="21837" y="27437"/>
                  </a:cubicBezTo>
                  <a:lnTo>
                    <a:pt x="21837" y="17334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4E46ACB2-4383-F547-09AD-14194B4CD76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4239111" y="82788"/>
              <a:ext cx="107723" cy="128795"/>
            </a:xfrm>
            <a:custGeom>
              <a:avLst/>
              <a:gdLst>
                <a:gd name="connsiteX0" fmla="*/ 23512 w 107723"/>
                <a:gd name="connsiteY0" fmla="*/ 54936 h 128795"/>
                <a:gd name="connsiteX1" fmla="*/ 58029 w 107723"/>
                <a:gd name="connsiteY1" fmla="*/ 6111 h 128795"/>
                <a:gd name="connsiteX2" fmla="*/ 89483 w 107723"/>
                <a:gd name="connsiteY2" fmla="*/ 54936 h 128795"/>
                <a:gd name="connsiteX3" fmla="*/ 23512 w 107723"/>
                <a:gd name="connsiteY3" fmla="*/ 54936 h 128795"/>
                <a:gd name="connsiteX4" fmla="*/ 23234 w 107723"/>
                <a:gd name="connsiteY4" fmla="*/ 60828 h 128795"/>
                <a:gd name="connsiteX5" fmla="*/ 100896 w 107723"/>
                <a:gd name="connsiteY5" fmla="*/ 60828 h 128795"/>
                <a:gd name="connsiteX6" fmla="*/ 107854 w 107723"/>
                <a:gd name="connsiteY6" fmla="*/ 54936 h 128795"/>
                <a:gd name="connsiteX7" fmla="*/ 58029 w 107723"/>
                <a:gd name="connsiteY7" fmla="*/ -62 h 128795"/>
                <a:gd name="connsiteX8" fmla="*/ 131 w 107723"/>
                <a:gd name="connsiteY8" fmla="*/ 63915 h 128795"/>
                <a:gd name="connsiteX9" fmla="*/ 61369 w 107723"/>
                <a:gd name="connsiteY9" fmla="*/ 128734 h 128795"/>
                <a:gd name="connsiteX10" fmla="*/ 107854 w 107723"/>
                <a:gd name="connsiteY10" fmla="*/ 92256 h 128795"/>
                <a:gd name="connsiteX11" fmla="*/ 104236 w 107723"/>
                <a:gd name="connsiteY11" fmla="*/ 88888 h 128795"/>
                <a:gd name="connsiteX12" fmla="*/ 100617 w 107723"/>
                <a:gd name="connsiteY12" fmla="*/ 92817 h 128795"/>
                <a:gd name="connsiteX13" fmla="*/ 63039 w 107723"/>
                <a:gd name="connsiteY13" fmla="*/ 121719 h 128795"/>
                <a:gd name="connsiteX14" fmla="*/ 31585 w 107723"/>
                <a:gd name="connsiteY14" fmla="*/ 102918 h 128795"/>
                <a:gd name="connsiteX15" fmla="*/ 23234 w 107723"/>
                <a:gd name="connsiteY15" fmla="*/ 6082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512" y="54936"/>
                  </a:moveTo>
                  <a:cubicBezTo>
                    <a:pt x="25183" y="13126"/>
                    <a:pt x="48565" y="6111"/>
                    <a:pt x="58029" y="6111"/>
                  </a:cubicBezTo>
                  <a:cubicBezTo>
                    <a:pt x="86699" y="6111"/>
                    <a:pt x="89483" y="43992"/>
                    <a:pt x="89483" y="54936"/>
                  </a:cubicBezTo>
                  <a:lnTo>
                    <a:pt x="23512" y="54936"/>
                  </a:lnTo>
                  <a:close/>
                  <a:moveTo>
                    <a:pt x="23234" y="60828"/>
                  </a:moveTo>
                  <a:lnTo>
                    <a:pt x="100896" y="60828"/>
                  </a:lnTo>
                  <a:cubicBezTo>
                    <a:pt x="107019" y="60828"/>
                    <a:pt x="107854" y="60828"/>
                    <a:pt x="107854" y="54936"/>
                  </a:cubicBezTo>
                  <a:cubicBezTo>
                    <a:pt x="107854" y="27156"/>
                    <a:pt x="92823" y="-62"/>
                    <a:pt x="58029" y="-62"/>
                  </a:cubicBezTo>
                  <a:cubicBezTo>
                    <a:pt x="25739" y="-62"/>
                    <a:pt x="131" y="28840"/>
                    <a:pt x="131" y="63915"/>
                  </a:cubicBezTo>
                  <a:cubicBezTo>
                    <a:pt x="131" y="101515"/>
                    <a:pt x="29358" y="128734"/>
                    <a:pt x="61369" y="128734"/>
                  </a:cubicBezTo>
                  <a:cubicBezTo>
                    <a:pt x="95328" y="128734"/>
                    <a:pt x="107854" y="97587"/>
                    <a:pt x="107854" y="92256"/>
                  </a:cubicBezTo>
                  <a:cubicBezTo>
                    <a:pt x="107854" y="89450"/>
                    <a:pt x="105628" y="88888"/>
                    <a:pt x="104236" y="88888"/>
                  </a:cubicBezTo>
                  <a:cubicBezTo>
                    <a:pt x="101731" y="88888"/>
                    <a:pt x="101174" y="90572"/>
                    <a:pt x="100617" y="92817"/>
                  </a:cubicBezTo>
                  <a:cubicBezTo>
                    <a:pt x="90875" y="121719"/>
                    <a:pt x="65823" y="121719"/>
                    <a:pt x="63039" y="121719"/>
                  </a:cubicBezTo>
                  <a:cubicBezTo>
                    <a:pt x="49121" y="121719"/>
                    <a:pt x="37987" y="113301"/>
                    <a:pt x="31585" y="102918"/>
                  </a:cubicBezTo>
                  <a:cubicBezTo>
                    <a:pt x="23234" y="89450"/>
                    <a:pt x="23234" y="70930"/>
                    <a:pt x="23234" y="6082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手繪多邊形: 圖案 39">
              <a:extLst>
                <a:ext uri="{FF2B5EF4-FFF2-40B4-BE49-F238E27FC236}">
                  <a16:creationId xmlns:a16="http://schemas.microsoft.com/office/drawing/2014/main" id="{D75060FF-95F5-6ED7-5B2C-FAFE48B6B53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4444645" y="82788"/>
              <a:ext cx="106053" cy="128795"/>
            </a:xfrm>
            <a:custGeom>
              <a:avLst/>
              <a:gdLst>
                <a:gd name="connsiteX0" fmla="*/ 23241 w 106053"/>
                <a:gd name="connsiteY0" fmla="*/ 64476 h 128795"/>
                <a:gd name="connsiteX1" fmla="*/ 60819 w 106053"/>
                <a:gd name="connsiteY1" fmla="*/ 6953 h 128795"/>
                <a:gd name="connsiteX2" fmla="*/ 90604 w 106053"/>
                <a:gd name="connsiteY2" fmla="*/ 17335 h 128795"/>
                <a:gd name="connsiteX3" fmla="*/ 77521 w 106053"/>
                <a:gd name="connsiteY3" fmla="*/ 30243 h 128795"/>
                <a:gd name="connsiteX4" fmla="*/ 90325 w 106053"/>
                <a:gd name="connsiteY4" fmla="*/ 43151 h 128795"/>
                <a:gd name="connsiteX5" fmla="*/ 103130 w 106053"/>
                <a:gd name="connsiteY5" fmla="*/ 29962 h 128795"/>
                <a:gd name="connsiteX6" fmla="*/ 60541 w 106053"/>
                <a:gd name="connsiteY6" fmla="*/ -62 h 128795"/>
                <a:gd name="connsiteX7" fmla="*/ 138 w 106053"/>
                <a:gd name="connsiteY7" fmla="*/ 65037 h 128795"/>
                <a:gd name="connsiteX8" fmla="*/ 59984 w 106053"/>
                <a:gd name="connsiteY8" fmla="*/ 128734 h 128795"/>
                <a:gd name="connsiteX9" fmla="*/ 106192 w 106053"/>
                <a:gd name="connsiteY9" fmla="*/ 92256 h 128795"/>
                <a:gd name="connsiteX10" fmla="*/ 102573 w 106053"/>
                <a:gd name="connsiteY10" fmla="*/ 89450 h 128795"/>
                <a:gd name="connsiteX11" fmla="*/ 98954 w 106053"/>
                <a:gd name="connsiteY11" fmla="*/ 92256 h 128795"/>
                <a:gd name="connsiteX12" fmla="*/ 62490 w 106053"/>
                <a:gd name="connsiteY12" fmla="*/ 121719 h 128795"/>
                <a:gd name="connsiteX13" fmla="*/ 23241 w 106053"/>
                <a:gd name="connsiteY13" fmla="*/ 64476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053" h="128795">
                  <a:moveTo>
                    <a:pt x="23241" y="64476"/>
                  </a:moveTo>
                  <a:cubicBezTo>
                    <a:pt x="23241" y="18738"/>
                    <a:pt x="46067" y="6953"/>
                    <a:pt x="60819" y="6953"/>
                  </a:cubicBezTo>
                  <a:cubicBezTo>
                    <a:pt x="63325" y="6953"/>
                    <a:pt x="80861" y="7234"/>
                    <a:pt x="90604" y="17335"/>
                  </a:cubicBezTo>
                  <a:cubicBezTo>
                    <a:pt x="79191" y="18177"/>
                    <a:pt x="77521" y="26595"/>
                    <a:pt x="77521" y="30243"/>
                  </a:cubicBezTo>
                  <a:cubicBezTo>
                    <a:pt x="77521" y="37538"/>
                    <a:pt x="82531" y="43151"/>
                    <a:pt x="90325" y="43151"/>
                  </a:cubicBezTo>
                  <a:cubicBezTo>
                    <a:pt x="97563" y="43151"/>
                    <a:pt x="103130" y="38380"/>
                    <a:pt x="103130" y="29962"/>
                  </a:cubicBezTo>
                  <a:cubicBezTo>
                    <a:pt x="103130" y="10881"/>
                    <a:pt x="81975" y="-62"/>
                    <a:pt x="60541" y="-62"/>
                  </a:cubicBezTo>
                  <a:cubicBezTo>
                    <a:pt x="25747" y="-62"/>
                    <a:pt x="138" y="30243"/>
                    <a:pt x="138" y="65037"/>
                  </a:cubicBezTo>
                  <a:cubicBezTo>
                    <a:pt x="138" y="100954"/>
                    <a:pt x="27695" y="128734"/>
                    <a:pt x="59984" y="128734"/>
                  </a:cubicBezTo>
                  <a:cubicBezTo>
                    <a:pt x="97284" y="128734"/>
                    <a:pt x="106192" y="95062"/>
                    <a:pt x="106192" y="92256"/>
                  </a:cubicBezTo>
                  <a:cubicBezTo>
                    <a:pt x="106192" y="89450"/>
                    <a:pt x="103408" y="89450"/>
                    <a:pt x="102573" y="89450"/>
                  </a:cubicBezTo>
                  <a:cubicBezTo>
                    <a:pt x="100068" y="89450"/>
                    <a:pt x="99511" y="90572"/>
                    <a:pt x="98954" y="92256"/>
                  </a:cubicBezTo>
                  <a:cubicBezTo>
                    <a:pt x="90882" y="118352"/>
                    <a:pt x="72789" y="121719"/>
                    <a:pt x="62490" y="121719"/>
                  </a:cubicBezTo>
                  <a:cubicBezTo>
                    <a:pt x="47737" y="121719"/>
                    <a:pt x="23241" y="109653"/>
                    <a:pt x="23241" y="6447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手繪多邊形: 圖案 40">
              <a:extLst>
                <a:ext uri="{FF2B5EF4-FFF2-40B4-BE49-F238E27FC236}">
                  <a16:creationId xmlns:a16="http://schemas.microsoft.com/office/drawing/2014/main" id="{772E7BE2-8D13-1A28-3636-33AFA5005DB8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4566690" y="82788"/>
              <a:ext cx="123311" cy="128795"/>
            </a:xfrm>
            <a:custGeom>
              <a:avLst/>
              <a:gdLst>
                <a:gd name="connsiteX0" fmla="*/ 123454 w 123311"/>
                <a:gd name="connsiteY0" fmla="*/ 65599 h 128795"/>
                <a:gd name="connsiteX1" fmla="*/ 61937 w 123311"/>
                <a:gd name="connsiteY1" fmla="*/ -62 h 128795"/>
                <a:gd name="connsiteX2" fmla="*/ 142 w 123311"/>
                <a:gd name="connsiteY2" fmla="*/ 65599 h 128795"/>
                <a:gd name="connsiteX3" fmla="*/ 61659 w 123311"/>
                <a:gd name="connsiteY3" fmla="*/ 128734 h 128795"/>
                <a:gd name="connsiteX4" fmla="*/ 123454 w 123311"/>
                <a:gd name="connsiteY4" fmla="*/ 65599 h 128795"/>
                <a:gd name="connsiteX5" fmla="*/ 61937 w 123311"/>
                <a:gd name="connsiteY5" fmla="*/ 121719 h 128795"/>
                <a:gd name="connsiteX6" fmla="*/ 30205 w 123311"/>
                <a:gd name="connsiteY6" fmla="*/ 102918 h 128795"/>
                <a:gd name="connsiteX7" fmla="*/ 23246 w 123311"/>
                <a:gd name="connsiteY7" fmla="*/ 63354 h 128795"/>
                <a:gd name="connsiteX8" fmla="*/ 29926 w 123311"/>
                <a:gd name="connsiteY8" fmla="*/ 24911 h 128795"/>
                <a:gd name="connsiteX9" fmla="*/ 61659 w 123311"/>
                <a:gd name="connsiteY9" fmla="*/ 6111 h 128795"/>
                <a:gd name="connsiteX10" fmla="*/ 93113 w 123311"/>
                <a:gd name="connsiteY10" fmla="*/ 24350 h 128795"/>
                <a:gd name="connsiteX11" fmla="*/ 100350 w 123311"/>
                <a:gd name="connsiteY11" fmla="*/ 63354 h 128795"/>
                <a:gd name="connsiteX12" fmla="*/ 94227 w 123311"/>
                <a:gd name="connsiteY12" fmla="*/ 100954 h 128795"/>
                <a:gd name="connsiteX13" fmla="*/ 61937 w 123311"/>
                <a:gd name="connsiteY13" fmla="*/ 121719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11" h="128795">
                  <a:moveTo>
                    <a:pt x="123454" y="65599"/>
                  </a:moveTo>
                  <a:cubicBezTo>
                    <a:pt x="123454" y="29682"/>
                    <a:pt x="95618" y="-62"/>
                    <a:pt x="61937" y="-62"/>
                  </a:cubicBezTo>
                  <a:cubicBezTo>
                    <a:pt x="27143" y="-62"/>
                    <a:pt x="142" y="30523"/>
                    <a:pt x="142" y="65599"/>
                  </a:cubicBezTo>
                  <a:cubicBezTo>
                    <a:pt x="142" y="101796"/>
                    <a:pt x="29091" y="128734"/>
                    <a:pt x="61659" y="128734"/>
                  </a:cubicBezTo>
                  <a:cubicBezTo>
                    <a:pt x="95340" y="128734"/>
                    <a:pt x="123454" y="101235"/>
                    <a:pt x="123454" y="65599"/>
                  </a:cubicBezTo>
                  <a:close/>
                  <a:moveTo>
                    <a:pt x="61937" y="121719"/>
                  </a:moveTo>
                  <a:cubicBezTo>
                    <a:pt x="49968" y="121719"/>
                    <a:pt x="37720" y="115826"/>
                    <a:pt x="30205" y="102918"/>
                  </a:cubicBezTo>
                  <a:cubicBezTo>
                    <a:pt x="23246" y="90572"/>
                    <a:pt x="23246" y="73455"/>
                    <a:pt x="23246" y="63354"/>
                  </a:cubicBezTo>
                  <a:cubicBezTo>
                    <a:pt x="23246" y="52410"/>
                    <a:pt x="23246" y="37258"/>
                    <a:pt x="29926" y="24911"/>
                  </a:cubicBezTo>
                  <a:cubicBezTo>
                    <a:pt x="37442" y="12004"/>
                    <a:pt x="50525" y="6111"/>
                    <a:pt x="61659" y="6111"/>
                  </a:cubicBezTo>
                  <a:cubicBezTo>
                    <a:pt x="73907" y="6111"/>
                    <a:pt x="85876" y="12284"/>
                    <a:pt x="93113" y="24350"/>
                  </a:cubicBezTo>
                  <a:cubicBezTo>
                    <a:pt x="100351" y="36416"/>
                    <a:pt x="100350" y="52691"/>
                    <a:pt x="100350" y="63354"/>
                  </a:cubicBezTo>
                  <a:cubicBezTo>
                    <a:pt x="100350" y="73455"/>
                    <a:pt x="100350" y="88608"/>
                    <a:pt x="94227" y="100954"/>
                  </a:cubicBezTo>
                  <a:cubicBezTo>
                    <a:pt x="88103" y="113581"/>
                    <a:pt x="75855" y="121719"/>
                    <a:pt x="61937" y="12171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C77E56F9-4A6A-AE7A-C256-76F5F3A9C1A3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4706982" y="84472"/>
              <a:ext cx="140013" cy="124025"/>
            </a:xfrm>
            <a:custGeom>
              <a:avLst/>
              <a:gdLst>
                <a:gd name="connsiteX0" fmla="*/ 21859 w 140013"/>
                <a:gd name="connsiteY0" fmla="*/ 27437 h 124025"/>
                <a:gd name="connsiteX1" fmla="*/ 21859 w 140013"/>
                <a:gd name="connsiteY1" fmla="*/ 102638 h 124025"/>
                <a:gd name="connsiteX2" fmla="*/ 147 w 140013"/>
                <a:gd name="connsiteY2" fmla="*/ 115265 h 124025"/>
                <a:gd name="connsiteX3" fmla="*/ 147 w 140013"/>
                <a:gd name="connsiteY3" fmla="*/ 123964 h 124025"/>
                <a:gd name="connsiteX4" fmla="*/ 31602 w 140013"/>
                <a:gd name="connsiteY4" fmla="*/ 123122 h 124025"/>
                <a:gd name="connsiteX5" fmla="*/ 62777 w 140013"/>
                <a:gd name="connsiteY5" fmla="*/ 123964 h 124025"/>
                <a:gd name="connsiteX6" fmla="*/ 62777 w 140013"/>
                <a:gd name="connsiteY6" fmla="*/ 115265 h 124025"/>
                <a:gd name="connsiteX7" fmla="*/ 41066 w 140013"/>
                <a:gd name="connsiteY7" fmla="*/ 102638 h 124025"/>
                <a:gd name="connsiteX8" fmla="*/ 41066 w 140013"/>
                <a:gd name="connsiteY8" fmla="*/ 51007 h 124025"/>
                <a:gd name="connsiteX9" fmla="*/ 78644 w 140013"/>
                <a:gd name="connsiteY9" fmla="*/ 6111 h 124025"/>
                <a:gd name="connsiteX10" fmla="*/ 99242 w 140013"/>
                <a:gd name="connsiteY10" fmla="*/ 37258 h 124025"/>
                <a:gd name="connsiteX11" fmla="*/ 99242 w 140013"/>
                <a:gd name="connsiteY11" fmla="*/ 102638 h 124025"/>
                <a:gd name="connsiteX12" fmla="*/ 77530 w 140013"/>
                <a:gd name="connsiteY12" fmla="*/ 115265 h 124025"/>
                <a:gd name="connsiteX13" fmla="*/ 77530 w 140013"/>
                <a:gd name="connsiteY13" fmla="*/ 123964 h 124025"/>
                <a:gd name="connsiteX14" fmla="*/ 108985 w 140013"/>
                <a:gd name="connsiteY14" fmla="*/ 123122 h 124025"/>
                <a:gd name="connsiteX15" fmla="*/ 140160 w 140013"/>
                <a:gd name="connsiteY15" fmla="*/ 123964 h 124025"/>
                <a:gd name="connsiteX16" fmla="*/ 140160 w 140013"/>
                <a:gd name="connsiteY16" fmla="*/ 115265 h 124025"/>
                <a:gd name="connsiteX17" fmla="*/ 118449 w 140013"/>
                <a:gd name="connsiteY17" fmla="*/ 106847 h 124025"/>
                <a:gd name="connsiteX18" fmla="*/ 118449 w 140013"/>
                <a:gd name="connsiteY18" fmla="*/ 53252 h 124025"/>
                <a:gd name="connsiteX19" fmla="*/ 109820 w 140013"/>
                <a:gd name="connsiteY19" fmla="*/ 10320 h 124025"/>
                <a:gd name="connsiteX20" fmla="*/ 80592 w 140013"/>
                <a:gd name="connsiteY20" fmla="*/ -62 h 124025"/>
                <a:gd name="connsiteX21" fmla="*/ 39395 w 140013"/>
                <a:gd name="connsiteY21" fmla="*/ 29401 h 124025"/>
                <a:gd name="connsiteX22" fmla="*/ 39395 w 140013"/>
                <a:gd name="connsiteY22" fmla="*/ -62 h 124025"/>
                <a:gd name="connsiteX23" fmla="*/ 147 w 140013"/>
                <a:gd name="connsiteY23" fmla="*/ 3025 h 124025"/>
                <a:gd name="connsiteX24" fmla="*/ 147 w 140013"/>
                <a:gd name="connsiteY24" fmla="*/ 11723 h 124025"/>
                <a:gd name="connsiteX25" fmla="*/ 21859 w 140013"/>
                <a:gd name="connsiteY25" fmla="*/ 27437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859" y="27437"/>
                  </a:moveTo>
                  <a:lnTo>
                    <a:pt x="21859" y="102638"/>
                  </a:lnTo>
                  <a:cubicBezTo>
                    <a:pt x="21859" y="115265"/>
                    <a:pt x="18797" y="115265"/>
                    <a:pt x="147" y="115265"/>
                  </a:cubicBezTo>
                  <a:lnTo>
                    <a:pt x="147" y="123964"/>
                  </a:lnTo>
                  <a:cubicBezTo>
                    <a:pt x="9890" y="123683"/>
                    <a:pt x="24086" y="123122"/>
                    <a:pt x="31602" y="123122"/>
                  </a:cubicBezTo>
                  <a:cubicBezTo>
                    <a:pt x="38839" y="123122"/>
                    <a:pt x="53313" y="123683"/>
                    <a:pt x="62777" y="123964"/>
                  </a:cubicBezTo>
                  <a:lnTo>
                    <a:pt x="62777" y="115265"/>
                  </a:lnTo>
                  <a:cubicBezTo>
                    <a:pt x="44128" y="115265"/>
                    <a:pt x="41066" y="115265"/>
                    <a:pt x="41066" y="102638"/>
                  </a:cubicBezTo>
                  <a:lnTo>
                    <a:pt x="41066" y="51007"/>
                  </a:lnTo>
                  <a:cubicBezTo>
                    <a:pt x="41066" y="21825"/>
                    <a:pt x="60829" y="6111"/>
                    <a:pt x="78644" y="6111"/>
                  </a:cubicBezTo>
                  <a:cubicBezTo>
                    <a:pt x="96180" y="6111"/>
                    <a:pt x="99242" y="21264"/>
                    <a:pt x="99242" y="37258"/>
                  </a:cubicBezTo>
                  <a:lnTo>
                    <a:pt x="99242" y="102638"/>
                  </a:lnTo>
                  <a:cubicBezTo>
                    <a:pt x="99242" y="115265"/>
                    <a:pt x="96180" y="115265"/>
                    <a:pt x="77530" y="115265"/>
                  </a:cubicBezTo>
                  <a:lnTo>
                    <a:pt x="77530" y="123964"/>
                  </a:lnTo>
                  <a:cubicBezTo>
                    <a:pt x="87273" y="123683"/>
                    <a:pt x="101469" y="123122"/>
                    <a:pt x="108985" y="123122"/>
                  </a:cubicBezTo>
                  <a:cubicBezTo>
                    <a:pt x="116222" y="123122"/>
                    <a:pt x="130696" y="123683"/>
                    <a:pt x="140160" y="123964"/>
                  </a:cubicBezTo>
                  <a:lnTo>
                    <a:pt x="140160" y="115265"/>
                  </a:lnTo>
                  <a:cubicBezTo>
                    <a:pt x="125686" y="115265"/>
                    <a:pt x="118727" y="115265"/>
                    <a:pt x="118449" y="106847"/>
                  </a:cubicBezTo>
                  <a:lnTo>
                    <a:pt x="118449" y="53252"/>
                  </a:lnTo>
                  <a:cubicBezTo>
                    <a:pt x="118449" y="29120"/>
                    <a:pt x="118449" y="20422"/>
                    <a:pt x="109820" y="10320"/>
                  </a:cubicBezTo>
                  <a:cubicBezTo>
                    <a:pt x="105923" y="5550"/>
                    <a:pt x="96737" y="-62"/>
                    <a:pt x="80592" y="-62"/>
                  </a:cubicBezTo>
                  <a:cubicBezTo>
                    <a:pt x="60272" y="-62"/>
                    <a:pt x="47189" y="12004"/>
                    <a:pt x="39395" y="29401"/>
                  </a:cubicBezTo>
                  <a:lnTo>
                    <a:pt x="39395" y="-62"/>
                  </a:lnTo>
                  <a:lnTo>
                    <a:pt x="147" y="3025"/>
                  </a:lnTo>
                  <a:lnTo>
                    <a:pt x="147" y="11723"/>
                  </a:lnTo>
                  <a:cubicBezTo>
                    <a:pt x="19632" y="11723"/>
                    <a:pt x="21859" y="13687"/>
                    <a:pt x="21859" y="2743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手繪多邊形: 圖案 42">
              <a:extLst>
                <a:ext uri="{FF2B5EF4-FFF2-40B4-BE49-F238E27FC236}">
                  <a16:creationId xmlns:a16="http://schemas.microsoft.com/office/drawing/2014/main" id="{56643C4E-ECA1-ABF3-67B6-B8C6E8C88E3F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850273" y="87558"/>
              <a:ext cx="136116" cy="124025"/>
            </a:xfrm>
            <a:custGeom>
              <a:avLst/>
              <a:gdLst>
                <a:gd name="connsiteX0" fmla="*/ 110660 w 136116"/>
                <a:gd name="connsiteY0" fmla="*/ 27437 h 124025"/>
                <a:gd name="connsiteX1" fmla="*/ 136269 w 136116"/>
                <a:gd name="connsiteY1" fmla="*/ 8637 h 124025"/>
                <a:gd name="connsiteX2" fmla="*/ 136269 w 136116"/>
                <a:gd name="connsiteY2" fmla="*/ -62 h 124025"/>
                <a:gd name="connsiteX3" fmla="*/ 115392 w 136116"/>
                <a:gd name="connsiteY3" fmla="*/ 780 h 124025"/>
                <a:gd name="connsiteX4" fmla="*/ 91175 w 136116"/>
                <a:gd name="connsiteY4" fmla="*/ -62 h 124025"/>
                <a:gd name="connsiteX5" fmla="*/ 91175 w 136116"/>
                <a:gd name="connsiteY5" fmla="*/ 8637 h 124025"/>
                <a:gd name="connsiteX6" fmla="*/ 104536 w 136116"/>
                <a:gd name="connsiteY6" fmla="*/ 20702 h 124025"/>
                <a:gd name="connsiteX7" fmla="*/ 102866 w 136116"/>
                <a:gd name="connsiteY7" fmla="*/ 27437 h 124025"/>
                <a:gd name="connsiteX8" fmla="*/ 74474 w 136116"/>
                <a:gd name="connsiteY8" fmla="*/ 98990 h 124025"/>
                <a:gd name="connsiteX9" fmla="*/ 43298 w 136116"/>
                <a:gd name="connsiteY9" fmla="*/ 20702 h 124025"/>
                <a:gd name="connsiteX10" fmla="*/ 41628 w 136116"/>
                <a:gd name="connsiteY10" fmla="*/ 15932 h 124025"/>
                <a:gd name="connsiteX11" fmla="*/ 57494 w 136116"/>
                <a:gd name="connsiteY11" fmla="*/ 8637 h 124025"/>
                <a:gd name="connsiteX12" fmla="*/ 57494 w 136116"/>
                <a:gd name="connsiteY12" fmla="*/ -62 h 124025"/>
                <a:gd name="connsiteX13" fmla="*/ 27153 w 136116"/>
                <a:gd name="connsiteY13" fmla="*/ 780 h 124025"/>
                <a:gd name="connsiteX14" fmla="*/ 152 w 136116"/>
                <a:gd name="connsiteY14" fmla="*/ -62 h 124025"/>
                <a:gd name="connsiteX15" fmla="*/ 152 w 136116"/>
                <a:gd name="connsiteY15" fmla="*/ 8637 h 124025"/>
                <a:gd name="connsiteX16" fmla="*/ 22421 w 136116"/>
                <a:gd name="connsiteY16" fmla="*/ 19019 h 124025"/>
                <a:gd name="connsiteX17" fmla="*/ 62504 w 136116"/>
                <a:gd name="connsiteY17" fmla="*/ 118632 h 124025"/>
                <a:gd name="connsiteX18" fmla="*/ 68350 w 136116"/>
                <a:gd name="connsiteY18" fmla="*/ 123964 h 124025"/>
                <a:gd name="connsiteX19" fmla="*/ 74195 w 136116"/>
                <a:gd name="connsiteY19" fmla="*/ 118632 h 124025"/>
                <a:gd name="connsiteX20" fmla="*/ 110660 w 136116"/>
                <a:gd name="connsiteY20" fmla="*/ 27437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116" h="124025">
                  <a:moveTo>
                    <a:pt x="110660" y="27437"/>
                  </a:moveTo>
                  <a:cubicBezTo>
                    <a:pt x="113165" y="20983"/>
                    <a:pt x="117897" y="8917"/>
                    <a:pt x="136269" y="8637"/>
                  </a:cubicBezTo>
                  <a:lnTo>
                    <a:pt x="136269" y="-62"/>
                  </a:lnTo>
                  <a:cubicBezTo>
                    <a:pt x="129867" y="499"/>
                    <a:pt x="121794" y="780"/>
                    <a:pt x="115392" y="780"/>
                  </a:cubicBezTo>
                  <a:cubicBezTo>
                    <a:pt x="108711" y="780"/>
                    <a:pt x="95907" y="219"/>
                    <a:pt x="91175" y="-62"/>
                  </a:cubicBezTo>
                  <a:lnTo>
                    <a:pt x="91175" y="8637"/>
                  </a:lnTo>
                  <a:cubicBezTo>
                    <a:pt x="101474" y="8917"/>
                    <a:pt x="104536" y="15371"/>
                    <a:pt x="104536" y="20702"/>
                  </a:cubicBezTo>
                  <a:cubicBezTo>
                    <a:pt x="104536" y="23228"/>
                    <a:pt x="103979" y="24350"/>
                    <a:pt x="102866" y="27437"/>
                  </a:cubicBezTo>
                  <a:lnTo>
                    <a:pt x="74474" y="98990"/>
                  </a:lnTo>
                  <a:lnTo>
                    <a:pt x="43298" y="20702"/>
                  </a:lnTo>
                  <a:cubicBezTo>
                    <a:pt x="41628" y="17055"/>
                    <a:pt x="41628" y="16493"/>
                    <a:pt x="41628" y="15932"/>
                  </a:cubicBezTo>
                  <a:cubicBezTo>
                    <a:pt x="41628" y="8637"/>
                    <a:pt x="52483" y="8637"/>
                    <a:pt x="57494" y="8637"/>
                  </a:cubicBezTo>
                  <a:lnTo>
                    <a:pt x="57494" y="-62"/>
                  </a:lnTo>
                  <a:cubicBezTo>
                    <a:pt x="49143" y="219"/>
                    <a:pt x="33555" y="780"/>
                    <a:pt x="27153" y="780"/>
                  </a:cubicBezTo>
                  <a:cubicBezTo>
                    <a:pt x="19637" y="780"/>
                    <a:pt x="8503" y="499"/>
                    <a:pt x="152" y="-62"/>
                  </a:cubicBezTo>
                  <a:lnTo>
                    <a:pt x="152" y="8637"/>
                  </a:lnTo>
                  <a:cubicBezTo>
                    <a:pt x="17689" y="8637"/>
                    <a:pt x="18802" y="10320"/>
                    <a:pt x="22421" y="19019"/>
                  </a:cubicBezTo>
                  <a:lnTo>
                    <a:pt x="62504" y="118632"/>
                  </a:lnTo>
                  <a:cubicBezTo>
                    <a:pt x="64174" y="122561"/>
                    <a:pt x="64731" y="123964"/>
                    <a:pt x="68350" y="123964"/>
                  </a:cubicBezTo>
                  <a:cubicBezTo>
                    <a:pt x="71968" y="123964"/>
                    <a:pt x="73082" y="121438"/>
                    <a:pt x="74195" y="118632"/>
                  </a:cubicBezTo>
                  <a:lnTo>
                    <a:pt x="110660" y="27437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手繪多邊形: 圖案 43">
              <a:extLst>
                <a:ext uri="{FF2B5EF4-FFF2-40B4-BE49-F238E27FC236}">
                  <a16:creationId xmlns:a16="http://schemas.microsoft.com/office/drawing/2014/main" id="{DC64CACC-B3D6-F070-9C65-E91785571858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4991957" y="82788"/>
              <a:ext cx="107723" cy="128795"/>
            </a:xfrm>
            <a:custGeom>
              <a:avLst/>
              <a:gdLst>
                <a:gd name="connsiteX0" fmla="*/ 23539 w 107723"/>
                <a:gd name="connsiteY0" fmla="*/ 54936 h 128795"/>
                <a:gd name="connsiteX1" fmla="*/ 58056 w 107723"/>
                <a:gd name="connsiteY1" fmla="*/ 6111 h 128795"/>
                <a:gd name="connsiteX2" fmla="*/ 89510 w 107723"/>
                <a:gd name="connsiteY2" fmla="*/ 54936 h 128795"/>
                <a:gd name="connsiteX3" fmla="*/ 23539 w 107723"/>
                <a:gd name="connsiteY3" fmla="*/ 54936 h 128795"/>
                <a:gd name="connsiteX4" fmla="*/ 23261 w 107723"/>
                <a:gd name="connsiteY4" fmla="*/ 60828 h 128795"/>
                <a:gd name="connsiteX5" fmla="*/ 100922 w 107723"/>
                <a:gd name="connsiteY5" fmla="*/ 60828 h 128795"/>
                <a:gd name="connsiteX6" fmla="*/ 107881 w 107723"/>
                <a:gd name="connsiteY6" fmla="*/ 54936 h 128795"/>
                <a:gd name="connsiteX7" fmla="*/ 58056 w 107723"/>
                <a:gd name="connsiteY7" fmla="*/ -62 h 128795"/>
                <a:gd name="connsiteX8" fmla="*/ 157 w 107723"/>
                <a:gd name="connsiteY8" fmla="*/ 63915 h 128795"/>
                <a:gd name="connsiteX9" fmla="*/ 61396 w 107723"/>
                <a:gd name="connsiteY9" fmla="*/ 128734 h 128795"/>
                <a:gd name="connsiteX10" fmla="*/ 107881 w 107723"/>
                <a:gd name="connsiteY10" fmla="*/ 92256 h 128795"/>
                <a:gd name="connsiteX11" fmla="*/ 104263 w 107723"/>
                <a:gd name="connsiteY11" fmla="*/ 88888 h 128795"/>
                <a:gd name="connsiteX12" fmla="*/ 100644 w 107723"/>
                <a:gd name="connsiteY12" fmla="*/ 92817 h 128795"/>
                <a:gd name="connsiteX13" fmla="*/ 63066 w 107723"/>
                <a:gd name="connsiteY13" fmla="*/ 121719 h 128795"/>
                <a:gd name="connsiteX14" fmla="*/ 31612 w 107723"/>
                <a:gd name="connsiteY14" fmla="*/ 102918 h 128795"/>
                <a:gd name="connsiteX15" fmla="*/ 23261 w 107723"/>
                <a:gd name="connsiteY15" fmla="*/ 6082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539" y="54936"/>
                  </a:moveTo>
                  <a:cubicBezTo>
                    <a:pt x="25210" y="13126"/>
                    <a:pt x="48591" y="6111"/>
                    <a:pt x="58056" y="6111"/>
                  </a:cubicBezTo>
                  <a:cubicBezTo>
                    <a:pt x="86726" y="6111"/>
                    <a:pt x="89510" y="43992"/>
                    <a:pt x="89510" y="54936"/>
                  </a:cubicBezTo>
                  <a:lnTo>
                    <a:pt x="23539" y="54936"/>
                  </a:lnTo>
                  <a:close/>
                  <a:moveTo>
                    <a:pt x="23261" y="60828"/>
                  </a:moveTo>
                  <a:lnTo>
                    <a:pt x="100922" y="60828"/>
                  </a:lnTo>
                  <a:cubicBezTo>
                    <a:pt x="107046" y="60828"/>
                    <a:pt x="107881" y="60828"/>
                    <a:pt x="107881" y="54936"/>
                  </a:cubicBezTo>
                  <a:cubicBezTo>
                    <a:pt x="107881" y="27156"/>
                    <a:pt x="92850" y="-62"/>
                    <a:pt x="58056" y="-62"/>
                  </a:cubicBezTo>
                  <a:cubicBezTo>
                    <a:pt x="25766" y="-62"/>
                    <a:pt x="157" y="28840"/>
                    <a:pt x="157" y="63915"/>
                  </a:cubicBezTo>
                  <a:cubicBezTo>
                    <a:pt x="157" y="101515"/>
                    <a:pt x="29385" y="128734"/>
                    <a:pt x="61396" y="128734"/>
                  </a:cubicBezTo>
                  <a:cubicBezTo>
                    <a:pt x="95355" y="128734"/>
                    <a:pt x="107881" y="97587"/>
                    <a:pt x="107881" y="92256"/>
                  </a:cubicBezTo>
                  <a:cubicBezTo>
                    <a:pt x="107881" y="89450"/>
                    <a:pt x="105655" y="88888"/>
                    <a:pt x="104263" y="88888"/>
                  </a:cubicBezTo>
                  <a:cubicBezTo>
                    <a:pt x="101758" y="88888"/>
                    <a:pt x="101201" y="90572"/>
                    <a:pt x="100644" y="92817"/>
                  </a:cubicBezTo>
                  <a:cubicBezTo>
                    <a:pt x="90902" y="121719"/>
                    <a:pt x="65850" y="121719"/>
                    <a:pt x="63066" y="121719"/>
                  </a:cubicBezTo>
                  <a:cubicBezTo>
                    <a:pt x="49148" y="121719"/>
                    <a:pt x="38014" y="113301"/>
                    <a:pt x="31612" y="102918"/>
                  </a:cubicBezTo>
                  <a:cubicBezTo>
                    <a:pt x="23261" y="89450"/>
                    <a:pt x="23261" y="70930"/>
                    <a:pt x="23261" y="6082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510050CD-05C5-E037-8E89-DB0BB9594EA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5115671" y="84472"/>
              <a:ext cx="93527" cy="124025"/>
            </a:xfrm>
            <a:custGeom>
              <a:avLst/>
              <a:gdLst>
                <a:gd name="connsiteX0" fmla="*/ 38853 w 93527"/>
                <a:gd name="connsiteY0" fmla="*/ 30804 h 124025"/>
                <a:gd name="connsiteX1" fmla="*/ 38853 w 93527"/>
                <a:gd name="connsiteY1" fmla="*/ -62 h 124025"/>
                <a:gd name="connsiteX2" fmla="*/ 162 w 93527"/>
                <a:gd name="connsiteY2" fmla="*/ 3025 h 124025"/>
                <a:gd name="connsiteX3" fmla="*/ 162 w 93527"/>
                <a:gd name="connsiteY3" fmla="*/ 11723 h 124025"/>
                <a:gd name="connsiteX4" fmla="*/ 21874 w 93527"/>
                <a:gd name="connsiteY4" fmla="*/ 27437 h 124025"/>
                <a:gd name="connsiteX5" fmla="*/ 21874 w 93527"/>
                <a:gd name="connsiteY5" fmla="*/ 102638 h 124025"/>
                <a:gd name="connsiteX6" fmla="*/ 162 w 93527"/>
                <a:gd name="connsiteY6" fmla="*/ 115265 h 124025"/>
                <a:gd name="connsiteX7" fmla="*/ 162 w 93527"/>
                <a:gd name="connsiteY7" fmla="*/ 123964 h 124025"/>
                <a:gd name="connsiteX8" fmla="*/ 31895 w 93527"/>
                <a:gd name="connsiteY8" fmla="*/ 123122 h 124025"/>
                <a:gd name="connsiteX9" fmla="*/ 67246 w 93527"/>
                <a:gd name="connsiteY9" fmla="*/ 123964 h 124025"/>
                <a:gd name="connsiteX10" fmla="*/ 67246 w 93527"/>
                <a:gd name="connsiteY10" fmla="*/ 115265 h 124025"/>
                <a:gd name="connsiteX11" fmla="*/ 61400 w 93527"/>
                <a:gd name="connsiteY11" fmla="*/ 115265 h 124025"/>
                <a:gd name="connsiteX12" fmla="*/ 40245 w 93527"/>
                <a:gd name="connsiteY12" fmla="*/ 102077 h 124025"/>
                <a:gd name="connsiteX13" fmla="*/ 40245 w 93527"/>
                <a:gd name="connsiteY13" fmla="*/ 58864 h 124025"/>
                <a:gd name="connsiteX14" fmla="*/ 73091 w 93527"/>
                <a:gd name="connsiteY14" fmla="*/ 6111 h 124025"/>
                <a:gd name="connsiteX15" fmla="*/ 76153 w 93527"/>
                <a:gd name="connsiteY15" fmla="*/ 6392 h 124025"/>
                <a:gd name="connsiteX16" fmla="*/ 69751 w 93527"/>
                <a:gd name="connsiteY16" fmla="*/ 17335 h 124025"/>
                <a:gd name="connsiteX17" fmla="*/ 81720 w 93527"/>
                <a:gd name="connsiteY17" fmla="*/ 29401 h 124025"/>
                <a:gd name="connsiteX18" fmla="*/ 93690 w 93527"/>
                <a:gd name="connsiteY18" fmla="*/ 17055 h 124025"/>
                <a:gd name="connsiteX19" fmla="*/ 73091 w 93527"/>
                <a:gd name="connsiteY19" fmla="*/ -62 h 124025"/>
                <a:gd name="connsiteX20" fmla="*/ 38853 w 93527"/>
                <a:gd name="connsiteY20" fmla="*/ 30804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527" h="124025">
                  <a:moveTo>
                    <a:pt x="38853" y="30804"/>
                  </a:moveTo>
                  <a:lnTo>
                    <a:pt x="38853" y="-62"/>
                  </a:lnTo>
                  <a:lnTo>
                    <a:pt x="162" y="3025"/>
                  </a:lnTo>
                  <a:lnTo>
                    <a:pt x="162" y="11723"/>
                  </a:lnTo>
                  <a:cubicBezTo>
                    <a:pt x="19647" y="11723"/>
                    <a:pt x="21874" y="13687"/>
                    <a:pt x="21874" y="27437"/>
                  </a:cubicBezTo>
                  <a:lnTo>
                    <a:pt x="21874" y="102638"/>
                  </a:lnTo>
                  <a:cubicBezTo>
                    <a:pt x="21874" y="115265"/>
                    <a:pt x="18812" y="115265"/>
                    <a:pt x="162" y="115265"/>
                  </a:cubicBezTo>
                  <a:lnTo>
                    <a:pt x="162" y="123964"/>
                  </a:lnTo>
                  <a:cubicBezTo>
                    <a:pt x="11018" y="123683"/>
                    <a:pt x="24101" y="123122"/>
                    <a:pt x="31895" y="123122"/>
                  </a:cubicBezTo>
                  <a:cubicBezTo>
                    <a:pt x="43029" y="123122"/>
                    <a:pt x="56112" y="123122"/>
                    <a:pt x="67246" y="123964"/>
                  </a:cubicBezTo>
                  <a:lnTo>
                    <a:pt x="67246" y="115265"/>
                  </a:lnTo>
                  <a:lnTo>
                    <a:pt x="61400" y="115265"/>
                  </a:lnTo>
                  <a:cubicBezTo>
                    <a:pt x="40802" y="115265"/>
                    <a:pt x="40245" y="112178"/>
                    <a:pt x="40245" y="102077"/>
                  </a:cubicBezTo>
                  <a:lnTo>
                    <a:pt x="40245" y="58864"/>
                  </a:lnTo>
                  <a:cubicBezTo>
                    <a:pt x="40245" y="31085"/>
                    <a:pt x="51936" y="6111"/>
                    <a:pt x="73091" y="6111"/>
                  </a:cubicBezTo>
                  <a:cubicBezTo>
                    <a:pt x="75040" y="6111"/>
                    <a:pt x="75596" y="6111"/>
                    <a:pt x="76153" y="6392"/>
                  </a:cubicBezTo>
                  <a:cubicBezTo>
                    <a:pt x="75318" y="6672"/>
                    <a:pt x="69751" y="10040"/>
                    <a:pt x="69751" y="17335"/>
                  </a:cubicBezTo>
                  <a:cubicBezTo>
                    <a:pt x="69751" y="25192"/>
                    <a:pt x="75596" y="29401"/>
                    <a:pt x="81720" y="29401"/>
                  </a:cubicBezTo>
                  <a:cubicBezTo>
                    <a:pt x="86731" y="29401"/>
                    <a:pt x="93690" y="26034"/>
                    <a:pt x="93690" y="17055"/>
                  </a:cubicBezTo>
                  <a:cubicBezTo>
                    <a:pt x="93690" y="8075"/>
                    <a:pt x="85061" y="-62"/>
                    <a:pt x="73091" y="-62"/>
                  </a:cubicBezTo>
                  <a:cubicBezTo>
                    <a:pt x="52771" y="-62"/>
                    <a:pt x="42750" y="18738"/>
                    <a:pt x="38853" y="3080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手繪多邊形: 圖案 45">
              <a:extLst>
                <a:ext uri="{FF2B5EF4-FFF2-40B4-BE49-F238E27FC236}">
                  <a16:creationId xmlns:a16="http://schemas.microsoft.com/office/drawing/2014/main" id="{742211A6-4273-AA08-312B-1096A07583C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5224695" y="81385"/>
              <a:ext cx="127208" cy="184915"/>
            </a:xfrm>
            <a:custGeom>
              <a:avLst/>
              <a:gdLst>
                <a:gd name="connsiteX0" fmla="*/ 54167 w 127208"/>
                <a:gd name="connsiteY0" fmla="*/ 78787 h 184915"/>
                <a:gd name="connsiteX1" fmla="*/ 29950 w 127208"/>
                <a:gd name="connsiteY1" fmla="*/ 44273 h 184915"/>
                <a:gd name="connsiteX2" fmla="*/ 34404 w 127208"/>
                <a:gd name="connsiteY2" fmla="*/ 20702 h 184915"/>
                <a:gd name="connsiteX3" fmla="*/ 54167 w 127208"/>
                <a:gd name="connsiteY3" fmla="*/ 9478 h 184915"/>
                <a:gd name="connsiteX4" fmla="*/ 78384 w 127208"/>
                <a:gd name="connsiteY4" fmla="*/ 43992 h 184915"/>
                <a:gd name="connsiteX5" fmla="*/ 73930 w 127208"/>
                <a:gd name="connsiteY5" fmla="*/ 67563 h 184915"/>
                <a:gd name="connsiteX6" fmla="*/ 54167 w 127208"/>
                <a:gd name="connsiteY6" fmla="*/ 78787 h 184915"/>
                <a:gd name="connsiteX7" fmla="*/ 21878 w 127208"/>
                <a:gd name="connsiteY7" fmla="*/ 89730 h 184915"/>
                <a:gd name="connsiteX8" fmla="*/ 26610 w 127208"/>
                <a:gd name="connsiteY8" fmla="*/ 76542 h 184915"/>
                <a:gd name="connsiteX9" fmla="*/ 54167 w 127208"/>
                <a:gd name="connsiteY9" fmla="*/ 85241 h 184915"/>
                <a:gd name="connsiteX10" fmla="*/ 99261 w 127208"/>
                <a:gd name="connsiteY10" fmla="*/ 44273 h 184915"/>
                <a:gd name="connsiteX11" fmla="*/ 87848 w 127208"/>
                <a:gd name="connsiteY11" fmla="*/ 17055 h 184915"/>
                <a:gd name="connsiteX12" fmla="*/ 112900 w 127208"/>
                <a:gd name="connsiteY12" fmla="*/ 6111 h 184915"/>
                <a:gd name="connsiteX13" fmla="*/ 115684 w 127208"/>
                <a:gd name="connsiteY13" fmla="*/ 6392 h 184915"/>
                <a:gd name="connsiteX14" fmla="*/ 111230 w 127208"/>
                <a:gd name="connsiteY14" fmla="*/ 13968 h 184915"/>
                <a:gd name="connsiteX15" fmla="*/ 119302 w 127208"/>
                <a:gd name="connsiteY15" fmla="*/ 22105 h 184915"/>
                <a:gd name="connsiteX16" fmla="*/ 127375 w 127208"/>
                <a:gd name="connsiteY16" fmla="*/ 13687 h 184915"/>
                <a:gd name="connsiteX17" fmla="*/ 113178 w 127208"/>
                <a:gd name="connsiteY17" fmla="*/ -62 h 184915"/>
                <a:gd name="connsiteX18" fmla="*/ 83673 w 127208"/>
                <a:gd name="connsiteY18" fmla="*/ 13126 h 184915"/>
                <a:gd name="connsiteX19" fmla="*/ 54167 w 127208"/>
                <a:gd name="connsiteY19" fmla="*/ 3025 h 184915"/>
                <a:gd name="connsiteX20" fmla="*/ 9073 w 127208"/>
                <a:gd name="connsiteY20" fmla="*/ 43992 h 184915"/>
                <a:gd name="connsiteX21" fmla="*/ 22156 w 127208"/>
                <a:gd name="connsiteY21" fmla="*/ 72894 h 184915"/>
                <a:gd name="connsiteX22" fmla="*/ 13527 w 127208"/>
                <a:gd name="connsiteY22" fmla="*/ 96184 h 184915"/>
                <a:gd name="connsiteX23" fmla="*/ 25775 w 127208"/>
                <a:gd name="connsiteY23" fmla="*/ 121158 h 184915"/>
                <a:gd name="connsiteX24" fmla="*/ 166 w 127208"/>
                <a:gd name="connsiteY24" fmla="*/ 149218 h 184915"/>
                <a:gd name="connsiteX25" fmla="*/ 61683 w 127208"/>
                <a:gd name="connsiteY25" fmla="*/ 184854 h 184915"/>
                <a:gd name="connsiteX26" fmla="*/ 123478 w 127208"/>
                <a:gd name="connsiteY26" fmla="*/ 148656 h 184915"/>
                <a:gd name="connsiteX27" fmla="*/ 105384 w 127208"/>
                <a:gd name="connsiteY27" fmla="*/ 116668 h 184915"/>
                <a:gd name="connsiteX28" fmla="*/ 57507 w 127208"/>
                <a:gd name="connsiteY28" fmla="*/ 108811 h 184915"/>
                <a:gd name="connsiteX29" fmla="*/ 36630 w 127208"/>
                <a:gd name="connsiteY29" fmla="*/ 108531 h 184915"/>
                <a:gd name="connsiteX30" fmla="*/ 21878 w 127208"/>
                <a:gd name="connsiteY30" fmla="*/ 89730 h 184915"/>
                <a:gd name="connsiteX31" fmla="*/ 61961 w 127208"/>
                <a:gd name="connsiteY31" fmla="*/ 178400 h 184915"/>
                <a:gd name="connsiteX32" fmla="*/ 14640 w 127208"/>
                <a:gd name="connsiteY32" fmla="*/ 149218 h 184915"/>
                <a:gd name="connsiteX33" fmla="*/ 37466 w 127208"/>
                <a:gd name="connsiteY33" fmla="*/ 125086 h 184915"/>
                <a:gd name="connsiteX34" fmla="*/ 53889 w 127208"/>
                <a:gd name="connsiteY34" fmla="*/ 125086 h 184915"/>
                <a:gd name="connsiteX35" fmla="*/ 109003 w 127208"/>
                <a:gd name="connsiteY35" fmla="*/ 149218 h 184915"/>
                <a:gd name="connsiteX36" fmla="*/ 61961 w 127208"/>
                <a:gd name="connsiteY36" fmla="*/ 178400 h 18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7208" h="184915">
                  <a:moveTo>
                    <a:pt x="54167" y="78787"/>
                  </a:moveTo>
                  <a:cubicBezTo>
                    <a:pt x="29950" y="78787"/>
                    <a:pt x="29950" y="50727"/>
                    <a:pt x="29950" y="44273"/>
                  </a:cubicBezTo>
                  <a:cubicBezTo>
                    <a:pt x="29950" y="36697"/>
                    <a:pt x="30228" y="27717"/>
                    <a:pt x="34404" y="20702"/>
                  </a:cubicBezTo>
                  <a:cubicBezTo>
                    <a:pt x="36630" y="17335"/>
                    <a:pt x="43033" y="9478"/>
                    <a:pt x="54167" y="9478"/>
                  </a:cubicBezTo>
                  <a:cubicBezTo>
                    <a:pt x="78384" y="9478"/>
                    <a:pt x="78384" y="37538"/>
                    <a:pt x="78384" y="43992"/>
                  </a:cubicBezTo>
                  <a:cubicBezTo>
                    <a:pt x="78384" y="51569"/>
                    <a:pt x="78106" y="60548"/>
                    <a:pt x="73930" y="67563"/>
                  </a:cubicBezTo>
                  <a:cubicBezTo>
                    <a:pt x="71703" y="70930"/>
                    <a:pt x="65301" y="78787"/>
                    <a:pt x="54167" y="78787"/>
                  </a:cubicBezTo>
                  <a:close/>
                  <a:moveTo>
                    <a:pt x="21878" y="89730"/>
                  </a:moveTo>
                  <a:cubicBezTo>
                    <a:pt x="21878" y="88608"/>
                    <a:pt x="21878" y="82154"/>
                    <a:pt x="26610" y="76542"/>
                  </a:cubicBezTo>
                  <a:cubicBezTo>
                    <a:pt x="37466" y="84399"/>
                    <a:pt x="48878" y="85241"/>
                    <a:pt x="54167" y="85241"/>
                  </a:cubicBezTo>
                  <a:cubicBezTo>
                    <a:pt x="80054" y="85241"/>
                    <a:pt x="99261" y="65879"/>
                    <a:pt x="99261" y="44273"/>
                  </a:cubicBezTo>
                  <a:cubicBezTo>
                    <a:pt x="99261" y="33891"/>
                    <a:pt x="94807" y="23508"/>
                    <a:pt x="87848" y="17055"/>
                  </a:cubicBezTo>
                  <a:cubicBezTo>
                    <a:pt x="97869" y="7514"/>
                    <a:pt x="107890" y="6111"/>
                    <a:pt x="112900" y="6111"/>
                  </a:cubicBezTo>
                  <a:cubicBezTo>
                    <a:pt x="113457" y="6111"/>
                    <a:pt x="114849" y="6111"/>
                    <a:pt x="115684" y="6392"/>
                  </a:cubicBezTo>
                  <a:cubicBezTo>
                    <a:pt x="112622" y="7514"/>
                    <a:pt x="111230" y="10601"/>
                    <a:pt x="111230" y="13968"/>
                  </a:cubicBezTo>
                  <a:cubicBezTo>
                    <a:pt x="111230" y="18738"/>
                    <a:pt x="114849" y="22105"/>
                    <a:pt x="119302" y="22105"/>
                  </a:cubicBezTo>
                  <a:cubicBezTo>
                    <a:pt x="122086" y="22105"/>
                    <a:pt x="127375" y="20141"/>
                    <a:pt x="127375" y="13687"/>
                  </a:cubicBezTo>
                  <a:cubicBezTo>
                    <a:pt x="127375" y="8917"/>
                    <a:pt x="124034" y="-62"/>
                    <a:pt x="113178" y="-62"/>
                  </a:cubicBezTo>
                  <a:cubicBezTo>
                    <a:pt x="107611" y="-62"/>
                    <a:pt x="95364" y="1622"/>
                    <a:pt x="83673" y="13126"/>
                  </a:cubicBezTo>
                  <a:cubicBezTo>
                    <a:pt x="71982" y="3866"/>
                    <a:pt x="60291" y="3025"/>
                    <a:pt x="54167" y="3025"/>
                  </a:cubicBezTo>
                  <a:cubicBezTo>
                    <a:pt x="28280" y="3025"/>
                    <a:pt x="9073" y="22386"/>
                    <a:pt x="9073" y="43992"/>
                  </a:cubicBezTo>
                  <a:cubicBezTo>
                    <a:pt x="9073" y="56339"/>
                    <a:pt x="15197" y="67002"/>
                    <a:pt x="22156" y="72894"/>
                  </a:cubicBezTo>
                  <a:cubicBezTo>
                    <a:pt x="18537" y="77103"/>
                    <a:pt x="13527" y="86363"/>
                    <a:pt x="13527" y="96184"/>
                  </a:cubicBezTo>
                  <a:cubicBezTo>
                    <a:pt x="13527" y="104883"/>
                    <a:pt x="17146" y="115546"/>
                    <a:pt x="25775" y="121158"/>
                  </a:cubicBezTo>
                  <a:cubicBezTo>
                    <a:pt x="9073" y="125928"/>
                    <a:pt x="166" y="137994"/>
                    <a:pt x="166" y="149218"/>
                  </a:cubicBezTo>
                  <a:cubicBezTo>
                    <a:pt x="166" y="169421"/>
                    <a:pt x="27723" y="184854"/>
                    <a:pt x="61683" y="184854"/>
                  </a:cubicBezTo>
                  <a:cubicBezTo>
                    <a:pt x="94529" y="184854"/>
                    <a:pt x="123478" y="170543"/>
                    <a:pt x="123478" y="148656"/>
                  </a:cubicBezTo>
                  <a:cubicBezTo>
                    <a:pt x="123478" y="138835"/>
                    <a:pt x="119581" y="124525"/>
                    <a:pt x="105384" y="116668"/>
                  </a:cubicBezTo>
                  <a:cubicBezTo>
                    <a:pt x="90632" y="108811"/>
                    <a:pt x="74487" y="108811"/>
                    <a:pt x="57507" y="108811"/>
                  </a:cubicBezTo>
                  <a:cubicBezTo>
                    <a:pt x="50548" y="108811"/>
                    <a:pt x="38579" y="108811"/>
                    <a:pt x="36630" y="108531"/>
                  </a:cubicBezTo>
                  <a:cubicBezTo>
                    <a:pt x="27723" y="107408"/>
                    <a:pt x="21878" y="98709"/>
                    <a:pt x="21878" y="89730"/>
                  </a:cubicBezTo>
                  <a:close/>
                  <a:moveTo>
                    <a:pt x="61961" y="178400"/>
                  </a:moveTo>
                  <a:cubicBezTo>
                    <a:pt x="33847" y="178400"/>
                    <a:pt x="14640" y="164089"/>
                    <a:pt x="14640" y="149218"/>
                  </a:cubicBezTo>
                  <a:cubicBezTo>
                    <a:pt x="14640" y="136310"/>
                    <a:pt x="25218" y="125928"/>
                    <a:pt x="37466" y="125086"/>
                  </a:cubicBezTo>
                  <a:lnTo>
                    <a:pt x="53889" y="125086"/>
                  </a:lnTo>
                  <a:cubicBezTo>
                    <a:pt x="77827" y="125086"/>
                    <a:pt x="109003" y="125086"/>
                    <a:pt x="109003" y="149218"/>
                  </a:cubicBezTo>
                  <a:cubicBezTo>
                    <a:pt x="109003" y="164370"/>
                    <a:pt x="89240" y="178400"/>
                    <a:pt x="61961" y="17840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83224BE3-FD6F-252C-BC16-20AA6DDB7570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5363873" y="82788"/>
              <a:ext cx="107723" cy="128795"/>
            </a:xfrm>
            <a:custGeom>
              <a:avLst/>
              <a:gdLst>
                <a:gd name="connsiteX0" fmla="*/ 23553 w 107723"/>
                <a:gd name="connsiteY0" fmla="*/ 54936 h 128795"/>
                <a:gd name="connsiteX1" fmla="*/ 58069 w 107723"/>
                <a:gd name="connsiteY1" fmla="*/ 6111 h 128795"/>
                <a:gd name="connsiteX2" fmla="*/ 89523 w 107723"/>
                <a:gd name="connsiteY2" fmla="*/ 54936 h 128795"/>
                <a:gd name="connsiteX3" fmla="*/ 23553 w 107723"/>
                <a:gd name="connsiteY3" fmla="*/ 54936 h 128795"/>
                <a:gd name="connsiteX4" fmla="*/ 23274 w 107723"/>
                <a:gd name="connsiteY4" fmla="*/ 60828 h 128795"/>
                <a:gd name="connsiteX5" fmla="*/ 100936 w 107723"/>
                <a:gd name="connsiteY5" fmla="*/ 60828 h 128795"/>
                <a:gd name="connsiteX6" fmla="*/ 107895 w 107723"/>
                <a:gd name="connsiteY6" fmla="*/ 54936 h 128795"/>
                <a:gd name="connsiteX7" fmla="*/ 58069 w 107723"/>
                <a:gd name="connsiteY7" fmla="*/ -62 h 128795"/>
                <a:gd name="connsiteX8" fmla="*/ 171 w 107723"/>
                <a:gd name="connsiteY8" fmla="*/ 63915 h 128795"/>
                <a:gd name="connsiteX9" fmla="*/ 61409 w 107723"/>
                <a:gd name="connsiteY9" fmla="*/ 128734 h 128795"/>
                <a:gd name="connsiteX10" fmla="*/ 107895 w 107723"/>
                <a:gd name="connsiteY10" fmla="*/ 92256 h 128795"/>
                <a:gd name="connsiteX11" fmla="*/ 104276 w 107723"/>
                <a:gd name="connsiteY11" fmla="*/ 88888 h 128795"/>
                <a:gd name="connsiteX12" fmla="*/ 100657 w 107723"/>
                <a:gd name="connsiteY12" fmla="*/ 92817 h 128795"/>
                <a:gd name="connsiteX13" fmla="*/ 63079 w 107723"/>
                <a:gd name="connsiteY13" fmla="*/ 121719 h 128795"/>
                <a:gd name="connsiteX14" fmla="*/ 31625 w 107723"/>
                <a:gd name="connsiteY14" fmla="*/ 102918 h 128795"/>
                <a:gd name="connsiteX15" fmla="*/ 23274 w 107723"/>
                <a:gd name="connsiteY15" fmla="*/ 6082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553" y="54936"/>
                  </a:moveTo>
                  <a:cubicBezTo>
                    <a:pt x="25223" y="13126"/>
                    <a:pt x="48605" y="6111"/>
                    <a:pt x="58069" y="6111"/>
                  </a:cubicBezTo>
                  <a:cubicBezTo>
                    <a:pt x="86740" y="6111"/>
                    <a:pt x="89523" y="43992"/>
                    <a:pt x="89523" y="54936"/>
                  </a:cubicBezTo>
                  <a:lnTo>
                    <a:pt x="23553" y="54936"/>
                  </a:lnTo>
                  <a:close/>
                  <a:moveTo>
                    <a:pt x="23274" y="60828"/>
                  </a:moveTo>
                  <a:lnTo>
                    <a:pt x="100936" y="60828"/>
                  </a:lnTo>
                  <a:cubicBezTo>
                    <a:pt x="107060" y="60828"/>
                    <a:pt x="107895" y="60828"/>
                    <a:pt x="107895" y="54936"/>
                  </a:cubicBezTo>
                  <a:cubicBezTo>
                    <a:pt x="107895" y="27156"/>
                    <a:pt x="92863" y="-62"/>
                    <a:pt x="58069" y="-62"/>
                  </a:cubicBezTo>
                  <a:cubicBezTo>
                    <a:pt x="25780" y="-62"/>
                    <a:pt x="171" y="28840"/>
                    <a:pt x="171" y="63915"/>
                  </a:cubicBezTo>
                  <a:cubicBezTo>
                    <a:pt x="171" y="101515"/>
                    <a:pt x="29398" y="128734"/>
                    <a:pt x="61409" y="128734"/>
                  </a:cubicBezTo>
                  <a:cubicBezTo>
                    <a:pt x="95369" y="128734"/>
                    <a:pt x="107895" y="97587"/>
                    <a:pt x="107895" y="92256"/>
                  </a:cubicBezTo>
                  <a:cubicBezTo>
                    <a:pt x="107895" y="89450"/>
                    <a:pt x="105668" y="88888"/>
                    <a:pt x="104276" y="88888"/>
                  </a:cubicBezTo>
                  <a:cubicBezTo>
                    <a:pt x="101771" y="88888"/>
                    <a:pt x="101214" y="90572"/>
                    <a:pt x="100657" y="92817"/>
                  </a:cubicBezTo>
                  <a:cubicBezTo>
                    <a:pt x="90915" y="121719"/>
                    <a:pt x="65863" y="121719"/>
                    <a:pt x="63079" y="121719"/>
                  </a:cubicBezTo>
                  <a:cubicBezTo>
                    <a:pt x="49161" y="121719"/>
                    <a:pt x="38027" y="113301"/>
                    <a:pt x="31625" y="102918"/>
                  </a:cubicBezTo>
                  <a:cubicBezTo>
                    <a:pt x="23274" y="89450"/>
                    <a:pt x="23274" y="70930"/>
                    <a:pt x="23274" y="6082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BECDA21C-CC83-0142-BBDC-062DAB12AA91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5488701" y="84472"/>
              <a:ext cx="140013" cy="124025"/>
            </a:xfrm>
            <a:custGeom>
              <a:avLst/>
              <a:gdLst>
                <a:gd name="connsiteX0" fmla="*/ 21887 w 140013"/>
                <a:gd name="connsiteY0" fmla="*/ 27437 h 124025"/>
                <a:gd name="connsiteX1" fmla="*/ 21887 w 140013"/>
                <a:gd name="connsiteY1" fmla="*/ 102638 h 124025"/>
                <a:gd name="connsiteX2" fmla="*/ 175 w 140013"/>
                <a:gd name="connsiteY2" fmla="*/ 115265 h 124025"/>
                <a:gd name="connsiteX3" fmla="*/ 175 w 140013"/>
                <a:gd name="connsiteY3" fmla="*/ 123964 h 124025"/>
                <a:gd name="connsiteX4" fmla="*/ 31629 w 140013"/>
                <a:gd name="connsiteY4" fmla="*/ 123122 h 124025"/>
                <a:gd name="connsiteX5" fmla="*/ 62805 w 140013"/>
                <a:gd name="connsiteY5" fmla="*/ 123964 h 124025"/>
                <a:gd name="connsiteX6" fmla="*/ 62805 w 140013"/>
                <a:gd name="connsiteY6" fmla="*/ 115265 h 124025"/>
                <a:gd name="connsiteX7" fmla="*/ 41094 w 140013"/>
                <a:gd name="connsiteY7" fmla="*/ 102638 h 124025"/>
                <a:gd name="connsiteX8" fmla="*/ 41094 w 140013"/>
                <a:gd name="connsiteY8" fmla="*/ 51007 h 124025"/>
                <a:gd name="connsiteX9" fmla="*/ 78672 w 140013"/>
                <a:gd name="connsiteY9" fmla="*/ 6111 h 124025"/>
                <a:gd name="connsiteX10" fmla="*/ 99270 w 140013"/>
                <a:gd name="connsiteY10" fmla="*/ 37258 h 124025"/>
                <a:gd name="connsiteX11" fmla="*/ 99270 w 140013"/>
                <a:gd name="connsiteY11" fmla="*/ 102638 h 124025"/>
                <a:gd name="connsiteX12" fmla="*/ 77558 w 140013"/>
                <a:gd name="connsiteY12" fmla="*/ 115265 h 124025"/>
                <a:gd name="connsiteX13" fmla="*/ 77558 w 140013"/>
                <a:gd name="connsiteY13" fmla="*/ 123964 h 124025"/>
                <a:gd name="connsiteX14" fmla="*/ 109013 w 140013"/>
                <a:gd name="connsiteY14" fmla="*/ 123122 h 124025"/>
                <a:gd name="connsiteX15" fmla="*/ 140188 w 140013"/>
                <a:gd name="connsiteY15" fmla="*/ 123964 h 124025"/>
                <a:gd name="connsiteX16" fmla="*/ 140188 w 140013"/>
                <a:gd name="connsiteY16" fmla="*/ 115265 h 124025"/>
                <a:gd name="connsiteX17" fmla="*/ 118477 w 140013"/>
                <a:gd name="connsiteY17" fmla="*/ 106847 h 124025"/>
                <a:gd name="connsiteX18" fmla="*/ 118477 w 140013"/>
                <a:gd name="connsiteY18" fmla="*/ 53252 h 124025"/>
                <a:gd name="connsiteX19" fmla="*/ 109848 w 140013"/>
                <a:gd name="connsiteY19" fmla="*/ 10320 h 124025"/>
                <a:gd name="connsiteX20" fmla="*/ 80620 w 140013"/>
                <a:gd name="connsiteY20" fmla="*/ -62 h 124025"/>
                <a:gd name="connsiteX21" fmla="*/ 39423 w 140013"/>
                <a:gd name="connsiteY21" fmla="*/ 29401 h 124025"/>
                <a:gd name="connsiteX22" fmla="*/ 39423 w 140013"/>
                <a:gd name="connsiteY22" fmla="*/ -62 h 124025"/>
                <a:gd name="connsiteX23" fmla="*/ 175 w 140013"/>
                <a:gd name="connsiteY23" fmla="*/ 3025 h 124025"/>
                <a:gd name="connsiteX24" fmla="*/ 175 w 140013"/>
                <a:gd name="connsiteY24" fmla="*/ 11723 h 124025"/>
                <a:gd name="connsiteX25" fmla="*/ 21887 w 140013"/>
                <a:gd name="connsiteY25" fmla="*/ 27437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887" y="27437"/>
                  </a:moveTo>
                  <a:lnTo>
                    <a:pt x="21887" y="102638"/>
                  </a:lnTo>
                  <a:cubicBezTo>
                    <a:pt x="21887" y="115265"/>
                    <a:pt x="18825" y="115265"/>
                    <a:pt x="175" y="115265"/>
                  </a:cubicBezTo>
                  <a:lnTo>
                    <a:pt x="175" y="123964"/>
                  </a:lnTo>
                  <a:cubicBezTo>
                    <a:pt x="9918" y="123683"/>
                    <a:pt x="24114" y="123122"/>
                    <a:pt x="31629" y="123122"/>
                  </a:cubicBezTo>
                  <a:cubicBezTo>
                    <a:pt x="38867" y="123122"/>
                    <a:pt x="53341" y="123683"/>
                    <a:pt x="62805" y="123964"/>
                  </a:cubicBezTo>
                  <a:lnTo>
                    <a:pt x="62805" y="115265"/>
                  </a:lnTo>
                  <a:cubicBezTo>
                    <a:pt x="44156" y="115265"/>
                    <a:pt x="41094" y="115265"/>
                    <a:pt x="41094" y="102638"/>
                  </a:cubicBezTo>
                  <a:lnTo>
                    <a:pt x="41094" y="51007"/>
                  </a:lnTo>
                  <a:cubicBezTo>
                    <a:pt x="41094" y="21825"/>
                    <a:pt x="60857" y="6111"/>
                    <a:pt x="78672" y="6111"/>
                  </a:cubicBezTo>
                  <a:cubicBezTo>
                    <a:pt x="96208" y="6111"/>
                    <a:pt x="99270" y="21264"/>
                    <a:pt x="99270" y="37258"/>
                  </a:cubicBezTo>
                  <a:lnTo>
                    <a:pt x="99270" y="102638"/>
                  </a:lnTo>
                  <a:cubicBezTo>
                    <a:pt x="99270" y="115265"/>
                    <a:pt x="96208" y="115265"/>
                    <a:pt x="77558" y="115265"/>
                  </a:cubicBezTo>
                  <a:lnTo>
                    <a:pt x="77558" y="123964"/>
                  </a:lnTo>
                  <a:cubicBezTo>
                    <a:pt x="87301" y="123683"/>
                    <a:pt x="101497" y="123122"/>
                    <a:pt x="109013" y="123122"/>
                  </a:cubicBezTo>
                  <a:cubicBezTo>
                    <a:pt x="116250" y="123122"/>
                    <a:pt x="130724" y="123683"/>
                    <a:pt x="140188" y="123964"/>
                  </a:cubicBezTo>
                  <a:lnTo>
                    <a:pt x="140188" y="115265"/>
                  </a:lnTo>
                  <a:cubicBezTo>
                    <a:pt x="125714" y="115265"/>
                    <a:pt x="118755" y="115265"/>
                    <a:pt x="118477" y="106847"/>
                  </a:cubicBezTo>
                  <a:lnTo>
                    <a:pt x="118477" y="53252"/>
                  </a:lnTo>
                  <a:cubicBezTo>
                    <a:pt x="118477" y="29120"/>
                    <a:pt x="118477" y="20422"/>
                    <a:pt x="109848" y="10320"/>
                  </a:cubicBezTo>
                  <a:cubicBezTo>
                    <a:pt x="105951" y="5550"/>
                    <a:pt x="96765" y="-62"/>
                    <a:pt x="80620" y="-62"/>
                  </a:cubicBezTo>
                  <a:cubicBezTo>
                    <a:pt x="60300" y="-62"/>
                    <a:pt x="47217" y="12004"/>
                    <a:pt x="39423" y="29401"/>
                  </a:cubicBezTo>
                  <a:lnTo>
                    <a:pt x="39423" y="-62"/>
                  </a:lnTo>
                  <a:lnTo>
                    <a:pt x="175" y="3025"/>
                  </a:lnTo>
                  <a:lnTo>
                    <a:pt x="175" y="11723"/>
                  </a:lnTo>
                  <a:cubicBezTo>
                    <a:pt x="19660" y="11723"/>
                    <a:pt x="21887" y="13687"/>
                    <a:pt x="21887" y="2743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BFEA44B3-C44A-E355-AA98-08719F5353B3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5643901" y="82788"/>
              <a:ext cx="106053" cy="128795"/>
            </a:xfrm>
            <a:custGeom>
              <a:avLst/>
              <a:gdLst>
                <a:gd name="connsiteX0" fmla="*/ 23284 w 106053"/>
                <a:gd name="connsiteY0" fmla="*/ 64476 h 128795"/>
                <a:gd name="connsiteX1" fmla="*/ 60862 w 106053"/>
                <a:gd name="connsiteY1" fmla="*/ 6953 h 128795"/>
                <a:gd name="connsiteX2" fmla="*/ 90647 w 106053"/>
                <a:gd name="connsiteY2" fmla="*/ 17335 h 128795"/>
                <a:gd name="connsiteX3" fmla="*/ 77564 w 106053"/>
                <a:gd name="connsiteY3" fmla="*/ 30243 h 128795"/>
                <a:gd name="connsiteX4" fmla="*/ 90368 w 106053"/>
                <a:gd name="connsiteY4" fmla="*/ 43151 h 128795"/>
                <a:gd name="connsiteX5" fmla="*/ 103173 w 106053"/>
                <a:gd name="connsiteY5" fmla="*/ 29962 h 128795"/>
                <a:gd name="connsiteX6" fmla="*/ 60584 w 106053"/>
                <a:gd name="connsiteY6" fmla="*/ -62 h 128795"/>
                <a:gd name="connsiteX7" fmla="*/ 181 w 106053"/>
                <a:gd name="connsiteY7" fmla="*/ 65037 h 128795"/>
                <a:gd name="connsiteX8" fmla="*/ 60027 w 106053"/>
                <a:gd name="connsiteY8" fmla="*/ 128734 h 128795"/>
                <a:gd name="connsiteX9" fmla="*/ 106234 w 106053"/>
                <a:gd name="connsiteY9" fmla="*/ 92256 h 128795"/>
                <a:gd name="connsiteX10" fmla="*/ 102616 w 106053"/>
                <a:gd name="connsiteY10" fmla="*/ 89450 h 128795"/>
                <a:gd name="connsiteX11" fmla="*/ 98997 w 106053"/>
                <a:gd name="connsiteY11" fmla="*/ 92256 h 128795"/>
                <a:gd name="connsiteX12" fmla="*/ 62533 w 106053"/>
                <a:gd name="connsiteY12" fmla="*/ 121719 h 128795"/>
                <a:gd name="connsiteX13" fmla="*/ 23284 w 106053"/>
                <a:gd name="connsiteY13" fmla="*/ 64476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053" h="128795">
                  <a:moveTo>
                    <a:pt x="23284" y="64476"/>
                  </a:moveTo>
                  <a:cubicBezTo>
                    <a:pt x="23284" y="18738"/>
                    <a:pt x="46110" y="6953"/>
                    <a:pt x="60862" y="6953"/>
                  </a:cubicBezTo>
                  <a:cubicBezTo>
                    <a:pt x="63368" y="6953"/>
                    <a:pt x="80904" y="7234"/>
                    <a:pt x="90647" y="17335"/>
                  </a:cubicBezTo>
                  <a:cubicBezTo>
                    <a:pt x="79234" y="18177"/>
                    <a:pt x="77564" y="26595"/>
                    <a:pt x="77564" y="30243"/>
                  </a:cubicBezTo>
                  <a:cubicBezTo>
                    <a:pt x="77564" y="37538"/>
                    <a:pt x="82574" y="43151"/>
                    <a:pt x="90368" y="43151"/>
                  </a:cubicBezTo>
                  <a:cubicBezTo>
                    <a:pt x="97605" y="43151"/>
                    <a:pt x="103173" y="38380"/>
                    <a:pt x="103173" y="29962"/>
                  </a:cubicBezTo>
                  <a:cubicBezTo>
                    <a:pt x="103173" y="10881"/>
                    <a:pt x="82017" y="-62"/>
                    <a:pt x="60584" y="-62"/>
                  </a:cubicBezTo>
                  <a:cubicBezTo>
                    <a:pt x="25790" y="-62"/>
                    <a:pt x="181" y="30243"/>
                    <a:pt x="181" y="65037"/>
                  </a:cubicBezTo>
                  <a:cubicBezTo>
                    <a:pt x="181" y="100954"/>
                    <a:pt x="27738" y="128734"/>
                    <a:pt x="60027" y="128734"/>
                  </a:cubicBezTo>
                  <a:cubicBezTo>
                    <a:pt x="97327" y="128734"/>
                    <a:pt x="106234" y="95062"/>
                    <a:pt x="106234" y="92256"/>
                  </a:cubicBezTo>
                  <a:cubicBezTo>
                    <a:pt x="106234" y="89450"/>
                    <a:pt x="103451" y="89450"/>
                    <a:pt x="102616" y="89450"/>
                  </a:cubicBezTo>
                  <a:cubicBezTo>
                    <a:pt x="100111" y="89450"/>
                    <a:pt x="99554" y="90572"/>
                    <a:pt x="98997" y="92256"/>
                  </a:cubicBezTo>
                  <a:cubicBezTo>
                    <a:pt x="90925" y="118352"/>
                    <a:pt x="72832" y="121719"/>
                    <a:pt x="62533" y="121719"/>
                  </a:cubicBezTo>
                  <a:cubicBezTo>
                    <a:pt x="47780" y="121719"/>
                    <a:pt x="23284" y="109653"/>
                    <a:pt x="23284" y="6447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5146CFB1-13A8-4B4D-B9F8-20B28D284E6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5765945" y="82788"/>
              <a:ext cx="107723" cy="128795"/>
            </a:xfrm>
            <a:custGeom>
              <a:avLst/>
              <a:gdLst>
                <a:gd name="connsiteX0" fmla="*/ 23567 w 107723"/>
                <a:gd name="connsiteY0" fmla="*/ 54936 h 128795"/>
                <a:gd name="connsiteX1" fmla="*/ 58083 w 107723"/>
                <a:gd name="connsiteY1" fmla="*/ 6111 h 128795"/>
                <a:gd name="connsiteX2" fmla="*/ 89538 w 107723"/>
                <a:gd name="connsiteY2" fmla="*/ 54936 h 128795"/>
                <a:gd name="connsiteX3" fmla="*/ 23567 w 107723"/>
                <a:gd name="connsiteY3" fmla="*/ 54936 h 128795"/>
                <a:gd name="connsiteX4" fmla="*/ 23289 w 107723"/>
                <a:gd name="connsiteY4" fmla="*/ 60828 h 128795"/>
                <a:gd name="connsiteX5" fmla="*/ 100950 w 107723"/>
                <a:gd name="connsiteY5" fmla="*/ 60828 h 128795"/>
                <a:gd name="connsiteX6" fmla="*/ 107909 w 107723"/>
                <a:gd name="connsiteY6" fmla="*/ 54936 h 128795"/>
                <a:gd name="connsiteX7" fmla="*/ 58083 w 107723"/>
                <a:gd name="connsiteY7" fmla="*/ -62 h 128795"/>
                <a:gd name="connsiteX8" fmla="*/ 185 w 107723"/>
                <a:gd name="connsiteY8" fmla="*/ 63915 h 128795"/>
                <a:gd name="connsiteX9" fmla="*/ 61424 w 107723"/>
                <a:gd name="connsiteY9" fmla="*/ 128734 h 128795"/>
                <a:gd name="connsiteX10" fmla="*/ 107909 w 107723"/>
                <a:gd name="connsiteY10" fmla="*/ 92256 h 128795"/>
                <a:gd name="connsiteX11" fmla="*/ 104290 w 107723"/>
                <a:gd name="connsiteY11" fmla="*/ 88888 h 128795"/>
                <a:gd name="connsiteX12" fmla="*/ 100672 w 107723"/>
                <a:gd name="connsiteY12" fmla="*/ 92817 h 128795"/>
                <a:gd name="connsiteX13" fmla="*/ 63094 w 107723"/>
                <a:gd name="connsiteY13" fmla="*/ 121719 h 128795"/>
                <a:gd name="connsiteX14" fmla="*/ 31639 w 107723"/>
                <a:gd name="connsiteY14" fmla="*/ 102918 h 128795"/>
                <a:gd name="connsiteX15" fmla="*/ 23289 w 107723"/>
                <a:gd name="connsiteY15" fmla="*/ 6082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567" y="54936"/>
                  </a:moveTo>
                  <a:cubicBezTo>
                    <a:pt x="25237" y="13126"/>
                    <a:pt x="48619" y="6111"/>
                    <a:pt x="58083" y="6111"/>
                  </a:cubicBezTo>
                  <a:cubicBezTo>
                    <a:pt x="86754" y="6111"/>
                    <a:pt x="89538" y="43992"/>
                    <a:pt x="89538" y="54936"/>
                  </a:cubicBezTo>
                  <a:lnTo>
                    <a:pt x="23567" y="54936"/>
                  </a:lnTo>
                  <a:close/>
                  <a:moveTo>
                    <a:pt x="23289" y="60828"/>
                  </a:moveTo>
                  <a:lnTo>
                    <a:pt x="100950" y="60828"/>
                  </a:lnTo>
                  <a:cubicBezTo>
                    <a:pt x="107074" y="60828"/>
                    <a:pt x="107909" y="60828"/>
                    <a:pt x="107909" y="54936"/>
                  </a:cubicBezTo>
                  <a:cubicBezTo>
                    <a:pt x="107909" y="27156"/>
                    <a:pt x="92878" y="-62"/>
                    <a:pt x="58083" y="-62"/>
                  </a:cubicBezTo>
                  <a:cubicBezTo>
                    <a:pt x="25794" y="-62"/>
                    <a:pt x="185" y="28840"/>
                    <a:pt x="185" y="63915"/>
                  </a:cubicBezTo>
                  <a:cubicBezTo>
                    <a:pt x="185" y="101515"/>
                    <a:pt x="29413" y="128734"/>
                    <a:pt x="61424" y="128734"/>
                  </a:cubicBezTo>
                  <a:cubicBezTo>
                    <a:pt x="95383" y="128734"/>
                    <a:pt x="107909" y="97587"/>
                    <a:pt x="107909" y="92256"/>
                  </a:cubicBezTo>
                  <a:cubicBezTo>
                    <a:pt x="107909" y="89450"/>
                    <a:pt x="105682" y="88888"/>
                    <a:pt x="104290" y="88888"/>
                  </a:cubicBezTo>
                  <a:cubicBezTo>
                    <a:pt x="101785" y="88888"/>
                    <a:pt x="101228" y="90572"/>
                    <a:pt x="100672" y="92817"/>
                  </a:cubicBezTo>
                  <a:cubicBezTo>
                    <a:pt x="90929" y="121719"/>
                    <a:pt x="65877" y="121719"/>
                    <a:pt x="63094" y="121719"/>
                  </a:cubicBezTo>
                  <a:cubicBezTo>
                    <a:pt x="49176" y="121719"/>
                    <a:pt x="38042" y="113301"/>
                    <a:pt x="31639" y="102918"/>
                  </a:cubicBezTo>
                  <a:cubicBezTo>
                    <a:pt x="23289" y="89450"/>
                    <a:pt x="23289" y="70930"/>
                    <a:pt x="23289" y="6082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48EDB5D7-0E56-B4FF-66F6-12F58B4B14F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969810" y="13760"/>
              <a:ext cx="137229" cy="197823"/>
            </a:xfrm>
            <a:custGeom>
              <a:avLst/>
              <a:gdLst>
                <a:gd name="connsiteX0" fmla="*/ 40276 w 137229"/>
                <a:gd name="connsiteY0" fmla="*/ 88888 h 197823"/>
                <a:gd name="connsiteX1" fmla="*/ 40276 w 137229"/>
                <a:gd name="connsiteY1" fmla="*/ -62 h 197823"/>
                <a:gd name="connsiteX2" fmla="*/ 192 w 137229"/>
                <a:gd name="connsiteY2" fmla="*/ 3025 h 197823"/>
                <a:gd name="connsiteX3" fmla="*/ 192 w 137229"/>
                <a:gd name="connsiteY3" fmla="*/ 11723 h 197823"/>
                <a:gd name="connsiteX4" fmla="*/ 21904 w 137229"/>
                <a:gd name="connsiteY4" fmla="*/ 27437 h 197823"/>
                <a:gd name="connsiteX5" fmla="*/ 21904 w 137229"/>
                <a:gd name="connsiteY5" fmla="*/ 194675 h 197823"/>
                <a:gd name="connsiteX6" fmla="*/ 28863 w 137229"/>
                <a:gd name="connsiteY6" fmla="*/ 194675 h 197823"/>
                <a:gd name="connsiteX7" fmla="*/ 38884 w 137229"/>
                <a:gd name="connsiteY7" fmla="*/ 177278 h 197823"/>
                <a:gd name="connsiteX8" fmla="*/ 75349 w 137229"/>
                <a:gd name="connsiteY8" fmla="*/ 197762 h 197823"/>
                <a:gd name="connsiteX9" fmla="*/ 137422 w 137229"/>
                <a:gd name="connsiteY9" fmla="*/ 134065 h 197823"/>
                <a:gd name="connsiteX10" fmla="*/ 78411 w 137229"/>
                <a:gd name="connsiteY10" fmla="*/ 70649 h 197823"/>
                <a:gd name="connsiteX11" fmla="*/ 40276 w 137229"/>
                <a:gd name="connsiteY11" fmla="*/ 88888 h 197823"/>
                <a:gd name="connsiteX12" fmla="*/ 41111 w 137229"/>
                <a:gd name="connsiteY12" fmla="*/ 162686 h 197823"/>
                <a:gd name="connsiteX13" fmla="*/ 41111 w 137229"/>
                <a:gd name="connsiteY13" fmla="*/ 104883 h 197823"/>
                <a:gd name="connsiteX14" fmla="*/ 44173 w 137229"/>
                <a:gd name="connsiteY14" fmla="*/ 94781 h 197823"/>
                <a:gd name="connsiteX15" fmla="*/ 77019 w 137229"/>
                <a:gd name="connsiteY15" fmla="*/ 76823 h 197823"/>
                <a:gd name="connsiteX16" fmla="*/ 106246 w 137229"/>
                <a:gd name="connsiteY16" fmla="*/ 94781 h 197823"/>
                <a:gd name="connsiteX17" fmla="*/ 114319 w 137229"/>
                <a:gd name="connsiteY17" fmla="*/ 133785 h 197823"/>
                <a:gd name="connsiteX18" fmla="*/ 105690 w 137229"/>
                <a:gd name="connsiteY18" fmla="*/ 173630 h 197823"/>
                <a:gd name="connsiteX19" fmla="*/ 74235 w 137229"/>
                <a:gd name="connsiteY19" fmla="*/ 191588 h 197823"/>
                <a:gd name="connsiteX20" fmla="*/ 45008 w 137229"/>
                <a:gd name="connsiteY20" fmla="*/ 174472 h 197823"/>
                <a:gd name="connsiteX21" fmla="*/ 41111 w 137229"/>
                <a:gd name="connsiteY21" fmla="*/ 162686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7229" h="197823">
                  <a:moveTo>
                    <a:pt x="40276" y="88888"/>
                  </a:moveTo>
                  <a:lnTo>
                    <a:pt x="40276" y="-62"/>
                  </a:lnTo>
                  <a:lnTo>
                    <a:pt x="192" y="3025"/>
                  </a:lnTo>
                  <a:lnTo>
                    <a:pt x="192" y="11723"/>
                  </a:lnTo>
                  <a:cubicBezTo>
                    <a:pt x="19677" y="11723"/>
                    <a:pt x="21904" y="13687"/>
                    <a:pt x="21904" y="27437"/>
                  </a:cubicBezTo>
                  <a:lnTo>
                    <a:pt x="21904" y="194675"/>
                  </a:lnTo>
                  <a:lnTo>
                    <a:pt x="28863" y="194675"/>
                  </a:lnTo>
                  <a:cubicBezTo>
                    <a:pt x="29142" y="194394"/>
                    <a:pt x="31368" y="190466"/>
                    <a:pt x="38884" y="177278"/>
                  </a:cubicBezTo>
                  <a:cubicBezTo>
                    <a:pt x="43059" y="183732"/>
                    <a:pt x="54750" y="197762"/>
                    <a:pt x="75349" y="197762"/>
                  </a:cubicBezTo>
                  <a:cubicBezTo>
                    <a:pt x="108473" y="197762"/>
                    <a:pt x="137422" y="170263"/>
                    <a:pt x="137422" y="134065"/>
                  </a:cubicBezTo>
                  <a:cubicBezTo>
                    <a:pt x="137422" y="98429"/>
                    <a:pt x="110143" y="70649"/>
                    <a:pt x="78411" y="70649"/>
                  </a:cubicBezTo>
                  <a:cubicBezTo>
                    <a:pt x="56699" y="70649"/>
                    <a:pt x="44729" y="83838"/>
                    <a:pt x="40276" y="88888"/>
                  </a:cubicBezTo>
                  <a:close/>
                  <a:moveTo>
                    <a:pt x="41111" y="162686"/>
                  </a:moveTo>
                  <a:lnTo>
                    <a:pt x="41111" y="104883"/>
                  </a:lnTo>
                  <a:cubicBezTo>
                    <a:pt x="41111" y="99551"/>
                    <a:pt x="41111" y="99271"/>
                    <a:pt x="44173" y="94781"/>
                  </a:cubicBezTo>
                  <a:cubicBezTo>
                    <a:pt x="55029" y="79067"/>
                    <a:pt x="70338" y="76823"/>
                    <a:pt x="77019" y="76823"/>
                  </a:cubicBezTo>
                  <a:cubicBezTo>
                    <a:pt x="89545" y="76823"/>
                    <a:pt x="99566" y="84118"/>
                    <a:pt x="106246" y="94781"/>
                  </a:cubicBezTo>
                  <a:cubicBezTo>
                    <a:pt x="113483" y="106286"/>
                    <a:pt x="114319" y="122280"/>
                    <a:pt x="114319" y="133785"/>
                  </a:cubicBezTo>
                  <a:cubicBezTo>
                    <a:pt x="114319" y="144167"/>
                    <a:pt x="113762" y="161003"/>
                    <a:pt x="105690" y="173630"/>
                  </a:cubicBezTo>
                  <a:cubicBezTo>
                    <a:pt x="99844" y="182329"/>
                    <a:pt x="89266" y="191588"/>
                    <a:pt x="74235" y="191588"/>
                  </a:cubicBezTo>
                  <a:cubicBezTo>
                    <a:pt x="61709" y="191588"/>
                    <a:pt x="51688" y="184854"/>
                    <a:pt x="45008" y="174472"/>
                  </a:cubicBezTo>
                  <a:cubicBezTo>
                    <a:pt x="41111" y="168579"/>
                    <a:pt x="41111" y="167737"/>
                    <a:pt x="41111" y="16268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12A7FEEF-76F3-B4C9-3F9A-1503CA74A90B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6132185" y="82788"/>
              <a:ext cx="107723" cy="128795"/>
            </a:xfrm>
            <a:custGeom>
              <a:avLst/>
              <a:gdLst>
                <a:gd name="connsiteX0" fmla="*/ 23580 w 107723"/>
                <a:gd name="connsiteY0" fmla="*/ 54936 h 128795"/>
                <a:gd name="connsiteX1" fmla="*/ 58096 w 107723"/>
                <a:gd name="connsiteY1" fmla="*/ 6111 h 128795"/>
                <a:gd name="connsiteX2" fmla="*/ 89551 w 107723"/>
                <a:gd name="connsiteY2" fmla="*/ 54936 h 128795"/>
                <a:gd name="connsiteX3" fmla="*/ 23580 w 107723"/>
                <a:gd name="connsiteY3" fmla="*/ 54936 h 128795"/>
                <a:gd name="connsiteX4" fmla="*/ 23302 w 107723"/>
                <a:gd name="connsiteY4" fmla="*/ 60828 h 128795"/>
                <a:gd name="connsiteX5" fmla="*/ 100963 w 107723"/>
                <a:gd name="connsiteY5" fmla="*/ 60828 h 128795"/>
                <a:gd name="connsiteX6" fmla="*/ 107922 w 107723"/>
                <a:gd name="connsiteY6" fmla="*/ 54936 h 128795"/>
                <a:gd name="connsiteX7" fmla="*/ 58096 w 107723"/>
                <a:gd name="connsiteY7" fmla="*/ -62 h 128795"/>
                <a:gd name="connsiteX8" fmla="*/ 198 w 107723"/>
                <a:gd name="connsiteY8" fmla="*/ 63915 h 128795"/>
                <a:gd name="connsiteX9" fmla="*/ 61437 w 107723"/>
                <a:gd name="connsiteY9" fmla="*/ 128734 h 128795"/>
                <a:gd name="connsiteX10" fmla="*/ 107922 w 107723"/>
                <a:gd name="connsiteY10" fmla="*/ 92256 h 128795"/>
                <a:gd name="connsiteX11" fmla="*/ 104304 w 107723"/>
                <a:gd name="connsiteY11" fmla="*/ 88888 h 128795"/>
                <a:gd name="connsiteX12" fmla="*/ 100685 w 107723"/>
                <a:gd name="connsiteY12" fmla="*/ 92817 h 128795"/>
                <a:gd name="connsiteX13" fmla="*/ 63107 w 107723"/>
                <a:gd name="connsiteY13" fmla="*/ 121719 h 128795"/>
                <a:gd name="connsiteX14" fmla="*/ 31653 w 107723"/>
                <a:gd name="connsiteY14" fmla="*/ 102918 h 128795"/>
                <a:gd name="connsiteX15" fmla="*/ 23302 w 107723"/>
                <a:gd name="connsiteY15" fmla="*/ 6082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580" y="54936"/>
                  </a:moveTo>
                  <a:cubicBezTo>
                    <a:pt x="25250" y="13126"/>
                    <a:pt x="48632" y="6111"/>
                    <a:pt x="58096" y="6111"/>
                  </a:cubicBezTo>
                  <a:cubicBezTo>
                    <a:pt x="86767" y="6111"/>
                    <a:pt x="89551" y="43992"/>
                    <a:pt x="89551" y="54936"/>
                  </a:cubicBezTo>
                  <a:lnTo>
                    <a:pt x="23580" y="54936"/>
                  </a:lnTo>
                  <a:close/>
                  <a:moveTo>
                    <a:pt x="23302" y="60828"/>
                  </a:moveTo>
                  <a:lnTo>
                    <a:pt x="100963" y="60828"/>
                  </a:lnTo>
                  <a:cubicBezTo>
                    <a:pt x="107087" y="60828"/>
                    <a:pt x="107922" y="60828"/>
                    <a:pt x="107922" y="54936"/>
                  </a:cubicBezTo>
                  <a:cubicBezTo>
                    <a:pt x="107922" y="27156"/>
                    <a:pt x="92891" y="-62"/>
                    <a:pt x="58096" y="-62"/>
                  </a:cubicBezTo>
                  <a:cubicBezTo>
                    <a:pt x="25807" y="-62"/>
                    <a:pt x="198" y="28840"/>
                    <a:pt x="198" y="63915"/>
                  </a:cubicBezTo>
                  <a:cubicBezTo>
                    <a:pt x="198" y="101515"/>
                    <a:pt x="29426" y="128734"/>
                    <a:pt x="61437" y="128734"/>
                  </a:cubicBezTo>
                  <a:cubicBezTo>
                    <a:pt x="95396" y="128734"/>
                    <a:pt x="107922" y="97587"/>
                    <a:pt x="107922" y="92256"/>
                  </a:cubicBezTo>
                  <a:cubicBezTo>
                    <a:pt x="107922" y="89450"/>
                    <a:pt x="105695" y="88888"/>
                    <a:pt x="104304" y="88888"/>
                  </a:cubicBezTo>
                  <a:cubicBezTo>
                    <a:pt x="101798" y="88888"/>
                    <a:pt x="101242" y="90572"/>
                    <a:pt x="100685" y="92817"/>
                  </a:cubicBezTo>
                  <a:cubicBezTo>
                    <a:pt x="90942" y="121719"/>
                    <a:pt x="65890" y="121719"/>
                    <a:pt x="63107" y="121719"/>
                  </a:cubicBezTo>
                  <a:cubicBezTo>
                    <a:pt x="49189" y="121719"/>
                    <a:pt x="38055" y="113301"/>
                    <a:pt x="31653" y="102918"/>
                  </a:cubicBezTo>
                  <a:cubicBezTo>
                    <a:pt x="23302" y="89450"/>
                    <a:pt x="23302" y="70930"/>
                    <a:pt x="23302" y="6082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3BD612E4-3CAB-D484-B656-ACFC9B33158C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6257013" y="84472"/>
              <a:ext cx="140013" cy="124025"/>
            </a:xfrm>
            <a:custGeom>
              <a:avLst/>
              <a:gdLst>
                <a:gd name="connsiteX0" fmla="*/ 21915 w 140013"/>
                <a:gd name="connsiteY0" fmla="*/ 27437 h 124025"/>
                <a:gd name="connsiteX1" fmla="*/ 21915 w 140013"/>
                <a:gd name="connsiteY1" fmla="*/ 102638 h 124025"/>
                <a:gd name="connsiteX2" fmla="*/ 203 w 140013"/>
                <a:gd name="connsiteY2" fmla="*/ 115265 h 124025"/>
                <a:gd name="connsiteX3" fmla="*/ 203 w 140013"/>
                <a:gd name="connsiteY3" fmla="*/ 123964 h 124025"/>
                <a:gd name="connsiteX4" fmla="*/ 31657 w 140013"/>
                <a:gd name="connsiteY4" fmla="*/ 123122 h 124025"/>
                <a:gd name="connsiteX5" fmla="*/ 62833 w 140013"/>
                <a:gd name="connsiteY5" fmla="*/ 123964 h 124025"/>
                <a:gd name="connsiteX6" fmla="*/ 62833 w 140013"/>
                <a:gd name="connsiteY6" fmla="*/ 115265 h 124025"/>
                <a:gd name="connsiteX7" fmla="*/ 41121 w 140013"/>
                <a:gd name="connsiteY7" fmla="*/ 102638 h 124025"/>
                <a:gd name="connsiteX8" fmla="*/ 41121 w 140013"/>
                <a:gd name="connsiteY8" fmla="*/ 51007 h 124025"/>
                <a:gd name="connsiteX9" fmla="*/ 78699 w 140013"/>
                <a:gd name="connsiteY9" fmla="*/ 6111 h 124025"/>
                <a:gd name="connsiteX10" fmla="*/ 99298 w 140013"/>
                <a:gd name="connsiteY10" fmla="*/ 37258 h 124025"/>
                <a:gd name="connsiteX11" fmla="*/ 99298 w 140013"/>
                <a:gd name="connsiteY11" fmla="*/ 102638 h 124025"/>
                <a:gd name="connsiteX12" fmla="*/ 77586 w 140013"/>
                <a:gd name="connsiteY12" fmla="*/ 115265 h 124025"/>
                <a:gd name="connsiteX13" fmla="*/ 77586 w 140013"/>
                <a:gd name="connsiteY13" fmla="*/ 123964 h 124025"/>
                <a:gd name="connsiteX14" fmla="*/ 109040 w 140013"/>
                <a:gd name="connsiteY14" fmla="*/ 123122 h 124025"/>
                <a:gd name="connsiteX15" fmla="*/ 140216 w 140013"/>
                <a:gd name="connsiteY15" fmla="*/ 123964 h 124025"/>
                <a:gd name="connsiteX16" fmla="*/ 140216 w 140013"/>
                <a:gd name="connsiteY16" fmla="*/ 115265 h 124025"/>
                <a:gd name="connsiteX17" fmla="*/ 118504 w 140013"/>
                <a:gd name="connsiteY17" fmla="*/ 106847 h 124025"/>
                <a:gd name="connsiteX18" fmla="*/ 118504 w 140013"/>
                <a:gd name="connsiteY18" fmla="*/ 53252 h 124025"/>
                <a:gd name="connsiteX19" fmla="*/ 109875 w 140013"/>
                <a:gd name="connsiteY19" fmla="*/ 10320 h 124025"/>
                <a:gd name="connsiteX20" fmla="*/ 80648 w 140013"/>
                <a:gd name="connsiteY20" fmla="*/ -62 h 124025"/>
                <a:gd name="connsiteX21" fmla="*/ 39451 w 140013"/>
                <a:gd name="connsiteY21" fmla="*/ 29401 h 124025"/>
                <a:gd name="connsiteX22" fmla="*/ 39451 w 140013"/>
                <a:gd name="connsiteY22" fmla="*/ -62 h 124025"/>
                <a:gd name="connsiteX23" fmla="*/ 203 w 140013"/>
                <a:gd name="connsiteY23" fmla="*/ 3025 h 124025"/>
                <a:gd name="connsiteX24" fmla="*/ 203 w 140013"/>
                <a:gd name="connsiteY24" fmla="*/ 11723 h 124025"/>
                <a:gd name="connsiteX25" fmla="*/ 21915 w 140013"/>
                <a:gd name="connsiteY25" fmla="*/ 27437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915" y="27437"/>
                  </a:moveTo>
                  <a:lnTo>
                    <a:pt x="21915" y="102638"/>
                  </a:lnTo>
                  <a:cubicBezTo>
                    <a:pt x="21915" y="115265"/>
                    <a:pt x="18853" y="115265"/>
                    <a:pt x="203" y="115265"/>
                  </a:cubicBezTo>
                  <a:lnTo>
                    <a:pt x="203" y="123964"/>
                  </a:lnTo>
                  <a:cubicBezTo>
                    <a:pt x="9945" y="123683"/>
                    <a:pt x="24141" y="123122"/>
                    <a:pt x="31657" y="123122"/>
                  </a:cubicBezTo>
                  <a:cubicBezTo>
                    <a:pt x="38894" y="123122"/>
                    <a:pt x="53369" y="123683"/>
                    <a:pt x="62833" y="123964"/>
                  </a:cubicBezTo>
                  <a:lnTo>
                    <a:pt x="62833" y="115265"/>
                  </a:lnTo>
                  <a:cubicBezTo>
                    <a:pt x="44183" y="115265"/>
                    <a:pt x="41121" y="115265"/>
                    <a:pt x="41121" y="102638"/>
                  </a:cubicBezTo>
                  <a:lnTo>
                    <a:pt x="41121" y="51007"/>
                  </a:lnTo>
                  <a:cubicBezTo>
                    <a:pt x="41121" y="21825"/>
                    <a:pt x="60884" y="6111"/>
                    <a:pt x="78699" y="6111"/>
                  </a:cubicBezTo>
                  <a:cubicBezTo>
                    <a:pt x="96236" y="6111"/>
                    <a:pt x="99298" y="21264"/>
                    <a:pt x="99298" y="37258"/>
                  </a:cubicBezTo>
                  <a:lnTo>
                    <a:pt x="99298" y="102638"/>
                  </a:lnTo>
                  <a:cubicBezTo>
                    <a:pt x="99298" y="115265"/>
                    <a:pt x="96236" y="115265"/>
                    <a:pt x="77586" y="115265"/>
                  </a:cubicBezTo>
                  <a:lnTo>
                    <a:pt x="77586" y="123964"/>
                  </a:lnTo>
                  <a:cubicBezTo>
                    <a:pt x="87328" y="123683"/>
                    <a:pt x="101524" y="123122"/>
                    <a:pt x="109040" y="123122"/>
                  </a:cubicBezTo>
                  <a:cubicBezTo>
                    <a:pt x="116277" y="123122"/>
                    <a:pt x="130752" y="123683"/>
                    <a:pt x="140216" y="123964"/>
                  </a:cubicBezTo>
                  <a:lnTo>
                    <a:pt x="140216" y="115265"/>
                  </a:lnTo>
                  <a:cubicBezTo>
                    <a:pt x="125741" y="115265"/>
                    <a:pt x="118782" y="115265"/>
                    <a:pt x="118504" y="106847"/>
                  </a:cubicBezTo>
                  <a:lnTo>
                    <a:pt x="118504" y="53252"/>
                  </a:lnTo>
                  <a:cubicBezTo>
                    <a:pt x="118504" y="29120"/>
                    <a:pt x="118504" y="20422"/>
                    <a:pt x="109875" y="10320"/>
                  </a:cubicBezTo>
                  <a:cubicBezTo>
                    <a:pt x="105978" y="5550"/>
                    <a:pt x="96792" y="-62"/>
                    <a:pt x="80648" y="-62"/>
                  </a:cubicBezTo>
                  <a:cubicBezTo>
                    <a:pt x="60328" y="-62"/>
                    <a:pt x="47245" y="12004"/>
                    <a:pt x="39451" y="29401"/>
                  </a:cubicBezTo>
                  <a:lnTo>
                    <a:pt x="39451" y="-62"/>
                  </a:lnTo>
                  <a:lnTo>
                    <a:pt x="203" y="3025"/>
                  </a:lnTo>
                  <a:lnTo>
                    <a:pt x="203" y="11723"/>
                  </a:lnTo>
                  <a:cubicBezTo>
                    <a:pt x="19688" y="11723"/>
                    <a:pt x="21915" y="13687"/>
                    <a:pt x="21915" y="2743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24294938-FC79-5787-8ED7-65201E98376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410542" y="82788"/>
              <a:ext cx="107723" cy="128795"/>
            </a:xfrm>
            <a:custGeom>
              <a:avLst/>
              <a:gdLst>
                <a:gd name="connsiteX0" fmla="*/ 23590 w 107723"/>
                <a:gd name="connsiteY0" fmla="*/ 54936 h 128795"/>
                <a:gd name="connsiteX1" fmla="*/ 58106 w 107723"/>
                <a:gd name="connsiteY1" fmla="*/ 6111 h 128795"/>
                <a:gd name="connsiteX2" fmla="*/ 89561 w 107723"/>
                <a:gd name="connsiteY2" fmla="*/ 54936 h 128795"/>
                <a:gd name="connsiteX3" fmla="*/ 23590 w 107723"/>
                <a:gd name="connsiteY3" fmla="*/ 54936 h 128795"/>
                <a:gd name="connsiteX4" fmla="*/ 23312 w 107723"/>
                <a:gd name="connsiteY4" fmla="*/ 60828 h 128795"/>
                <a:gd name="connsiteX5" fmla="*/ 100973 w 107723"/>
                <a:gd name="connsiteY5" fmla="*/ 60828 h 128795"/>
                <a:gd name="connsiteX6" fmla="*/ 107932 w 107723"/>
                <a:gd name="connsiteY6" fmla="*/ 54936 h 128795"/>
                <a:gd name="connsiteX7" fmla="*/ 58106 w 107723"/>
                <a:gd name="connsiteY7" fmla="*/ -62 h 128795"/>
                <a:gd name="connsiteX8" fmla="*/ 208 w 107723"/>
                <a:gd name="connsiteY8" fmla="*/ 63915 h 128795"/>
                <a:gd name="connsiteX9" fmla="*/ 61447 w 107723"/>
                <a:gd name="connsiteY9" fmla="*/ 128734 h 128795"/>
                <a:gd name="connsiteX10" fmla="*/ 107932 w 107723"/>
                <a:gd name="connsiteY10" fmla="*/ 92256 h 128795"/>
                <a:gd name="connsiteX11" fmla="*/ 104313 w 107723"/>
                <a:gd name="connsiteY11" fmla="*/ 88888 h 128795"/>
                <a:gd name="connsiteX12" fmla="*/ 100695 w 107723"/>
                <a:gd name="connsiteY12" fmla="*/ 92817 h 128795"/>
                <a:gd name="connsiteX13" fmla="*/ 63117 w 107723"/>
                <a:gd name="connsiteY13" fmla="*/ 121719 h 128795"/>
                <a:gd name="connsiteX14" fmla="*/ 31662 w 107723"/>
                <a:gd name="connsiteY14" fmla="*/ 102918 h 128795"/>
                <a:gd name="connsiteX15" fmla="*/ 23312 w 107723"/>
                <a:gd name="connsiteY15" fmla="*/ 6082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590" y="54936"/>
                  </a:moveTo>
                  <a:cubicBezTo>
                    <a:pt x="25260" y="13126"/>
                    <a:pt x="48642" y="6111"/>
                    <a:pt x="58106" y="6111"/>
                  </a:cubicBezTo>
                  <a:cubicBezTo>
                    <a:pt x="86777" y="6111"/>
                    <a:pt x="89561" y="43992"/>
                    <a:pt x="89561" y="54936"/>
                  </a:cubicBezTo>
                  <a:lnTo>
                    <a:pt x="23590" y="54936"/>
                  </a:lnTo>
                  <a:close/>
                  <a:moveTo>
                    <a:pt x="23312" y="60828"/>
                  </a:moveTo>
                  <a:lnTo>
                    <a:pt x="100973" y="60828"/>
                  </a:lnTo>
                  <a:cubicBezTo>
                    <a:pt x="107097" y="60828"/>
                    <a:pt x="107932" y="60828"/>
                    <a:pt x="107932" y="54936"/>
                  </a:cubicBezTo>
                  <a:cubicBezTo>
                    <a:pt x="107932" y="27156"/>
                    <a:pt x="92901" y="-62"/>
                    <a:pt x="58106" y="-62"/>
                  </a:cubicBezTo>
                  <a:cubicBezTo>
                    <a:pt x="25817" y="-62"/>
                    <a:pt x="208" y="28840"/>
                    <a:pt x="208" y="63915"/>
                  </a:cubicBezTo>
                  <a:cubicBezTo>
                    <a:pt x="208" y="101515"/>
                    <a:pt x="29436" y="128734"/>
                    <a:pt x="61447" y="128734"/>
                  </a:cubicBezTo>
                  <a:cubicBezTo>
                    <a:pt x="95406" y="128734"/>
                    <a:pt x="107932" y="97587"/>
                    <a:pt x="107932" y="92256"/>
                  </a:cubicBezTo>
                  <a:cubicBezTo>
                    <a:pt x="107932" y="89450"/>
                    <a:pt x="105705" y="88888"/>
                    <a:pt x="104313" y="88888"/>
                  </a:cubicBezTo>
                  <a:cubicBezTo>
                    <a:pt x="101808" y="88888"/>
                    <a:pt x="101252" y="90572"/>
                    <a:pt x="100695" y="92817"/>
                  </a:cubicBezTo>
                  <a:cubicBezTo>
                    <a:pt x="90952" y="121719"/>
                    <a:pt x="65900" y="121719"/>
                    <a:pt x="63117" y="121719"/>
                  </a:cubicBezTo>
                  <a:cubicBezTo>
                    <a:pt x="49199" y="121719"/>
                    <a:pt x="38065" y="113301"/>
                    <a:pt x="31662" y="102918"/>
                  </a:cubicBezTo>
                  <a:cubicBezTo>
                    <a:pt x="23312" y="89450"/>
                    <a:pt x="23312" y="70930"/>
                    <a:pt x="23312" y="6082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DC2315F7-6ADC-E45C-D6BA-4657C5E57138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529524" y="139750"/>
              <a:ext cx="73764" cy="16274"/>
            </a:xfrm>
            <a:custGeom>
              <a:avLst/>
              <a:gdLst>
                <a:gd name="connsiteX0" fmla="*/ 73977 w 73764"/>
                <a:gd name="connsiteY0" fmla="*/ 16213 h 16274"/>
                <a:gd name="connsiteX1" fmla="*/ 73977 w 73764"/>
                <a:gd name="connsiteY1" fmla="*/ -62 h 16274"/>
                <a:gd name="connsiteX2" fmla="*/ 213 w 73764"/>
                <a:gd name="connsiteY2" fmla="*/ -62 h 16274"/>
                <a:gd name="connsiteX3" fmla="*/ 213 w 73764"/>
                <a:gd name="connsiteY3" fmla="*/ 16213 h 16274"/>
                <a:gd name="connsiteX4" fmla="*/ 73977 w 73764"/>
                <a:gd name="connsiteY4" fmla="*/ 16213 h 1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64" h="16274">
                  <a:moveTo>
                    <a:pt x="73977" y="16213"/>
                  </a:moveTo>
                  <a:lnTo>
                    <a:pt x="73977" y="-62"/>
                  </a:lnTo>
                  <a:lnTo>
                    <a:pt x="213" y="-62"/>
                  </a:lnTo>
                  <a:lnTo>
                    <a:pt x="213" y="16213"/>
                  </a:lnTo>
                  <a:lnTo>
                    <a:pt x="73977" y="1621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2ABE9608-EA8A-00CE-16FD-9390B5D36CF7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-724073" y="347395"/>
              <a:ext cx="139178" cy="197823"/>
            </a:xfrm>
            <a:custGeom>
              <a:avLst/>
              <a:gdLst>
                <a:gd name="connsiteX0" fmla="*/ 84295 w 139178"/>
                <a:gd name="connsiteY0" fmla="*/ 85533 h 197823"/>
                <a:gd name="connsiteX1" fmla="*/ 99048 w 139178"/>
                <a:gd name="connsiteY1" fmla="*/ 100686 h 197823"/>
                <a:gd name="connsiteX2" fmla="*/ 99048 w 139178"/>
                <a:gd name="connsiteY2" fmla="*/ 176448 h 197823"/>
                <a:gd name="connsiteX3" fmla="*/ 77336 w 139178"/>
                <a:gd name="connsiteY3" fmla="*/ 189075 h 197823"/>
                <a:gd name="connsiteX4" fmla="*/ 77336 w 139178"/>
                <a:gd name="connsiteY4" fmla="*/ 197774 h 197823"/>
                <a:gd name="connsiteX5" fmla="*/ 108233 w 139178"/>
                <a:gd name="connsiteY5" fmla="*/ 196932 h 197823"/>
                <a:gd name="connsiteX6" fmla="*/ 139131 w 139178"/>
                <a:gd name="connsiteY6" fmla="*/ 197774 h 197823"/>
                <a:gd name="connsiteX7" fmla="*/ 139131 w 139178"/>
                <a:gd name="connsiteY7" fmla="*/ 189075 h 197823"/>
                <a:gd name="connsiteX8" fmla="*/ 117419 w 139178"/>
                <a:gd name="connsiteY8" fmla="*/ 176448 h 197823"/>
                <a:gd name="connsiteX9" fmla="*/ 117419 w 139178"/>
                <a:gd name="connsiteY9" fmla="*/ 73467 h 197823"/>
                <a:gd name="connsiteX10" fmla="*/ 82346 w 139178"/>
                <a:gd name="connsiteY10" fmla="*/ 75993 h 197823"/>
                <a:gd name="connsiteX11" fmla="*/ 77336 w 139178"/>
                <a:gd name="connsiteY11" fmla="*/ 76554 h 197823"/>
                <a:gd name="connsiteX12" fmla="*/ 72326 w 139178"/>
                <a:gd name="connsiteY12" fmla="*/ 76835 h 197823"/>
                <a:gd name="connsiteX13" fmla="*/ 39479 w 139178"/>
                <a:gd name="connsiteY13" fmla="*/ 76835 h 197823"/>
                <a:gd name="connsiteX14" fmla="*/ 39479 w 139178"/>
                <a:gd name="connsiteY14" fmla="*/ 45127 h 197823"/>
                <a:gd name="connsiteX15" fmla="*/ 80676 w 139178"/>
                <a:gd name="connsiteY15" fmla="*/ 6123 h 197823"/>
                <a:gd name="connsiteX16" fmla="*/ 104615 w 139178"/>
                <a:gd name="connsiteY16" fmla="*/ 15383 h 197823"/>
                <a:gd name="connsiteX17" fmla="*/ 91532 w 139178"/>
                <a:gd name="connsiteY17" fmla="*/ 28291 h 197823"/>
                <a:gd name="connsiteX18" fmla="*/ 104058 w 139178"/>
                <a:gd name="connsiteY18" fmla="*/ 41198 h 197823"/>
                <a:gd name="connsiteX19" fmla="*/ 116863 w 139178"/>
                <a:gd name="connsiteY19" fmla="*/ 28291 h 197823"/>
                <a:gd name="connsiteX20" fmla="*/ 80955 w 139178"/>
                <a:gd name="connsiteY20" fmla="*/ -50 h 197823"/>
                <a:gd name="connsiteX21" fmla="*/ 21943 w 139178"/>
                <a:gd name="connsiteY21" fmla="*/ 44846 h 197823"/>
                <a:gd name="connsiteX22" fmla="*/ 21943 w 139178"/>
                <a:gd name="connsiteY22" fmla="*/ 76835 h 197823"/>
                <a:gd name="connsiteX23" fmla="*/ -47 w 139178"/>
                <a:gd name="connsiteY23" fmla="*/ 76835 h 197823"/>
                <a:gd name="connsiteX24" fmla="*/ -47 w 139178"/>
                <a:gd name="connsiteY24" fmla="*/ 85533 h 197823"/>
                <a:gd name="connsiteX25" fmla="*/ 21943 w 139178"/>
                <a:gd name="connsiteY25" fmla="*/ 85533 h 197823"/>
                <a:gd name="connsiteX26" fmla="*/ 21943 w 139178"/>
                <a:gd name="connsiteY26" fmla="*/ 176448 h 197823"/>
                <a:gd name="connsiteX27" fmla="*/ 231 w 139178"/>
                <a:gd name="connsiteY27" fmla="*/ 189075 h 197823"/>
                <a:gd name="connsiteX28" fmla="*/ 231 w 139178"/>
                <a:gd name="connsiteY28" fmla="*/ 197774 h 197823"/>
                <a:gd name="connsiteX29" fmla="*/ 31129 w 139178"/>
                <a:gd name="connsiteY29" fmla="*/ 196932 h 197823"/>
                <a:gd name="connsiteX30" fmla="*/ 62026 w 139178"/>
                <a:gd name="connsiteY30" fmla="*/ 197774 h 197823"/>
                <a:gd name="connsiteX31" fmla="*/ 62026 w 139178"/>
                <a:gd name="connsiteY31" fmla="*/ 189075 h 197823"/>
                <a:gd name="connsiteX32" fmla="*/ 40315 w 139178"/>
                <a:gd name="connsiteY32" fmla="*/ 176448 h 197823"/>
                <a:gd name="connsiteX33" fmla="*/ 40315 w 139178"/>
                <a:gd name="connsiteY33" fmla="*/ 85533 h 197823"/>
                <a:gd name="connsiteX34" fmla="*/ 84295 w 139178"/>
                <a:gd name="connsiteY34" fmla="*/ 85533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9178" h="197823">
                  <a:moveTo>
                    <a:pt x="84295" y="85533"/>
                  </a:moveTo>
                  <a:cubicBezTo>
                    <a:pt x="97099" y="85533"/>
                    <a:pt x="99048" y="89181"/>
                    <a:pt x="99048" y="100686"/>
                  </a:cubicBezTo>
                  <a:lnTo>
                    <a:pt x="99048" y="176448"/>
                  </a:lnTo>
                  <a:cubicBezTo>
                    <a:pt x="99048" y="189075"/>
                    <a:pt x="95986" y="189075"/>
                    <a:pt x="77336" y="189075"/>
                  </a:cubicBezTo>
                  <a:lnTo>
                    <a:pt x="77336" y="197774"/>
                  </a:lnTo>
                  <a:cubicBezTo>
                    <a:pt x="86522" y="197493"/>
                    <a:pt x="101275" y="196932"/>
                    <a:pt x="108233" y="196932"/>
                  </a:cubicBezTo>
                  <a:cubicBezTo>
                    <a:pt x="115192" y="196932"/>
                    <a:pt x="128832" y="197493"/>
                    <a:pt x="139131" y="197774"/>
                  </a:cubicBezTo>
                  <a:lnTo>
                    <a:pt x="139131" y="189075"/>
                  </a:lnTo>
                  <a:cubicBezTo>
                    <a:pt x="120481" y="189075"/>
                    <a:pt x="117419" y="189075"/>
                    <a:pt x="117419" y="176448"/>
                  </a:cubicBezTo>
                  <a:lnTo>
                    <a:pt x="117419" y="73467"/>
                  </a:lnTo>
                  <a:lnTo>
                    <a:pt x="82346" y="75993"/>
                  </a:lnTo>
                  <a:cubicBezTo>
                    <a:pt x="77893" y="76273"/>
                    <a:pt x="77614" y="76554"/>
                    <a:pt x="77336" y="76554"/>
                  </a:cubicBezTo>
                  <a:cubicBezTo>
                    <a:pt x="76779" y="76835"/>
                    <a:pt x="76223" y="76835"/>
                    <a:pt x="72326" y="76835"/>
                  </a:cubicBezTo>
                  <a:lnTo>
                    <a:pt x="39479" y="76835"/>
                  </a:lnTo>
                  <a:lnTo>
                    <a:pt x="39479" y="45127"/>
                  </a:lnTo>
                  <a:cubicBezTo>
                    <a:pt x="39479" y="17347"/>
                    <a:pt x="63418" y="6123"/>
                    <a:pt x="80676" y="6123"/>
                  </a:cubicBezTo>
                  <a:cubicBezTo>
                    <a:pt x="89027" y="6123"/>
                    <a:pt x="99048" y="8929"/>
                    <a:pt x="104615" y="15383"/>
                  </a:cubicBezTo>
                  <a:cubicBezTo>
                    <a:pt x="93202" y="15944"/>
                    <a:pt x="91532" y="23801"/>
                    <a:pt x="91532" y="28291"/>
                  </a:cubicBezTo>
                  <a:cubicBezTo>
                    <a:pt x="91532" y="37550"/>
                    <a:pt x="98769" y="41198"/>
                    <a:pt x="104058" y="41198"/>
                  </a:cubicBezTo>
                  <a:cubicBezTo>
                    <a:pt x="110460" y="41198"/>
                    <a:pt x="116863" y="36709"/>
                    <a:pt x="116863" y="28291"/>
                  </a:cubicBezTo>
                  <a:cubicBezTo>
                    <a:pt x="116863" y="11735"/>
                    <a:pt x="101553" y="-50"/>
                    <a:pt x="80955" y="-50"/>
                  </a:cubicBezTo>
                  <a:cubicBezTo>
                    <a:pt x="55067" y="-50"/>
                    <a:pt x="21943" y="14261"/>
                    <a:pt x="21943" y="44846"/>
                  </a:cubicBezTo>
                  <a:lnTo>
                    <a:pt x="21943" y="76835"/>
                  </a:lnTo>
                  <a:lnTo>
                    <a:pt x="-47" y="76835"/>
                  </a:lnTo>
                  <a:lnTo>
                    <a:pt x="-47" y="85533"/>
                  </a:lnTo>
                  <a:lnTo>
                    <a:pt x="21943" y="85533"/>
                  </a:lnTo>
                  <a:lnTo>
                    <a:pt x="21943" y="176448"/>
                  </a:lnTo>
                  <a:cubicBezTo>
                    <a:pt x="21943" y="189075"/>
                    <a:pt x="18881" y="189075"/>
                    <a:pt x="231" y="189075"/>
                  </a:cubicBezTo>
                  <a:lnTo>
                    <a:pt x="231" y="197774"/>
                  </a:lnTo>
                  <a:cubicBezTo>
                    <a:pt x="9417" y="197493"/>
                    <a:pt x="24170" y="196932"/>
                    <a:pt x="31129" y="196932"/>
                  </a:cubicBezTo>
                  <a:cubicBezTo>
                    <a:pt x="38088" y="196932"/>
                    <a:pt x="51727" y="197493"/>
                    <a:pt x="62026" y="197774"/>
                  </a:cubicBezTo>
                  <a:lnTo>
                    <a:pt x="62026" y="189075"/>
                  </a:lnTo>
                  <a:cubicBezTo>
                    <a:pt x="43376" y="189075"/>
                    <a:pt x="40315" y="189075"/>
                    <a:pt x="40315" y="176448"/>
                  </a:cubicBezTo>
                  <a:lnTo>
                    <a:pt x="40315" y="85533"/>
                  </a:lnTo>
                  <a:lnTo>
                    <a:pt x="84295" y="8553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D660362E-17C2-C662-5267-985D86403045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-571657" y="372649"/>
              <a:ext cx="87125" cy="175656"/>
            </a:xfrm>
            <a:custGeom>
              <a:avLst/>
              <a:gdLst>
                <a:gd name="connsiteX0" fmla="*/ 42825 w 87125"/>
                <a:gd name="connsiteY0" fmla="*/ 60279 h 175656"/>
                <a:gd name="connsiteX1" fmla="*/ 82630 w 87125"/>
                <a:gd name="connsiteY1" fmla="*/ 60279 h 175656"/>
                <a:gd name="connsiteX2" fmla="*/ 82630 w 87125"/>
                <a:gd name="connsiteY2" fmla="*/ 51580 h 175656"/>
                <a:gd name="connsiteX3" fmla="*/ 42825 w 87125"/>
                <a:gd name="connsiteY3" fmla="*/ 51580 h 175656"/>
                <a:gd name="connsiteX4" fmla="*/ 42825 w 87125"/>
                <a:gd name="connsiteY4" fmla="*/ -50 h 175656"/>
                <a:gd name="connsiteX5" fmla="*/ 35866 w 87125"/>
                <a:gd name="connsiteY5" fmla="*/ -50 h 175656"/>
                <a:gd name="connsiteX6" fmla="*/ -42 w 87125"/>
                <a:gd name="connsiteY6" fmla="*/ 54106 h 175656"/>
                <a:gd name="connsiteX7" fmla="*/ -42 w 87125"/>
                <a:gd name="connsiteY7" fmla="*/ 60279 h 175656"/>
                <a:gd name="connsiteX8" fmla="*/ 23619 w 87125"/>
                <a:gd name="connsiteY8" fmla="*/ 60279 h 175656"/>
                <a:gd name="connsiteX9" fmla="*/ 23619 w 87125"/>
                <a:gd name="connsiteY9" fmla="*/ 137725 h 175656"/>
                <a:gd name="connsiteX10" fmla="*/ 59527 w 87125"/>
                <a:gd name="connsiteY10" fmla="*/ 175606 h 175656"/>
                <a:gd name="connsiteX11" fmla="*/ 87084 w 87125"/>
                <a:gd name="connsiteY11" fmla="*/ 137725 h 175656"/>
                <a:gd name="connsiteX12" fmla="*/ 87084 w 87125"/>
                <a:gd name="connsiteY12" fmla="*/ 121731 h 175656"/>
                <a:gd name="connsiteX13" fmla="*/ 80125 w 87125"/>
                <a:gd name="connsiteY13" fmla="*/ 121731 h 175656"/>
                <a:gd name="connsiteX14" fmla="*/ 80125 w 87125"/>
                <a:gd name="connsiteY14" fmla="*/ 137164 h 175656"/>
                <a:gd name="connsiteX15" fmla="*/ 61475 w 87125"/>
                <a:gd name="connsiteY15" fmla="*/ 168591 h 175656"/>
                <a:gd name="connsiteX16" fmla="*/ 42825 w 87125"/>
                <a:gd name="connsiteY16" fmla="*/ 138286 h 175656"/>
                <a:gd name="connsiteX17" fmla="*/ 42825 w 87125"/>
                <a:gd name="connsiteY17" fmla="*/ 6027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825" y="60279"/>
                  </a:moveTo>
                  <a:lnTo>
                    <a:pt x="82630" y="60279"/>
                  </a:lnTo>
                  <a:lnTo>
                    <a:pt x="82630" y="51580"/>
                  </a:lnTo>
                  <a:lnTo>
                    <a:pt x="42825" y="51580"/>
                  </a:lnTo>
                  <a:lnTo>
                    <a:pt x="42825" y="-50"/>
                  </a:lnTo>
                  <a:lnTo>
                    <a:pt x="35866" y="-50"/>
                  </a:lnTo>
                  <a:cubicBezTo>
                    <a:pt x="35588" y="22959"/>
                    <a:pt x="27237" y="52983"/>
                    <a:pt x="-42" y="54106"/>
                  </a:cubicBezTo>
                  <a:lnTo>
                    <a:pt x="-42" y="60279"/>
                  </a:lnTo>
                  <a:lnTo>
                    <a:pt x="23619" y="60279"/>
                  </a:lnTo>
                  <a:lnTo>
                    <a:pt x="23619" y="137725"/>
                  </a:lnTo>
                  <a:cubicBezTo>
                    <a:pt x="23619" y="172239"/>
                    <a:pt x="49506" y="175606"/>
                    <a:pt x="59527" y="175606"/>
                  </a:cubicBezTo>
                  <a:cubicBezTo>
                    <a:pt x="79290" y="175606"/>
                    <a:pt x="87084" y="155683"/>
                    <a:pt x="87084" y="137725"/>
                  </a:cubicBezTo>
                  <a:lnTo>
                    <a:pt x="87084" y="121731"/>
                  </a:lnTo>
                  <a:lnTo>
                    <a:pt x="80125" y="121731"/>
                  </a:lnTo>
                  <a:lnTo>
                    <a:pt x="80125" y="137164"/>
                  </a:lnTo>
                  <a:cubicBezTo>
                    <a:pt x="80125" y="157928"/>
                    <a:pt x="71774" y="168591"/>
                    <a:pt x="61475" y="168591"/>
                  </a:cubicBezTo>
                  <a:cubicBezTo>
                    <a:pt x="42825" y="168591"/>
                    <a:pt x="42825" y="143056"/>
                    <a:pt x="42825" y="138286"/>
                  </a:cubicBezTo>
                  <a:lnTo>
                    <a:pt x="42825" y="6027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E9598091-75E1-AD83-2C64-E22CA0E894FB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-459510" y="419509"/>
              <a:ext cx="91022" cy="128795"/>
            </a:xfrm>
            <a:custGeom>
              <a:avLst/>
              <a:gdLst>
                <a:gd name="connsiteX0" fmla="*/ 48675 w 91022"/>
                <a:gd name="connsiteY0" fmla="*/ 71223 h 128795"/>
                <a:gd name="connsiteX1" fmla="*/ 77624 w 91022"/>
                <a:gd name="connsiteY1" fmla="*/ 97038 h 128795"/>
                <a:gd name="connsiteX2" fmla="*/ 46169 w 91022"/>
                <a:gd name="connsiteY2" fmla="*/ 122573 h 128795"/>
                <a:gd name="connsiteX3" fmla="*/ 7478 w 91022"/>
                <a:gd name="connsiteY3" fmla="*/ 82727 h 128795"/>
                <a:gd name="connsiteX4" fmla="*/ 3581 w 91022"/>
                <a:gd name="connsiteY4" fmla="*/ 77957 h 128795"/>
                <a:gd name="connsiteX5" fmla="*/ -38 w 91022"/>
                <a:gd name="connsiteY5" fmla="*/ 84972 h 128795"/>
                <a:gd name="connsiteX6" fmla="*/ -38 w 91022"/>
                <a:gd name="connsiteY6" fmla="*/ 122011 h 128795"/>
                <a:gd name="connsiteX7" fmla="*/ 3024 w 91022"/>
                <a:gd name="connsiteY7" fmla="*/ 128746 h 128795"/>
                <a:gd name="connsiteX8" fmla="*/ 9983 w 91022"/>
                <a:gd name="connsiteY8" fmla="*/ 123134 h 128795"/>
                <a:gd name="connsiteX9" fmla="*/ 15550 w 91022"/>
                <a:gd name="connsiteY9" fmla="*/ 116680 h 128795"/>
                <a:gd name="connsiteX10" fmla="*/ 46169 w 91022"/>
                <a:gd name="connsiteY10" fmla="*/ 128746 h 128795"/>
                <a:gd name="connsiteX11" fmla="*/ 90985 w 91022"/>
                <a:gd name="connsiteY11" fmla="*/ 89742 h 128795"/>
                <a:gd name="connsiteX12" fmla="*/ 79294 w 91022"/>
                <a:gd name="connsiteY12" fmla="*/ 63085 h 128795"/>
                <a:gd name="connsiteX13" fmla="*/ 47561 w 91022"/>
                <a:gd name="connsiteY13" fmla="*/ 49616 h 128795"/>
                <a:gd name="connsiteX14" fmla="*/ 13323 w 91022"/>
                <a:gd name="connsiteY14" fmla="*/ 26607 h 128795"/>
                <a:gd name="connsiteX15" fmla="*/ 44499 w 91022"/>
                <a:gd name="connsiteY15" fmla="*/ 5281 h 128795"/>
                <a:gd name="connsiteX16" fmla="*/ 77067 w 91022"/>
                <a:gd name="connsiteY16" fmla="*/ 39234 h 128795"/>
                <a:gd name="connsiteX17" fmla="*/ 80407 w 91022"/>
                <a:gd name="connsiteY17" fmla="*/ 41759 h 128795"/>
                <a:gd name="connsiteX18" fmla="*/ 84026 w 91022"/>
                <a:gd name="connsiteY18" fmla="*/ 35025 h 128795"/>
                <a:gd name="connsiteX19" fmla="*/ 84026 w 91022"/>
                <a:gd name="connsiteY19" fmla="*/ 6684 h 128795"/>
                <a:gd name="connsiteX20" fmla="*/ 80964 w 91022"/>
                <a:gd name="connsiteY20" fmla="*/ -50 h 128795"/>
                <a:gd name="connsiteX21" fmla="*/ 75397 w 91022"/>
                <a:gd name="connsiteY21" fmla="*/ 3317 h 128795"/>
                <a:gd name="connsiteX22" fmla="*/ 70665 w 91022"/>
                <a:gd name="connsiteY22" fmla="*/ 7807 h 128795"/>
                <a:gd name="connsiteX23" fmla="*/ 44499 w 91022"/>
                <a:gd name="connsiteY23" fmla="*/ -50 h 128795"/>
                <a:gd name="connsiteX24" fmla="*/ -38 w 91022"/>
                <a:gd name="connsiteY24" fmla="*/ 34464 h 128795"/>
                <a:gd name="connsiteX25" fmla="*/ 11932 w 91022"/>
                <a:gd name="connsiteY25" fmla="*/ 58315 h 128795"/>
                <a:gd name="connsiteX26" fmla="*/ 48675 w 91022"/>
                <a:gd name="connsiteY26" fmla="*/ 71223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675" y="71223"/>
                  </a:moveTo>
                  <a:cubicBezTo>
                    <a:pt x="54798" y="72345"/>
                    <a:pt x="77624" y="76835"/>
                    <a:pt x="77624" y="97038"/>
                  </a:cubicBezTo>
                  <a:cubicBezTo>
                    <a:pt x="77624" y="111348"/>
                    <a:pt x="67881" y="122573"/>
                    <a:pt x="46169" y="122573"/>
                  </a:cubicBezTo>
                  <a:cubicBezTo>
                    <a:pt x="22788" y="122573"/>
                    <a:pt x="12767" y="106578"/>
                    <a:pt x="7478" y="82727"/>
                  </a:cubicBezTo>
                  <a:cubicBezTo>
                    <a:pt x="6643" y="79079"/>
                    <a:pt x="6365" y="77957"/>
                    <a:pt x="3581" y="77957"/>
                  </a:cubicBezTo>
                  <a:cubicBezTo>
                    <a:pt x="-38" y="77957"/>
                    <a:pt x="-38" y="79921"/>
                    <a:pt x="-38" y="84972"/>
                  </a:cubicBezTo>
                  <a:lnTo>
                    <a:pt x="-38" y="122011"/>
                  </a:lnTo>
                  <a:cubicBezTo>
                    <a:pt x="-38" y="126782"/>
                    <a:pt x="-38" y="128746"/>
                    <a:pt x="3024" y="128746"/>
                  </a:cubicBezTo>
                  <a:cubicBezTo>
                    <a:pt x="4416" y="128746"/>
                    <a:pt x="4694" y="128465"/>
                    <a:pt x="9983" y="123134"/>
                  </a:cubicBezTo>
                  <a:cubicBezTo>
                    <a:pt x="10540" y="122573"/>
                    <a:pt x="10540" y="122011"/>
                    <a:pt x="15550" y="116680"/>
                  </a:cubicBezTo>
                  <a:cubicBezTo>
                    <a:pt x="27798" y="128465"/>
                    <a:pt x="40324" y="128746"/>
                    <a:pt x="46169" y="128746"/>
                  </a:cubicBezTo>
                  <a:cubicBezTo>
                    <a:pt x="78180" y="128746"/>
                    <a:pt x="90985" y="109945"/>
                    <a:pt x="90985" y="89742"/>
                  </a:cubicBezTo>
                  <a:cubicBezTo>
                    <a:pt x="90985" y="74870"/>
                    <a:pt x="82634" y="66452"/>
                    <a:pt x="79294" y="63085"/>
                  </a:cubicBezTo>
                  <a:cubicBezTo>
                    <a:pt x="70108" y="54106"/>
                    <a:pt x="59252" y="51861"/>
                    <a:pt x="47561" y="49616"/>
                  </a:cubicBezTo>
                  <a:cubicBezTo>
                    <a:pt x="31973" y="46530"/>
                    <a:pt x="13323" y="42882"/>
                    <a:pt x="13323" y="26607"/>
                  </a:cubicBezTo>
                  <a:cubicBezTo>
                    <a:pt x="13323" y="16786"/>
                    <a:pt x="20561" y="5281"/>
                    <a:pt x="44499" y="5281"/>
                  </a:cubicBezTo>
                  <a:cubicBezTo>
                    <a:pt x="75119" y="5281"/>
                    <a:pt x="76510" y="30535"/>
                    <a:pt x="77067" y="39234"/>
                  </a:cubicBezTo>
                  <a:cubicBezTo>
                    <a:pt x="77345" y="41759"/>
                    <a:pt x="79851" y="41759"/>
                    <a:pt x="80407" y="41759"/>
                  </a:cubicBezTo>
                  <a:cubicBezTo>
                    <a:pt x="84026" y="41759"/>
                    <a:pt x="84026" y="40356"/>
                    <a:pt x="84026" y="35025"/>
                  </a:cubicBezTo>
                  <a:lnTo>
                    <a:pt x="84026" y="6684"/>
                  </a:lnTo>
                  <a:cubicBezTo>
                    <a:pt x="84026" y="1914"/>
                    <a:pt x="84026" y="-50"/>
                    <a:pt x="80964" y="-50"/>
                  </a:cubicBezTo>
                  <a:cubicBezTo>
                    <a:pt x="79572" y="-50"/>
                    <a:pt x="79016" y="-50"/>
                    <a:pt x="75397" y="3317"/>
                  </a:cubicBezTo>
                  <a:cubicBezTo>
                    <a:pt x="74562" y="4440"/>
                    <a:pt x="71778" y="6965"/>
                    <a:pt x="70665" y="7807"/>
                  </a:cubicBezTo>
                  <a:cubicBezTo>
                    <a:pt x="60087" y="-50"/>
                    <a:pt x="48675" y="-50"/>
                    <a:pt x="44499" y="-50"/>
                  </a:cubicBezTo>
                  <a:cubicBezTo>
                    <a:pt x="10540" y="-50"/>
                    <a:pt x="-38" y="18750"/>
                    <a:pt x="-38" y="34464"/>
                  </a:cubicBezTo>
                  <a:cubicBezTo>
                    <a:pt x="-38" y="44285"/>
                    <a:pt x="4416" y="52142"/>
                    <a:pt x="11932" y="58315"/>
                  </a:cubicBezTo>
                  <a:cubicBezTo>
                    <a:pt x="20839" y="65611"/>
                    <a:pt x="28633" y="67294"/>
                    <a:pt x="48675" y="7122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75831BA8-0DB1-FB38-358C-429D5DF4A518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-273411" y="419509"/>
              <a:ext cx="123311" cy="128795"/>
            </a:xfrm>
            <a:custGeom>
              <a:avLst/>
              <a:gdLst>
                <a:gd name="connsiteX0" fmla="*/ 123281 w 123311"/>
                <a:gd name="connsiteY0" fmla="*/ 65611 h 128795"/>
                <a:gd name="connsiteX1" fmla="*/ 61764 w 123311"/>
                <a:gd name="connsiteY1" fmla="*/ -50 h 128795"/>
                <a:gd name="connsiteX2" fmla="*/ -31 w 123311"/>
                <a:gd name="connsiteY2" fmla="*/ 65611 h 128795"/>
                <a:gd name="connsiteX3" fmla="*/ 61486 w 123311"/>
                <a:gd name="connsiteY3" fmla="*/ 128746 h 128795"/>
                <a:gd name="connsiteX4" fmla="*/ 123281 w 123311"/>
                <a:gd name="connsiteY4" fmla="*/ 65611 h 128795"/>
                <a:gd name="connsiteX5" fmla="*/ 61764 w 123311"/>
                <a:gd name="connsiteY5" fmla="*/ 121731 h 128795"/>
                <a:gd name="connsiteX6" fmla="*/ 30031 w 123311"/>
                <a:gd name="connsiteY6" fmla="*/ 102930 h 128795"/>
                <a:gd name="connsiteX7" fmla="*/ 23073 w 123311"/>
                <a:gd name="connsiteY7" fmla="*/ 63366 h 128795"/>
                <a:gd name="connsiteX8" fmla="*/ 29753 w 123311"/>
                <a:gd name="connsiteY8" fmla="*/ 24923 h 128795"/>
                <a:gd name="connsiteX9" fmla="*/ 61486 w 123311"/>
                <a:gd name="connsiteY9" fmla="*/ 6123 h 128795"/>
                <a:gd name="connsiteX10" fmla="*/ 92940 w 123311"/>
                <a:gd name="connsiteY10" fmla="*/ 24362 h 128795"/>
                <a:gd name="connsiteX11" fmla="*/ 100177 w 123311"/>
                <a:gd name="connsiteY11" fmla="*/ 63366 h 128795"/>
                <a:gd name="connsiteX12" fmla="*/ 94053 w 123311"/>
                <a:gd name="connsiteY12" fmla="*/ 100966 h 128795"/>
                <a:gd name="connsiteX13" fmla="*/ 61764 w 123311"/>
                <a:gd name="connsiteY13" fmla="*/ 121731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11" h="128795">
                  <a:moveTo>
                    <a:pt x="123281" y="65611"/>
                  </a:moveTo>
                  <a:cubicBezTo>
                    <a:pt x="123281" y="29694"/>
                    <a:pt x="95445" y="-50"/>
                    <a:pt x="61764" y="-50"/>
                  </a:cubicBezTo>
                  <a:cubicBezTo>
                    <a:pt x="26970" y="-50"/>
                    <a:pt x="-31" y="30535"/>
                    <a:pt x="-31" y="65611"/>
                  </a:cubicBezTo>
                  <a:cubicBezTo>
                    <a:pt x="-31" y="101808"/>
                    <a:pt x="28918" y="128746"/>
                    <a:pt x="61486" y="128746"/>
                  </a:cubicBezTo>
                  <a:cubicBezTo>
                    <a:pt x="95167" y="128746"/>
                    <a:pt x="123281" y="101247"/>
                    <a:pt x="123281" y="65611"/>
                  </a:cubicBezTo>
                  <a:close/>
                  <a:moveTo>
                    <a:pt x="61764" y="121731"/>
                  </a:moveTo>
                  <a:cubicBezTo>
                    <a:pt x="49795" y="121731"/>
                    <a:pt x="37547" y="115838"/>
                    <a:pt x="30031" y="102930"/>
                  </a:cubicBezTo>
                  <a:cubicBezTo>
                    <a:pt x="23073" y="90584"/>
                    <a:pt x="23073" y="73467"/>
                    <a:pt x="23073" y="63366"/>
                  </a:cubicBezTo>
                  <a:cubicBezTo>
                    <a:pt x="23073" y="52422"/>
                    <a:pt x="23073" y="37270"/>
                    <a:pt x="29753" y="24923"/>
                  </a:cubicBezTo>
                  <a:cubicBezTo>
                    <a:pt x="37269" y="12016"/>
                    <a:pt x="50352" y="6123"/>
                    <a:pt x="61486" y="6123"/>
                  </a:cubicBezTo>
                  <a:cubicBezTo>
                    <a:pt x="73733" y="6123"/>
                    <a:pt x="85703" y="12296"/>
                    <a:pt x="92940" y="24362"/>
                  </a:cubicBezTo>
                  <a:cubicBezTo>
                    <a:pt x="100177" y="36428"/>
                    <a:pt x="100177" y="52703"/>
                    <a:pt x="100177" y="63366"/>
                  </a:cubicBezTo>
                  <a:cubicBezTo>
                    <a:pt x="100177" y="73467"/>
                    <a:pt x="100177" y="88620"/>
                    <a:pt x="94053" y="100966"/>
                  </a:cubicBezTo>
                  <a:cubicBezTo>
                    <a:pt x="87930" y="113593"/>
                    <a:pt x="75682" y="121731"/>
                    <a:pt x="61764" y="12173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970EC60E-FE53-EF24-B4AE-ECEBAE7DBBA6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-132840" y="347395"/>
              <a:ext cx="90187" cy="197823"/>
            </a:xfrm>
            <a:custGeom>
              <a:avLst/>
              <a:gdLst>
                <a:gd name="connsiteX0" fmla="*/ 39501 w 90187"/>
                <a:gd name="connsiteY0" fmla="*/ 76835 h 197823"/>
                <a:gd name="connsiteX1" fmla="*/ 39501 w 90187"/>
                <a:gd name="connsiteY1" fmla="*/ 44285 h 197823"/>
                <a:gd name="connsiteX2" fmla="*/ 65109 w 90187"/>
                <a:gd name="connsiteY2" fmla="*/ 6123 h 197823"/>
                <a:gd name="connsiteX3" fmla="*/ 74295 w 90187"/>
                <a:gd name="connsiteY3" fmla="*/ 8087 h 197823"/>
                <a:gd name="connsiteX4" fmla="*/ 65944 w 90187"/>
                <a:gd name="connsiteY4" fmla="*/ 19873 h 197823"/>
                <a:gd name="connsiteX5" fmla="*/ 77914 w 90187"/>
                <a:gd name="connsiteY5" fmla="*/ 31938 h 197823"/>
                <a:gd name="connsiteX6" fmla="*/ 90161 w 90187"/>
                <a:gd name="connsiteY6" fmla="*/ 19592 h 197823"/>
                <a:gd name="connsiteX7" fmla="*/ 65109 w 90187"/>
                <a:gd name="connsiteY7" fmla="*/ -50 h 197823"/>
                <a:gd name="connsiteX8" fmla="*/ 21964 w 90187"/>
                <a:gd name="connsiteY8" fmla="*/ 44565 h 197823"/>
                <a:gd name="connsiteX9" fmla="*/ 21964 w 90187"/>
                <a:gd name="connsiteY9" fmla="*/ 76835 h 197823"/>
                <a:gd name="connsiteX10" fmla="*/ -26 w 90187"/>
                <a:gd name="connsiteY10" fmla="*/ 76835 h 197823"/>
                <a:gd name="connsiteX11" fmla="*/ -26 w 90187"/>
                <a:gd name="connsiteY11" fmla="*/ 85533 h 197823"/>
                <a:gd name="connsiteX12" fmla="*/ 21964 w 90187"/>
                <a:gd name="connsiteY12" fmla="*/ 85533 h 197823"/>
                <a:gd name="connsiteX13" fmla="*/ 21964 w 90187"/>
                <a:gd name="connsiteY13" fmla="*/ 176448 h 197823"/>
                <a:gd name="connsiteX14" fmla="*/ 252 w 90187"/>
                <a:gd name="connsiteY14" fmla="*/ 189075 h 197823"/>
                <a:gd name="connsiteX15" fmla="*/ 252 w 90187"/>
                <a:gd name="connsiteY15" fmla="*/ 197774 h 197823"/>
                <a:gd name="connsiteX16" fmla="*/ 31985 w 90187"/>
                <a:gd name="connsiteY16" fmla="*/ 196932 h 197823"/>
                <a:gd name="connsiteX17" fmla="*/ 67336 w 90187"/>
                <a:gd name="connsiteY17" fmla="*/ 197774 h 197823"/>
                <a:gd name="connsiteX18" fmla="*/ 67336 w 90187"/>
                <a:gd name="connsiteY18" fmla="*/ 189075 h 197823"/>
                <a:gd name="connsiteX19" fmla="*/ 61491 w 90187"/>
                <a:gd name="connsiteY19" fmla="*/ 189075 h 197823"/>
                <a:gd name="connsiteX20" fmla="*/ 40336 w 90187"/>
                <a:gd name="connsiteY20" fmla="*/ 175887 h 197823"/>
                <a:gd name="connsiteX21" fmla="*/ 40336 w 90187"/>
                <a:gd name="connsiteY21" fmla="*/ 85533 h 197823"/>
                <a:gd name="connsiteX22" fmla="*/ 72068 w 90187"/>
                <a:gd name="connsiteY22" fmla="*/ 85533 h 197823"/>
                <a:gd name="connsiteX23" fmla="*/ 72068 w 90187"/>
                <a:gd name="connsiteY23" fmla="*/ 76835 h 197823"/>
                <a:gd name="connsiteX24" fmla="*/ 39501 w 90187"/>
                <a:gd name="connsiteY24" fmla="*/ 76835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0187" h="197823">
                  <a:moveTo>
                    <a:pt x="39501" y="76835"/>
                  </a:moveTo>
                  <a:lnTo>
                    <a:pt x="39501" y="44285"/>
                  </a:lnTo>
                  <a:cubicBezTo>
                    <a:pt x="39501" y="19592"/>
                    <a:pt x="52862" y="6123"/>
                    <a:pt x="65109" y="6123"/>
                  </a:cubicBezTo>
                  <a:cubicBezTo>
                    <a:pt x="65944" y="6123"/>
                    <a:pt x="70120" y="6123"/>
                    <a:pt x="74295" y="8087"/>
                  </a:cubicBezTo>
                  <a:cubicBezTo>
                    <a:pt x="70955" y="9210"/>
                    <a:pt x="65944" y="12858"/>
                    <a:pt x="65944" y="19873"/>
                  </a:cubicBezTo>
                  <a:cubicBezTo>
                    <a:pt x="65944" y="26326"/>
                    <a:pt x="70398" y="31938"/>
                    <a:pt x="77914" y="31938"/>
                  </a:cubicBezTo>
                  <a:cubicBezTo>
                    <a:pt x="85986" y="31938"/>
                    <a:pt x="90161" y="26326"/>
                    <a:pt x="90161" y="19592"/>
                  </a:cubicBezTo>
                  <a:cubicBezTo>
                    <a:pt x="90161" y="9210"/>
                    <a:pt x="79862" y="-50"/>
                    <a:pt x="65109" y="-50"/>
                  </a:cubicBezTo>
                  <a:cubicBezTo>
                    <a:pt x="45624" y="-50"/>
                    <a:pt x="21964" y="14822"/>
                    <a:pt x="21964" y="44565"/>
                  </a:cubicBezTo>
                  <a:lnTo>
                    <a:pt x="21964" y="76835"/>
                  </a:lnTo>
                  <a:lnTo>
                    <a:pt x="-26" y="76835"/>
                  </a:lnTo>
                  <a:lnTo>
                    <a:pt x="-26" y="85533"/>
                  </a:lnTo>
                  <a:lnTo>
                    <a:pt x="21964" y="85533"/>
                  </a:lnTo>
                  <a:lnTo>
                    <a:pt x="21964" y="176448"/>
                  </a:lnTo>
                  <a:cubicBezTo>
                    <a:pt x="21964" y="189075"/>
                    <a:pt x="18902" y="189075"/>
                    <a:pt x="252" y="189075"/>
                  </a:cubicBezTo>
                  <a:lnTo>
                    <a:pt x="252" y="197774"/>
                  </a:lnTo>
                  <a:cubicBezTo>
                    <a:pt x="11108" y="197493"/>
                    <a:pt x="24191" y="196932"/>
                    <a:pt x="31985" y="196932"/>
                  </a:cubicBezTo>
                  <a:cubicBezTo>
                    <a:pt x="43119" y="196932"/>
                    <a:pt x="56202" y="196932"/>
                    <a:pt x="67336" y="197774"/>
                  </a:cubicBezTo>
                  <a:lnTo>
                    <a:pt x="67336" y="189075"/>
                  </a:lnTo>
                  <a:lnTo>
                    <a:pt x="61491" y="189075"/>
                  </a:lnTo>
                  <a:cubicBezTo>
                    <a:pt x="40892" y="189075"/>
                    <a:pt x="40336" y="185988"/>
                    <a:pt x="40336" y="175887"/>
                  </a:cubicBezTo>
                  <a:lnTo>
                    <a:pt x="40336" y="85533"/>
                  </a:lnTo>
                  <a:lnTo>
                    <a:pt x="72068" y="85533"/>
                  </a:lnTo>
                  <a:lnTo>
                    <a:pt x="72068" y="76835"/>
                  </a:lnTo>
                  <a:lnTo>
                    <a:pt x="39501" y="7683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43E6A472-229F-2A46-3CD5-F60577830FDF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29907" y="419509"/>
              <a:ext cx="91022" cy="128795"/>
            </a:xfrm>
            <a:custGeom>
              <a:avLst/>
              <a:gdLst>
                <a:gd name="connsiteX0" fmla="*/ 48692 w 91022"/>
                <a:gd name="connsiteY0" fmla="*/ 71223 h 128795"/>
                <a:gd name="connsiteX1" fmla="*/ 77641 w 91022"/>
                <a:gd name="connsiteY1" fmla="*/ 97038 h 128795"/>
                <a:gd name="connsiteX2" fmla="*/ 46187 w 91022"/>
                <a:gd name="connsiteY2" fmla="*/ 122573 h 128795"/>
                <a:gd name="connsiteX3" fmla="*/ 7495 w 91022"/>
                <a:gd name="connsiteY3" fmla="*/ 82727 h 128795"/>
                <a:gd name="connsiteX4" fmla="*/ 3598 w 91022"/>
                <a:gd name="connsiteY4" fmla="*/ 77957 h 128795"/>
                <a:gd name="connsiteX5" fmla="*/ -20 w 91022"/>
                <a:gd name="connsiteY5" fmla="*/ 84972 h 128795"/>
                <a:gd name="connsiteX6" fmla="*/ -20 w 91022"/>
                <a:gd name="connsiteY6" fmla="*/ 122011 h 128795"/>
                <a:gd name="connsiteX7" fmla="*/ 3042 w 91022"/>
                <a:gd name="connsiteY7" fmla="*/ 128746 h 128795"/>
                <a:gd name="connsiteX8" fmla="*/ 10001 w 91022"/>
                <a:gd name="connsiteY8" fmla="*/ 123134 h 128795"/>
                <a:gd name="connsiteX9" fmla="*/ 15568 w 91022"/>
                <a:gd name="connsiteY9" fmla="*/ 116680 h 128795"/>
                <a:gd name="connsiteX10" fmla="*/ 46187 w 91022"/>
                <a:gd name="connsiteY10" fmla="*/ 128746 h 128795"/>
                <a:gd name="connsiteX11" fmla="*/ 91002 w 91022"/>
                <a:gd name="connsiteY11" fmla="*/ 89742 h 128795"/>
                <a:gd name="connsiteX12" fmla="*/ 79311 w 91022"/>
                <a:gd name="connsiteY12" fmla="*/ 63085 h 128795"/>
                <a:gd name="connsiteX13" fmla="*/ 47579 w 91022"/>
                <a:gd name="connsiteY13" fmla="*/ 49616 h 128795"/>
                <a:gd name="connsiteX14" fmla="*/ 13341 w 91022"/>
                <a:gd name="connsiteY14" fmla="*/ 26607 h 128795"/>
                <a:gd name="connsiteX15" fmla="*/ 44517 w 91022"/>
                <a:gd name="connsiteY15" fmla="*/ 5281 h 128795"/>
                <a:gd name="connsiteX16" fmla="*/ 77085 w 91022"/>
                <a:gd name="connsiteY16" fmla="*/ 39234 h 128795"/>
                <a:gd name="connsiteX17" fmla="*/ 80425 w 91022"/>
                <a:gd name="connsiteY17" fmla="*/ 41759 h 128795"/>
                <a:gd name="connsiteX18" fmla="*/ 84043 w 91022"/>
                <a:gd name="connsiteY18" fmla="*/ 35025 h 128795"/>
                <a:gd name="connsiteX19" fmla="*/ 84043 w 91022"/>
                <a:gd name="connsiteY19" fmla="*/ 6684 h 128795"/>
                <a:gd name="connsiteX20" fmla="*/ 80981 w 91022"/>
                <a:gd name="connsiteY20" fmla="*/ -50 h 128795"/>
                <a:gd name="connsiteX21" fmla="*/ 75414 w 91022"/>
                <a:gd name="connsiteY21" fmla="*/ 3317 h 128795"/>
                <a:gd name="connsiteX22" fmla="*/ 70682 w 91022"/>
                <a:gd name="connsiteY22" fmla="*/ 7807 h 128795"/>
                <a:gd name="connsiteX23" fmla="*/ 44517 w 91022"/>
                <a:gd name="connsiteY23" fmla="*/ -50 h 128795"/>
                <a:gd name="connsiteX24" fmla="*/ -20 w 91022"/>
                <a:gd name="connsiteY24" fmla="*/ 34464 h 128795"/>
                <a:gd name="connsiteX25" fmla="*/ 11949 w 91022"/>
                <a:gd name="connsiteY25" fmla="*/ 58315 h 128795"/>
                <a:gd name="connsiteX26" fmla="*/ 48692 w 91022"/>
                <a:gd name="connsiteY26" fmla="*/ 71223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692" y="71223"/>
                  </a:moveTo>
                  <a:cubicBezTo>
                    <a:pt x="54816" y="72345"/>
                    <a:pt x="77641" y="76835"/>
                    <a:pt x="77641" y="97038"/>
                  </a:cubicBezTo>
                  <a:cubicBezTo>
                    <a:pt x="77641" y="111348"/>
                    <a:pt x="67899" y="122573"/>
                    <a:pt x="46187" y="122573"/>
                  </a:cubicBezTo>
                  <a:cubicBezTo>
                    <a:pt x="22805" y="122573"/>
                    <a:pt x="12784" y="106578"/>
                    <a:pt x="7495" y="82727"/>
                  </a:cubicBezTo>
                  <a:cubicBezTo>
                    <a:pt x="6660" y="79079"/>
                    <a:pt x="6382" y="77957"/>
                    <a:pt x="3598" y="77957"/>
                  </a:cubicBezTo>
                  <a:cubicBezTo>
                    <a:pt x="-20" y="77957"/>
                    <a:pt x="-20" y="79921"/>
                    <a:pt x="-20" y="84972"/>
                  </a:cubicBezTo>
                  <a:lnTo>
                    <a:pt x="-20" y="122011"/>
                  </a:lnTo>
                  <a:cubicBezTo>
                    <a:pt x="-20" y="126782"/>
                    <a:pt x="-20" y="128746"/>
                    <a:pt x="3042" y="128746"/>
                  </a:cubicBezTo>
                  <a:cubicBezTo>
                    <a:pt x="4434" y="128746"/>
                    <a:pt x="4712" y="128465"/>
                    <a:pt x="10001" y="123134"/>
                  </a:cubicBezTo>
                  <a:cubicBezTo>
                    <a:pt x="10557" y="122573"/>
                    <a:pt x="10557" y="122011"/>
                    <a:pt x="15568" y="116680"/>
                  </a:cubicBezTo>
                  <a:cubicBezTo>
                    <a:pt x="27815" y="128465"/>
                    <a:pt x="40341" y="128746"/>
                    <a:pt x="46187" y="128746"/>
                  </a:cubicBezTo>
                  <a:cubicBezTo>
                    <a:pt x="78198" y="128746"/>
                    <a:pt x="91002" y="109945"/>
                    <a:pt x="91002" y="89742"/>
                  </a:cubicBezTo>
                  <a:cubicBezTo>
                    <a:pt x="91002" y="74870"/>
                    <a:pt x="82652" y="66452"/>
                    <a:pt x="79311" y="63085"/>
                  </a:cubicBezTo>
                  <a:cubicBezTo>
                    <a:pt x="70126" y="54106"/>
                    <a:pt x="59270" y="51861"/>
                    <a:pt x="47579" y="49616"/>
                  </a:cubicBezTo>
                  <a:cubicBezTo>
                    <a:pt x="31991" y="46530"/>
                    <a:pt x="13341" y="42882"/>
                    <a:pt x="13341" y="26607"/>
                  </a:cubicBezTo>
                  <a:cubicBezTo>
                    <a:pt x="13341" y="16786"/>
                    <a:pt x="20578" y="5281"/>
                    <a:pt x="44517" y="5281"/>
                  </a:cubicBezTo>
                  <a:cubicBezTo>
                    <a:pt x="75136" y="5281"/>
                    <a:pt x="76528" y="30535"/>
                    <a:pt x="77085" y="39234"/>
                  </a:cubicBezTo>
                  <a:cubicBezTo>
                    <a:pt x="77363" y="41759"/>
                    <a:pt x="79868" y="41759"/>
                    <a:pt x="80425" y="41759"/>
                  </a:cubicBezTo>
                  <a:cubicBezTo>
                    <a:pt x="84043" y="41759"/>
                    <a:pt x="84043" y="40356"/>
                    <a:pt x="84043" y="35025"/>
                  </a:cubicBezTo>
                  <a:lnTo>
                    <a:pt x="84043" y="6684"/>
                  </a:lnTo>
                  <a:cubicBezTo>
                    <a:pt x="84043" y="1914"/>
                    <a:pt x="84043" y="-50"/>
                    <a:pt x="80981" y="-50"/>
                  </a:cubicBezTo>
                  <a:cubicBezTo>
                    <a:pt x="79590" y="-50"/>
                    <a:pt x="79033" y="-50"/>
                    <a:pt x="75414" y="3317"/>
                  </a:cubicBezTo>
                  <a:cubicBezTo>
                    <a:pt x="74579" y="4440"/>
                    <a:pt x="71796" y="6965"/>
                    <a:pt x="70682" y="7807"/>
                  </a:cubicBezTo>
                  <a:cubicBezTo>
                    <a:pt x="60105" y="-50"/>
                    <a:pt x="48692" y="-50"/>
                    <a:pt x="44517" y="-50"/>
                  </a:cubicBezTo>
                  <a:cubicBezTo>
                    <a:pt x="10557" y="-50"/>
                    <a:pt x="-20" y="18750"/>
                    <a:pt x="-20" y="34464"/>
                  </a:cubicBezTo>
                  <a:cubicBezTo>
                    <a:pt x="-20" y="44285"/>
                    <a:pt x="4434" y="52142"/>
                    <a:pt x="11949" y="58315"/>
                  </a:cubicBezTo>
                  <a:cubicBezTo>
                    <a:pt x="20857" y="65611"/>
                    <a:pt x="28651" y="67294"/>
                    <a:pt x="48692" y="7122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38129C59-4291-70D9-C65B-9A93CC360B75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35806" y="372649"/>
              <a:ext cx="87125" cy="175656"/>
            </a:xfrm>
            <a:custGeom>
              <a:avLst/>
              <a:gdLst>
                <a:gd name="connsiteX0" fmla="*/ 42851 w 87125"/>
                <a:gd name="connsiteY0" fmla="*/ 60279 h 175656"/>
                <a:gd name="connsiteX1" fmla="*/ 82656 w 87125"/>
                <a:gd name="connsiteY1" fmla="*/ 60279 h 175656"/>
                <a:gd name="connsiteX2" fmla="*/ 82656 w 87125"/>
                <a:gd name="connsiteY2" fmla="*/ 51580 h 175656"/>
                <a:gd name="connsiteX3" fmla="*/ 42851 w 87125"/>
                <a:gd name="connsiteY3" fmla="*/ 51580 h 175656"/>
                <a:gd name="connsiteX4" fmla="*/ 42851 w 87125"/>
                <a:gd name="connsiteY4" fmla="*/ -50 h 175656"/>
                <a:gd name="connsiteX5" fmla="*/ 35892 w 87125"/>
                <a:gd name="connsiteY5" fmla="*/ -50 h 175656"/>
                <a:gd name="connsiteX6" fmla="*/ -16 w 87125"/>
                <a:gd name="connsiteY6" fmla="*/ 54106 h 175656"/>
                <a:gd name="connsiteX7" fmla="*/ -16 w 87125"/>
                <a:gd name="connsiteY7" fmla="*/ 60279 h 175656"/>
                <a:gd name="connsiteX8" fmla="*/ 23644 w 87125"/>
                <a:gd name="connsiteY8" fmla="*/ 60279 h 175656"/>
                <a:gd name="connsiteX9" fmla="*/ 23644 w 87125"/>
                <a:gd name="connsiteY9" fmla="*/ 137725 h 175656"/>
                <a:gd name="connsiteX10" fmla="*/ 59552 w 87125"/>
                <a:gd name="connsiteY10" fmla="*/ 175606 h 175656"/>
                <a:gd name="connsiteX11" fmla="*/ 87109 w 87125"/>
                <a:gd name="connsiteY11" fmla="*/ 137725 h 175656"/>
                <a:gd name="connsiteX12" fmla="*/ 87109 w 87125"/>
                <a:gd name="connsiteY12" fmla="*/ 121731 h 175656"/>
                <a:gd name="connsiteX13" fmla="*/ 80150 w 87125"/>
                <a:gd name="connsiteY13" fmla="*/ 121731 h 175656"/>
                <a:gd name="connsiteX14" fmla="*/ 80150 w 87125"/>
                <a:gd name="connsiteY14" fmla="*/ 137164 h 175656"/>
                <a:gd name="connsiteX15" fmla="*/ 61501 w 87125"/>
                <a:gd name="connsiteY15" fmla="*/ 168591 h 175656"/>
                <a:gd name="connsiteX16" fmla="*/ 42851 w 87125"/>
                <a:gd name="connsiteY16" fmla="*/ 138286 h 175656"/>
                <a:gd name="connsiteX17" fmla="*/ 42851 w 87125"/>
                <a:gd name="connsiteY17" fmla="*/ 6027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851" y="60279"/>
                  </a:moveTo>
                  <a:lnTo>
                    <a:pt x="82656" y="60279"/>
                  </a:lnTo>
                  <a:lnTo>
                    <a:pt x="82656" y="51580"/>
                  </a:lnTo>
                  <a:lnTo>
                    <a:pt x="42851" y="51580"/>
                  </a:lnTo>
                  <a:lnTo>
                    <a:pt x="42851" y="-50"/>
                  </a:lnTo>
                  <a:lnTo>
                    <a:pt x="35892" y="-50"/>
                  </a:lnTo>
                  <a:cubicBezTo>
                    <a:pt x="35613" y="22959"/>
                    <a:pt x="27263" y="52983"/>
                    <a:pt x="-16" y="54106"/>
                  </a:cubicBezTo>
                  <a:lnTo>
                    <a:pt x="-16" y="60279"/>
                  </a:lnTo>
                  <a:lnTo>
                    <a:pt x="23644" y="60279"/>
                  </a:lnTo>
                  <a:lnTo>
                    <a:pt x="23644" y="137725"/>
                  </a:lnTo>
                  <a:cubicBezTo>
                    <a:pt x="23644" y="172239"/>
                    <a:pt x="49531" y="175606"/>
                    <a:pt x="59552" y="175606"/>
                  </a:cubicBezTo>
                  <a:cubicBezTo>
                    <a:pt x="79315" y="175606"/>
                    <a:pt x="87109" y="155683"/>
                    <a:pt x="87109" y="137725"/>
                  </a:cubicBezTo>
                  <a:lnTo>
                    <a:pt x="87109" y="121731"/>
                  </a:lnTo>
                  <a:lnTo>
                    <a:pt x="80150" y="121731"/>
                  </a:lnTo>
                  <a:lnTo>
                    <a:pt x="80150" y="137164"/>
                  </a:lnTo>
                  <a:cubicBezTo>
                    <a:pt x="80150" y="157928"/>
                    <a:pt x="71800" y="168591"/>
                    <a:pt x="61501" y="168591"/>
                  </a:cubicBezTo>
                  <a:cubicBezTo>
                    <a:pt x="42851" y="168591"/>
                    <a:pt x="42851" y="143056"/>
                    <a:pt x="42851" y="138286"/>
                  </a:cubicBezTo>
                  <a:lnTo>
                    <a:pt x="42851" y="6027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F6B69748-F0FF-D0D9-6292-4F38CA199E4D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247953" y="357496"/>
              <a:ext cx="59568" cy="187721"/>
            </a:xfrm>
            <a:custGeom>
              <a:avLst/>
              <a:gdLst>
                <a:gd name="connsiteX0" fmla="*/ 40071 w 59568"/>
                <a:gd name="connsiteY0" fmla="*/ 63646 h 187721"/>
                <a:gd name="connsiteX1" fmla="*/ 1101 w 59568"/>
                <a:gd name="connsiteY1" fmla="*/ 66733 h 187721"/>
                <a:gd name="connsiteX2" fmla="*/ 1101 w 59568"/>
                <a:gd name="connsiteY2" fmla="*/ 75432 h 187721"/>
                <a:gd name="connsiteX3" fmla="*/ 21699 w 59568"/>
                <a:gd name="connsiteY3" fmla="*/ 90865 h 187721"/>
                <a:gd name="connsiteX4" fmla="*/ 21699 w 59568"/>
                <a:gd name="connsiteY4" fmla="*/ 166346 h 187721"/>
                <a:gd name="connsiteX5" fmla="*/ -12 w 59568"/>
                <a:gd name="connsiteY5" fmla="*/ 178973 h 187721"/>
                <a:gd name="connsiteX6" fmla="*/ -12 w 59568"/>
                <a:gd name="connsiteY6" fmla="*/ 187672 h 187721"/>
                <a:gd name="connsiteX7" fmla="*/ 30607 w 59568"/>
                <a:gd name="connsiteY7" fmla="*/ 186830 h 187721"/>
                <a:gd name="connsiteX8" fmla="*/ 59556 w 59568"/>
                <a:gd name="connsiteY8" fmla="*/ 187672 h 187721"/>
                <a:gd name="connsiteX9" fmla="*/ 59556 w 59568"/>
                <a:gd name="connsiteY9" fmla="*/ 178973 h 187721"/>
                <a:gd name="connsiteX10" fmla="*/ 40071 w 59568"/>
                <a:gd name="connsiteY10" fmla="*/ 166627 h 187721"/>
                <a:gd name="connsiteX11" fmla="*/ 40071 w 59568"/>
                <a:gd name="connsiteY11" fmla="*/ 63646 h 187721"/>
                <a:gd name="connsiteX12" fmla="*/ 41184 w 59568"/>
                <a:gd name="connsiteY12" fmla="*/ 14822 h 187721"/>
                <a:gd name="connsiteX13" fmla="*/ 26431 w 59568"/>
                <a:gd name="connsiteY13" fmla="*/ -50 h 187721"/>
                <a:gd name="connsiteX14" fmla="*/ 11679 w 59568"/>
                <a:gd name="connsiteY14" fmla="*/ 14822 h 187721"/>
                <a:gd name="connsiteX15" fmla="*/ 26431 w 59568"/>
                <a:gd name="connsiteY15" fmla="*/ 29694 h 187721"/>
                <a:gd name="connsiteX16" fmla="*/ 41184 w 59568"/>
                <a:gd name="connsiteY16" fmla="*/ 14822 h 18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568" h="187721">
                  <a:moveTo>
                    <a:pt x="40071" y="63646"/>
                  </a:moveTo>
                  <a:lnTo>
                    <a:pt x="1101" y="66733"/>
                  </a:lnTo>
                  <a:lnTo>
                    <a:pt x="1101" y="75432"/>
                  </a:lnTo>
                  <a:cubicBezTo>
                    <a:pt x="19194" y="75432"/>
                    <a:pt x="21699" y="77115"/>
                    <a:pt x="21699" y="90865"/>
                  </a:cubicBezTo>
                  <a:lnTo>
                    <a:pt x="21699" y="166346"/>
                  </a:lnTo>
                  <a:cubicBezTo>
                    <a:pt x="21699" y="178973"/>
                    <a:pt x="18638" y="178973"/>
                    <a:pt x="-12" y="178973"/>
                  </a:cubicBezTo>
                  <a:lnTo>
                    <a:pt x="-12" y="187672"/>
                  </a:lnTo>
                  <a:cubicBezTo>
                    <a:pt x="8895" y="187391"/>
                    <a:pt x="23926" y="186830"/>
                    <a:pt x="30607" y="186830"/>
                  </a:cubicBezTo>
                  <a:cubicBezTo>
                    <a:pt x="40349" y="186830"/>
                    <a:pt x="50092" y="187391"/>
                    <a:pt x="59556" y="187672"/>
                  </a:cubicBezTo>
                  <a:lnTo>
                    <a:pt x="59556" y="178973"/>
                  </a:lnTo>
                  <a:cubicBezTo>
                    <a:pt x="41184" y="178973"/>
                    <a:pt x="40071" y="177570"/>
                    <a:pt x="40071" y="166627"/>
                  </a:cubicBezTo>
                  <a:lnTo>
                    <a:pt x="40071" y="63646"/>
                  </a:lnTo>
                  <a:close/>
                  <a:moveTo>
                    <a:pt x="41184" y="14822"/>
                  </a:moveTo>
                  <a:cubicBezTo>
                    <a:pt x="41184" y="5843"/>
                    <a:pt x="34225" y="-50"/>
                    <a:pt x="26431" y="-50"/>
                  </a:cubicBezTo>
                  <a:cubicBezTo>
                    <a:pt x="17802" y="-50"/>
                    <a:pt x="11679" y="7526"/>
                    <a:pt x="11679" y="14822"/>
                  </a:cubicBezTo>
                  <a:cubicBezTo>
                    <a:pt x="11679" y="22398"/>
                    <a:pt x="17802" y="29694"/>
                    <a:pt x="26431" y="29694"/>
                  </a:cubicBezTo>
                  <a:cubicBezTo>
                    <a:pt x="34225" y="29694"/>
                    <a:pt x="41184" y="23801"/>
                    <a:pt x="41184" y="1482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8" name="手繪多邊形: 圖案 2687">
              <a:extLst>
                <a:ext uri="{FF2B5EF4-FFF2-40B4-BE49-F238E27FC236}">
                  <a16:creationId xmlns:a16="http://schemas.microsoft.com/office/drawing/2014/main" id="{440FF63C-82B5-003E-F908-7B018F1E3B42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325553" y="419509"/>
              <a:ext cx="106053" cy="128795"/>
            </a:xfrm>
            <a:custGeom>
              <a:avLst/>
              <a:gdLst>
                <a:gd name="connsiteX0" fmla="*/ 23094 w 106053"/>
                <a:gd name="connsiteY0" fmla="*/ 64488 h 128795"/>
                <a:gd name="connsiteX1" fmla="*/ 60672 w 106053"/>
                <a:gd name="connsiteY1" fmla="*/ 6965 h 128795"/>
                <a:gd name="connsiteX2" fmla="*/ 90456 w 106053"/>
                <a:gd name="connsiteY2" fmla="*/ 17347 h 128795"/>
                <a:gd name="connsiteX3" fmla="*/ 77373 w 106053"/>
                <a:gd name="connsiteY3" fmla="*/ 30255 h 128795"/>
                <a:gd name="connsiteX4" fmla="*/ 90178 w 106053"/>
                <a:gd name="connsiteY4" fmla="*/ 43162 h 128795"/>
                <a:gd name="connsiteX5" fmla="*/ 102982 w 106053"/>
                <a:gd name="connsiteY5" fmla="*/ 29974 h 128795"/>
                <a:gd name="connsiteX6" fmla="*/ 60394 w 106053"/>
                <a:gd name="connsiteY6" fmla="*/ -50 h 128795"/>
                <a:gd name="connsiteX7" fmla="*/ -10 w 106053"/>
                <a:gd name="connsiteY7" fmla="*/ 65049 h 128795"/>
                <a:gd name="connsiteX8" fmla="*/ 59837 w 106053"/>
                <a:gd name="connsiteY8" fmla="*/ 128746 h 128795"/>
                <a:gd name="connsiteX9" fmla="*/ 106044 w 106053"/>
                <a:gd name="connsiteY9" fmla="*/ 92268 h 128795"/>
                <a:gd name="connsiteX10" fmla="*/ 102425 w 106053"/>
                <a:gd name="connsiteY10" fmla="*/ 89462 h 128795"/>
                <a:gd name="connsiteX11" fmla="*/ 98807 w 106053"/>
                <a:gd name="connsiteY11" fmla="*/ 92268 h 128795"/>
                <a:gd name="connsiteX12" fmla="*/ 62342 w 106053"/>
                <a:gd name="connsiteY12" fmla="*/ 121731 h 128795"/>
                <a:gd name="connsiteX13" fmla="*/ 23094 w 106053"/>
                <a:gd name="connsiteY13" fmla="*/ 6448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053" h="128795">
                  <a:moveTo>
                    <a:pt x="23094" y="64488"/>
                  </a:moveTo>
                  <a:cubicBezTo>
                    <a:pt x="23094" y="18750"/>
                    <a:pt x="45919" y="6965"/>
                    <a:pt x="60672" y="6965"/>
                  </a:cubicBezTo>
                  <a:cubicBezTo>
                    <a:pt x="63177" y="6965"/>
                    <a:pt x="80714" y="7246"/>
                    <a:pt x="90456" y="17347"/>
                  </a:cubicBezTo>
                  <a:cubicBezTo>
                    <a:pt x="79044" y="18189"/>
                    <a:pt x="77373" y="26607"/>
                    <a:pt x="77373" y="30255"/>
                  </a:cubicBezTo>
                  <a:cubicBezTo>
                    <a:pt x="77373" y="37550"/>
                    <a:pt x="82384" y="43162"/>
                    <a:pt x="90178" y="43162"/>
                  </a:cubicBezTo>
                  <a:cubicBezTo>
                    <a:pt x="97415" y="43162"/>
                    <a:pt x="102982" y="38392"/>
                    <a:pt x="102982" y="29974"/>
                  </a:cubicBezTo>
                  <a:cubicBezTo>
                    <a:pt x="102982" y="10893"/>
                    <a:pt x="81827" y="-50"/>
                    <a:pt x="60394" y="-50"/>
                  </a:cubicBezTo>
                  <a:cubicBezTo>
                    <a:pt x="25599" y="-50"/>
                    <a:pt x="-10" y="30255"/>
                    <a:pt x="-10" y="65049"/>
                  </a:cubicBezTo>
                  <a:cubicBezTo>
                    <a:pt x="-10" y="100966"/>
                    <a:pt x="27548" y="128746"/>
                    <a:pt x="59837" y="128746"/>
                  </a:cubicBezTo>
                  <a:cubicBezTo>
                    <a:pt x="97137" y="128746"/>
                    <a:pt x="106044" y="95074"/>
                    <a:pt x="106044" y="92268"/>
                  </a:cubicBezTo>
                  <a:cubicBezTo>
                    <a:pt x="106044" y="89462"/>
                    <a:pt x="103261" y="89462"/>
                    <a:pt x="102425" y="89462"/>
                  </a:cubicBezTo>
                  <a:cubicBezTo>
                    <a:pt x="99920" y="89462"/>
                    <a:pt x="99364" y="90584"/>
                    <a:pt x="98807" y="92268"/>
                  </a:cubicBezTo>
                  <a:cubicBezTo>
                    <a:pt x="90735" y="118363"/>
                    <a:pt x="72641" y="121731"/>
                    <a:pt x="62342" y="121731"/>
                  </a:cubicBezTo>
                  <a:cubicBezTo>
                    <a:pt x="47589" y="121731"/>
                    <a:pt x="23094" y="109665"/>
                    <a:pt x="23094" y="6448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9" name="手繪多邊形: 圖案 2688">
              <a:extLst>
                <a:ext uri="{FF2B5EF4-FFF2-40B4-BE49-F238E27FC236}">
                  <a16:creationId xmlns:a16="http://schemas.microsoft.com/office/drawing/2014/main" id="{9902BAD2-7D6E-E58D-C734-979B3CD7D590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439865" y="350481"/>
              <a:ext cx="134446" cy="194736"/>
            </a:xfrm>
            <a:custGeom>
              <a:avLst/>
              <a:gdLst>
                <a:gd name="connsiteX0" fmla="*/ 21706 w 134446"/>
                <a:gd name="connsiteY0" fmla="*/ 173361 h 194736"/>
                <a:gd name="connsiteX1" fmla="*/ -5 w 134446"/>
                <a:gd name="connsiteY1" fmla="*/ 185988 h 194736"/>
                <a:gd name="connsiteX2" fmla="*/ -5 w 134446"/>
                <a:gd name="connsiteY2" fmla="*/ 194687 h 194736"/>
                <a:gd name="connsiteX3" fmla="*/ 30335 w 134446"/>
                <a:gd name="connsiteY3" fmla="*/ 193845 h 194736"/>
                <a:gd name="connsiteX4" fmla="*/ 60955 w 134446"/>
                <a:gd name="connsiteY4" fmla="*/ 194687 h 194736"/>
                <a:gd name="connsiteX5" fmla="*/ 60955 w 134446"/>
                <a:gd name="connsiteY5" fmla="*/ 185988 h 194736"/>
                <a:gd name="connsiteX6" fmla="*/ 39243 w 134446"/>
                <a:gd name="connsiteY6" fmla="*/ 173361 h 194736"/>
                <a:gd name="connsiteX7" fmla="*/ 39243 w 134446"/>
                <a:gd name="connsiteY7" fmla="*/ 144459 h 194736"/>
                <a:gd name="connsiteX8" fmla="*/ 57058 w 134446"/>
                <a:gd name="connsiteY8" fmla="*/ 129026 h 194736"/>
                <a:gd name="connsiteX9" fmla="*/ 90182 w 134446"/>
                <a:gd name="connsiteY9" fmla="*/ 179534 h 194736"/>
                <a:gd name="connsiteX10" fmla="*/ 80161 w 134446"/>
                <a:gd name="connsiteY10" fmla="*/ 185988 h 194736"/>
                <a:gd name="connsiteX11" fmla="*/ 80161 w 134446"/>
                <a:gd name="connsiteY11" fmla="*/ 194687 h 194736"/>
                <a:gd name="connsiteX12" fmla="*/ 110224 w 134446"/>
                <a:gd name="connsiteY12" fmla="*/ 193845 h 194736"/>
                <a:gd name="connsiteX13" fmla="*/ 134441 w 134446"/>
                <a:gd name="connsiteY13" fmla="*/ 194687 h 194736"/>
                <a:gd name="connsiteX14" fmla="*/ 134441 w 134446"/>
                <a:gd name="connsiteY14" fmla="*/ 185988 h 194736"/>
                <a:gd name="connsiteX15" fmla="*/ 107440 w 134446"/>
                <a:gd name="connsiteY15" fmla="*/ 171116 h 194736"/>
                <a:gd name="connsiteX16" fmla="*/ 72089 w 134446"/>
                <a:gd name="connsiteY16" fmla="*/ 120889 h 194736"/>
                <a:gd name="connsiteX17" fmla="*/ 70419 w 134446"/>
                <a:gd name="connsiteY17" fmla="*/ 117802 h 194736"/>
                <a:gd name="connsiteX18" fmla="*/ 92966 w 134446"/>
                <a:gd name="connsiteY18" fmla="*/ 97599 h 194736"/>
                <a:gd name="connsiteX19" fmla="*/ 128038 w 134446"/>
                <a:gd name="connsiteY19" fmla="*/ 82447 h 194736"/>
                <a:gd name="connsiteX20" fmla="*/ 128038 w 134446"/>
                <a:gd name="connsiteY20" fmla="*/ 73748 h 194736"/>
                <a:gd name="connsiteX21" fmla="*/ 108553 w 134446"/>
                <a:gd name="connsiteY21" fmla="*/ 74590 h 194736"/>
                <a:gd name="connsiteX22" fmla="*/ 77378 w 134446"/>
                <a:gd name="connsiteY22" fmla="*/ 73748 h 194736"/>
                <a:gd name="connsiteX23" fmla="*/ 77378 w 134446"/>
                <a:gd name="connsiteY23" fmla="*/ 82447 h 194736"/>
                <a:gd name="connsiteX24" fmla="*/ 85450 w 134446"/>
                <a:gd name="connsiteY24" fmla="*/ 89462 h 194736"/>
                <a:gd name="connsiteX25" fmla="*/ 79326 w 134446"/>
                <a:gd name="connsiteY25" fmla="*/ 100405 h 194736"/>
                <a:gd name="connsiteX26" fmla="*/ 40078 w 134446"/>
                <a:gd name="connsiteY26" fmla="*/ 134638 h 194736"/>
                <a:gd name="connsiteX27" fmla="*/ 40078 w 134446"/>
                <a:gd name="connsiteY27" fmla="*/ -50 h 194736"/>
                <a:gd name="connsiteX28" fmla="*/ -5 w 134446"/>
                <a:gd name="connsiteY28" fmla="*/ 3037 h 194736"/>
                <a:gd name="connsiteX29" fmla="*/ -5 w 134446"/>
                <a:gd name="connsiteY29" fmla="*/ 11735 h 194736"/>
                <a:gd name="connsiteX30" fmla="*/ 21706 w 134446"/>
                <a:gd name="connsiteY30" fmla="*/ 27449 h 194736"/>
                <a:gd name="connsiteX31" fmla="*/ 21706 w 134446"/>
                <a:gd name="connsiteY31" fmla="*/ 173361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4446" h="194736">
                  <a:moveTo>
                    <a:pt x="21706" y="173361"/>
                  </a:moveTo>
                  <a:cubicBezTo>
                    <a:pt x="21706" y="185988"/>
                    <a:pt x="18644" y="185988"/>
                    <a:pt x="-5" y="185988"/>
                  </a:cubicBezTo>
                  <a:lnTo>
                    <a:pt x="-5" y="194687"/>
                  </a:lnTo>
                  <a:cubicBezTo>
                    <a:pt x="9180" y="194406"/>
                    <a:pt x="22263" y="193845"/>
                    <a:pt x="30335" y="193845"/>
                  </a:cubicBezTo>
                  <a:cubicBezTo>
                    <a:pt x="38686" y="193845"/>
                    <a:pt x="49820" y="194126"/>
                    <a:pt x="60955" y="194687"/>
                  </a:cubicBezTo>
                  <a:lnTo>
                    <a:pt x="60955" y="185988"/>
                  </a:lnTo>
                  <a:cubicBezTo>
                    <a:pt x="42305" y="185988"/>
                    <a:pt x="39243" y="185988"/>
                    <a:pt x="39243" y="173361"/>
                  </a:cubicBezTo>
                  <a:lnTo>
                    <a:pt x="39243" y="144459"/>
                  </a:lnTo>
                  <a:lnTo>
                    <a:pt x="57058" y="129026"/>
                  </a:lnTo>
                  <a:cubicBezTo>
                    <a:pt x="78491" y="158770"/>
                    <a:pt x="90182" y="174484"/>
                    <a:pt x="90182" y="179534"/>
                  </a:cubicBezTo>
                  <a:cubicBezTo>
                    <a:pt x="90182" y="184866"/>
                    <a:pt x="85450" y="185988"/>
                    <a:pt x="80161" y="185988"/>
                  </a:cubicBezTo>
                  <a:lnTo>
                    <a:pt x="80161" y="194687"/>
                  </a:lnTo>
                  <a:cubicBezTo>
                    <a:pt x="87955" y="194406"/>
                    <a:pt x="104378" y="193845"/>
                    <a:pt x="110224" y="193845"/>
                  </a:cubicBezTo>
                  <a:cubicBezTo>
                    <a:pt x="118296" y="193845"/>
                    <a:pt x="126368" y="194126"/>
                    <a:pt x="134441" y="194687"/>
                  </a:cubicBezTo>
                  <a:lnTo>
                    <a:pt x="134441" y="185988"/>
                  </a:lnTo>
                  <a:cubicBezTo>
                    <a:pt x="124141" y="185988"/>
                    <a:pt x="118018" y="185988"/>
                    <a:pt x="107440" y="171116"/>
                  </a:cubicBezTo>
                  <a:lnTo>
                    <a:pt x="72089" y="120889"/>
                  </a:lnTo>
                  <a:cubicBezTo>
                    <a:pt x="71810" y="120328"/>
                    <a:pt x="70419" y="118644"/>
                    <a:pt x="70419" y="117802"/>
                  </a:cubicBezTo>
                  <a:cubicBezTo>
                    <a:pt x="70419" y="116680"/>
                    <a:pt x="90182" y="99844"/>
                    <a:pt x="92966" y="97599"/>
                  </a:cubicBezTo>
                  <a:cubicBezTo>
                    <a:pt x="110502" y="83288"/>
                    <a:pt x="122193" y="82727"/>
                    <a:pt x="128038" y="82447"/>
                  </a:cubicBezTo>
                  <a:lnTo>
                    <a:pt x="128038" y="73748"/>
                  </a:lnTo>
                  <a:cubicBezTo>
                    <a:pt x="119966" y="74590"/>
                    <a:pt x="116347" y="74590"/>
                    <a:pt x="108553" y="74590"/>
                  </a:cubicBezTo>
                  <a:cubicBezTo>
                    <a:pt x="98533" y="74590"/>
                    <a:pt x="81275" y="74029"/>
                    <a:pt x="77378" y="73748"/>
                  </a:cubicBezTo>
                  <a:lnTo>
                    <a:pt x="77378" y="82447"/>
                  </a:lnTo>
                  <a:cubicBezTo>
                    <a:pt x="82666" y="82727"/>
                    <a:pt x="85450" y="85814"/>
                    <a:pt x="85450" y="89462"/>
                  </a:cubicBezTo>
                  <a:cubicBezTo>
                    <a:pt x="85450" y="95074"/>
                    <a:pt x="81553" y="98441"/>
                    <a:pt x="79326" y="100405"/>
                  </a:cubicBezTo>
                  <a:lnTo>
                    <a:pt x="40078" y="134638"/>
                  </a:lnTo>
                  <a:lnTo>
                    <a:pt x="40078" y="-50"/>
                  </a:lnTo>
                  <a:lnTo>
                    <a:pt x="-5" y="3037"/>
                  </a:lnTo>
                  <a:lnTo>
                    <a:pt x="-5" y="11735"/>
                  </a:lnTo>
                  <a:cubicBezTo>
                    <a:pt x="19479" y="11735"/>
                    <a:pt x="21706" y="13699"/>
                    <a:pt x="21706" y="27449"/>
                  </a:cubicBezTo>
                  <a:lnTo>
                    <a:pt x="21706" y="17336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0" name="手繪多邊形: 圖案 2689">
              <a:extLst>
                <a:ext uri="{FF2B5EF4-FFF2-40B4-BE49-F238E27FC236}">
                  <a16:creationId xmlns:a16="http://schemas.microsoft.com/office/drawing/2014/main" id="{3A96F56A-7149-D570-C75B-32AD3EE161C5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582044" y="476471"/>
              <a:ext cx="73764" cy="16274"/>
            </a:xfrm>
            <a:custGeom>
              <a:avLst/>
              <a:gdLst>
                <a:gd name="connsiteX0" fmla="*/ 73764 w 73764"/>
                <a:gd name="connsiteY0" fmla="*/ 16225 h 16274"/>
                <a:gd name="connsiteX1" fmla="*/ 73764 w 73764"/>
                <a:gd name="connsiteY1" fmla="*/ -50 h 16274"/>
                <a:gd name="connsiteX2" fmla="*/ 0 w 73764"/>
                <a:gd name="connsiteY2" fmla="*/ -50 h 16274"/>
                <a:gd name="connsiteX3" fmla="*/ 0 w 73764"/>
                <a:gd name="connsiteY3" fmla="*/ 16225 h 16274"/>
                <a:gd name="connsiteX4" fmla="*/ 73764 w 73764"/>
                <a:gd name="connsiteY4" fmla="*/ 16225 h 1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64" h="16274">
                  <a:moveTo>
                    <a:pt x="73764" y="16225"/>
                  </a:moveTo>
                  <a:lnTo>
                    <a:pt x="73764" y="-50"/>
                  </a:lnTo>
                  <a:lnTo>
                    <a:pt x="0" y="-50"/>
                  </a:lnTo>
                  <a:lnTo>
                    <a:pt x="0" y="16225"/>
                  </a:lnTo>
                  <a:lnTo>
                    <a:pt x="73764" y="1622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1" name="手繪多邊形: 圖案 2690">
              <a:extLst>
                <a:ext uri="{FF2B5EF4-FFF2-40B4-BE49-F238E27FC236}">
                  <a16:creationId xmlns:a16="http://schemas.microsoft.com/office/drawing/2014/main" id="{117E6702-592C-1DCF-70D4-F2D2AABD15A5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677056" y="372649"/>
              <a:ext cx="87125" cy="175656"/>
            </a:xfrm>
            <a:custGeom>
              <a:avLst/>
              <a:gdLst>
                <a:gd name="connsiteX0" fmla="*/ 42870 w 87125"/>
                <a:gd name="connsiteY0" fmla="*/ 60279 h 175656"/>
                <a:gd name="connsiteX1" fmla="*/ 82675 w 87125"/>
                <a:gd name="connsiteY1" fmla="*/ 60279 h 175656"/>
                <a:gd name="connsiteX2" fmla="*/ 82675 w 87125"/>
                <a:gd name="connsiteY2" fmla="*/ 51580 h 175656"/>
                <a:gd name="connsiteX3" fmla="*/ 42870 w 87125"/>
                <a:gd name="connsiteY3" fmla="*/ 51580 h 175656"/>
                <a:gd name="connsiteX4" fmla="*/ 42870 w 87125"/>
                <a:gd name="connsiteY4" fmla="*/ -50 h 175656"/>
                <a:gd name="connsiteX5" fmla="*/ 35911 w 87125"/>
                <a:gd name="connsiteY5" fmla="*/ -50 h 175656"/>
                <a:gd name="connsiteX6" fmla="*/ 3 w 87125"/>
                <a:gd name="connsiteY6" fmla="*/ 54106 h 175656"/>
                <a:gd name="connsiteX7" fmla="*/ 3 w 87125"/>
                <a:gd name="connsiteY7" fmla="*/ 60279 h 175656"/>
                <a:gd name="connsiteX8" fmla="*/ 23663 w 87125"/>
                <a:gd name="connsiteY8" fmla="*/ 60279 h 175656"/>
                <a:gd name="connsiteX9" fmla="*/ 23663 w 87125"/>
                <a:gd name="connsiteY9" fmla="*/ 137725 h 175656"/>
                <a:gd name="connsiteX10" fmla="*/ 59571 w 87125"/>
                <a:gd name="connsiteY10" fmla="*/ 175606 h 175656"/>
                <a:gd name="connsiteX11" fmla="*/ 87129 w 87125"/>
                <a:gd name="connsiteY11" fmla="*/ 137725 h 175656"/>
                <a:gd name="connsiteX12" fmla="*/ 87129 w 87125"/>
                <a:gd name="connsiteY12" fmla="*/ 121731 h 175656"/>
                <a:gd name="connsiteX13" fmla="*/ 80170 w 87125"/>
                <a:gd name="connsiteY13" fmla="*/ 121731 h 175656"/>
                <a:gd name="connsiteX14" fmla="*/ 80170 w 87125"/>
                <a:gd name="connsiteY14" fmla="*/ 137164 h 175656"/>
                <a:gd name="connsiteX15" fmla="*/ 61520 w 87125"/>
                <a:gd name="connsiteY15" fmla="*/ 168591 h 175656"/>
                <a:gd name="connsiteX16" fmla="*/ 42870 w 87125"/>
                <a:gd name="connsiteY16" fmla="*/ 138286 h 175656"/>
                <a:gd name="connsiteX17" fmla="*/ 42870 w 87125"/>
                <a:gd name="connsiteY17" fmla="*/ 6027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870" y="60279"/>
                  </a:moveTo>
                  <a:lnTo>
                    <a:pt x="82675" y="60279"/>
                  </a:lnTo>
                  <a:lnTo>
                    <a:pt x="82675" y="51580"/>
                  </a:lnTo>
                  <a:lnTo>
                    <a:pt x="42870" y="51580"/>
                  </a:lnTo>
                  <a:lnTo>
                    <a:pt x="42870" y="-50"/>
                  </a:lnTo>
                  <a:lnTo>
                    <a:pt x="35911" y="-50"/>
                  </a:lnTo>
                  <a:cubicBezTo>
                    <a:pt x="35633" y="22959"/>
                    <a:pt x="27282" y="52983"/>
                    <a:pt x="3" y="54106"/>
                  </a:cubicBezTo>
                  <a:lnTo>
                    <a:pt x="3" y="60279"/>
                  </a:lnTo>
                  <a:lnTo>
                    <a:pt x="23663" y="60279"/>
                  </a:lnTo>
                  <a:lnTo>
                    <a:pt x="23663" y="137725"/>
                  </a:lnTo>
                  <a:cubicBezTo>
                    <a:pt x="23663" y="172239"/>
                    <a:pt x="49551" y="175606"/>
                    <a:pt x="59571" y="175606"/>
                  </a:cubicBezTo>
                  <a:cubicBezTo>
                    <a:pt x="79335" y="175606"/>
                    <a:pt x="87129" y="155683"/>
                    <a:pt x="87129" y="137725"/>
                  </a:cubicBezTo>
                  <a:lnTo>
                    <a:pt x="87129" y="121731"/>
                  </a:lnTo>
                  <a:lnTo>
                    <a:pt x="80170" y="121731"/>
                  </a:lnTo>
                  <a:lnTo>
                    <a:pt x="80170" y="137164"/>
                  </a:lnTo>
                  <a:cubicBezTo>
                    <a:pt x="80170" y="157928"/>
                    <a:pt x="71819" y="168591"/>
                    <a:pt x="61520" y="168591"/>
                  </a:cubicBezTo>
                  <a:cubicBezTo>
                    <a:pt x="42870" y="168591"/>
                    <a:pt x="42870" y="143056"/>
                    <a:pt x="42870" y="138286"/>
                  </a:cubicBezTo>
                  <a:lnTo>
                    <a:pt x="42870" y="6027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2" name="手繪多邊形: 圖案 2691">
              <a:extLst>
                <a:ext uri="{FF2B5EF4-FFF2-40B4-BE49-F238E27FC236}">
                  <a16:creationId xmlns:a16="http://schemas.microsoft.com/office/drawing/2014/main" id="{C367A43E-1B32-E9E8-A133-E35389BD6E09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87811" y="419509"/>
              <a:ext cx="123311" cy="128795"/>
            </a:xfrm>
            <a:custGeom>
              <a:avLst/>
              <a:gdLst>
                <a:gd name="connsiteX0" fmla="*/ 123319 w 123311"/>
                <a:gd name="connsiteY0" fmla="*/ 65611 h 128795"/>
                <a:gd name="connsiteX1" fmla="*/ 61802 w 123311"/>
                <a:gd name="connsiteY1" fmla="*/ -50 h 128795"/>
                <a:gd name="connsiteX2" fmla="*/ 7 w 123311"/>
                <a:gd name="connsiteY2" fmla="*/ 65611 h 128795"/>
                <a:gd name="connsiteX3" fmla="*/ 61524 w 123311"/>
                <a:gd name="connsiteY3" fmla="*/ 128746 h 128795"/>
                <a:gd name="connsiteX4" fmla="*/ 123319 w 123311"/>
                <a:gd name="connsiteY4" fmla="*/ 65611 h 128795"/>
                <a:gd name="connsiteX5" fmla="*/ 61802 w 123311"/>
                <a:gd name="connsiteY5" fmla="*/ 121731 h 128795"/>
                <a:gd name="connsiteX6" fmla="*/ 30069 w 123311"/>
                <a:gd name="connsiteY6" fmla="*/ 102930 h 128795"/>
                <a:gd name="connsiteX7" fmla="*/ 23111 w 123311"/>
                <a:gd name="connsiteY7" fmla="*/ 63366 h 128795"/>
                <a:gd name="connsiteX8" fmla="*/ 29791 w 123311"/>
                <a:gd name="connsiteY8" fmla="*/ 24923 h 128795"/>
                <a:gd name="connsiteX9" fmla="*/ 61524 w 123311"/>
                <a:gd name="connsiteY9" fmla="*/ 6123 h 128795"/>
                <a:gd name="connsiteX10" fmla="*/ 92978 w 123311"/>
                <a:gd name="connsiteY10" fmla="*/ 24362 h 128795"/>
                <a:gd name="connsiteX11" fmla="*/ 100215 w 123311"/>
                <a:gd name="connsiteY11" fmla="*/ 63366 h 128795"/>
                <a:gd name="connsiteX12" fmla="*/ 94091 w 123311"/>
                <a:gd name="connsiteY12" fmla="*/ 100966 h 128795"/>
                <a:gd name="connsiteX13" fmla="*/ 61802 w 123311"/>
                <a:gd name="connsiteY13" fmla="*/ 121731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11" h="128795">
                  <a:moveTo>
                    <a:pt x="123319" y="65611"/>
                  </a:moveTo>
                  <a:cubicBezTo>
                    <a:pt x="123319" y="29694"/>
                    <a:pt x="95483" y="-50"/>
                    <a:pt x="61802" y="-50"/>
                  </a:cubicBezTo>
                  <a:cubicBezTo>
                    <a:pt x="27008" y="-50"/>
                    <a:pt x="7" y="30535"/>
                    <a:pt x="7" y="65611"/>
                  </a:cubicBezTo>
                  <a:cubicBezTo>
                    <a:pt x="7" y="101808"/>
                    <a:pt x="28956" y="128746"/>
                    <a:pt x="61524" y="128746"/>
                  </a:cubicBezTo>
                  <a:cubicBezTo>
                    <a:pt x="95205" y="128746"/>
                    <a:pt x="123319" y="101247"/>
                    <a:pt x="123319" y="65611"/>
                  </a:cubicBezTo>
                  <a:close/>
                  <a:moveTo>
                    <a:pt x="61802" y="121731"/>
                  </a:moveTo>
                  <a:cubicBezTo>
                    <a:pt x="49833" y="121731"/>
                    <a:pt x="37585" y="115838"/>
                    <a:pt x="30069" y="102930"/>
                  </a:cubicBezTo>
                  <a:cubicBezTo>
                    <a:pt x="23111" y="90584"/>
                    <a:pt x="23111" y="73467"/>
                    <a:pt x="23111" y="63366"/>
                  </a:cubicBezTo>
                  <a:cubicBezTo>
                    <a:pt x="23111" y="52422"/>
                    <a:pt x="23111" y="37270"/>
                    <a:pt x="29791" y="24923"/>
                  </a:cubicBezTo>
                  <a:cubicBezTo>
                    <a:pt x="37307" y="12016"/>
                    <a:pt x="50389" y="6123"/>
                    <a:pt x="61524" y="6123"/>
                  </a:cubicBezTo>
                  <a:cubicBezTo>
                    <a:pt x="73771" y="6123"/>
                    <a:pt x="85741" y="12296"/>
                    <a:pt x="92978" y="24362"/>
                  </a:cubicBezTo>
                  <a:cubicBezTo>
                    <a:pt x="100215" y="36428"/>
                    <a:pt x="100215" y="52703"/>
                    <a:pt x="100215" y="63366"/>
                  </a:cubicBezTo>
                  <a:cubicBezTo>
                    <a:pt x="100215" y="73467"/>
                    <a:pt x="100215" y="88620"/>
                    <a:pt x="94091" y="100966"/>
                  </a:cubicBezTo>
                  <a:cubicBezTo>
                    <a:pt x="87968" y="113593"/>
                    <a:pt x="75720" y="121731"/>
                    <a:pt x="61802" y="12173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3" name="手繪多邊形: 圖案 2692">
              <a:extLst>
                <a:ext uri="{FF2B5EF4-FFF2-40B4-BE49-F238E27FC236}">
                  <a16:creationId xmlns:a16="http://schemas.microsoft.com/office/drawing/2014/main" id="{648100E2-8561-E289-0DE2-CE91CAA4BEA3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26990" y="418106"/>
              <a:ext cx="127208" cy="184915"/>
            </a:xfrm>
            <a:custGeom>
              <a:avLst/>
              <a:gdLst>
                <a:gd name="connsiteX0" fmla="*/ 54013 w 127208"/>
                <a:gd name="connsiteY0" fmla="*/ 78799 h 184915"/>
                <a:gd name="connsiteX1" fmla="*/ 29796 w 127208"/>
                <a:gd name="connsiteY1" fmla="*/ 44285 h 184915"/>
                <a:gd name="connsiteX2" fmla="*/ 34250 w 127208"/>
                <a:gd name="connsiteY2" fmla="*/ 20714 h 184915"/>
                <a:gd name="connsiteX3" fmla="*/ 54013 w 127208"/>
                <a:gd name="connsiteY3" fmla="*/ 9490 h 184915"/>
                <a:gd name="connsiteX4" fmla="*/ 78230 w 127208"/>
                <a:gd name="connsiteY4" fmla="*/ 44004 h 184915"/>
                <a:gd name="connsiteX5" fmla="*/ 73776 w 127208"/>
                <a:gd name="connsiteY5" fmla="*/ 67575 h 184915"/>
                <a:gd name="connsiteX6" fmla="*/ 54013 w 127208"/>
                <a:gd name="connsiteY6" fmla="*/ 78799 h 184915"/>
                <a:gd name="connsiteX7" fmla="*/ 21724 w 127208"/>
                <a:gd name="connsiteY7" fmla="*/ 89742 h 184915"/>
                <a:gd name="connsiteX8" fmla="*/ 26456 w 127208"/>
                <a:gd name="connsiteY8" fmla="*/ 76554 h 184915"/>
                <a:gd name="connsiteX9" fmla="*/ 54013 w 127208"/>
                <a:gd name="connsiteY9" fmla="*/ 85253 h 184915"/>
                <a:gd name="connsiteX10" fmla="*/ 99107 w 127208"/>
                <a:gd name="connsiteY10" fmla="*/ 44285 h 184915"/>
                <a:gd name="connsiteX11" fmla="*/ 87694 w 127208"/>
                <a:gd name="connsiteY11" fmla="*/ 17067 h 184915"/>
                <a:gd name="connsiteX12" fmla="*/ 112746 w 127208"/>
                <a:gd name="connsiteY12" fmla="*/ 6123 h 184915"/>
                <a:gd name="connsiteX13" fmla="*/ 115530 w 127208"/>
                <a:gd name="connsiteY13" fmla="*/ 6404 h 184915"/>
                <a:gd name="connsiteX14" fmla="*/ 111076 w 127208"/>
                <a:gd name="connsiteY14" fmla="*/ 13980 h 184915"/>
                <a:gd name="connsiteX15" fmla="*/ 119148 w 127208"/>
                <a:gd name="connsiteY15" fmla="*/ 22117 h 184915"/>
                <a:gd name="connsiteX16" fmla="*/ 127221 w 127208"/>
                <a:gd name="connsiteY16" fmla="*/ 13699 h 184915"/>
                <a:gd name="connsiteX17" fmla="*/ 113025 w 127208"/>
                <a:gd name="connsiteY17" fmla="*/ -50 h 184915"/>
                <a:gd name="connsiteX18" fmla="*/ 83519 w 127208"/>
                <a:gd name="connsiteY18" fmla="*/ 13138 h 184915"/>
                <a:gd name="connsiteX19" fmla="*/ 54013 w 127208"/>
                <a:gd name="connsiteY19" fmla="*/ 3037 h 184915"/>
                <a:gd name="connsiteX20" fmla="*/ 8919 w 127208"/>
                <a:gd name="connsiteY20" fmla="*/ 44004 h 184915"/>
                <a:gd name="connsiteX21" fmla="*/ 22002 w 127208"/>
                <a:gd name="connsiteY21" fmla="*/ 72906 h 184915"/>
                <a:gd name="connsiteX22" fmla="*/ 13373 w 127208"/>
                <a:gd name="connsiteY22" fmla="*/ 96196 h 184915"/>
                <a:gd name="connsiteX23" fmla="*/ 25621 w 127208"/>
                <a:gd name="connsiteY23" fmla="*/ 121170 h 184915"/>
                <a:gd name="connsiteX24" fmla="*/ 12 w 127208"/>
                <a:gd name="connsiteY24" fmla="*/ 149230 h 184915"/>
                <a:gd name="connsiteX25" fmla="*/ 61529 w 127208"/>
                <a:gd name="connsiteY25" fmla="*/ 184866 h 184915"/>
                <a:gd name="connsiteX26" fmla="*/ 123324 w 127208"/>
                <a:gd name="connsiteY26" fmla="*/ 148668 h 184915"/>
                <a:gd name="connsiteX27" fmla="*/ 105231 w 127208"/>
                <a:gd name="connsiteY27" fmla="*/ 116680 h 184915"/>
                <a:gd name="connsiteX28" fmla="*/ 57353 w 127208"/>
                <a:gd name="connsiteY28" fmla="*/ 108823 h 184915"/>
                <a:gd name="connsiteX29" fmla="*/ 36477 w 127208"/>
                <a:gd name="connsiteY29" fmla="*/ 108542 h 184915"/>
                <a:gd name="connsiteX30" fmla="*/ 21724 w 127208"/>
                <a:gd name="connsiteY30" fmla="*/ 89742 h 184915"/>
                <a:gd name="connsiteX31" fmla="*/ 61807 w 127208"/>
                <a:gd name="connsiteY31" fmla="*/ 178412 h 184915"/>
                <a:gd name="connsiteX32" fmla="*/ 14487 w 127208"/>
                <a:gd name="connsiteY32" fmla="*/ 149230 h 184915"/>
                <a:gd name="connsiteX33" fmla="*/ 37312 w 127208"/>
                <a:gd name="connsiteY33" fmla="*/ 125098 h 184915"/>
                <a:gd name="connsiteX34" fmla="*/ 53735 w 127208"/>
                <a:gd name="connsiteY34" fmla="*/ 125098 h 184915"/>
                <a:gd name="connsiteX35" fmla="*/ 108849 w 127208"/>
                <a:gd name="connsiteY35" fmla="*/ 149230 h 184915"/>
                <a:gd name="connsiteX36" fmla="*/ 61807 w 127208"/>
                <a:gd name="connsiteY36" fmla="*/ 178412 h 18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7208" h="184915">
                  <a:moveTo>
                    <a:pt x="54013" y="78799"/>
                  </a:moveTo>
                  <a:cubicBezTo>
                    <a:pt x="29796" y="78799"/>
                    <a:pt x="29796" y="50739"/>
                    <a:pt x="29796" y="44285"/>
                  </a:cubicBezTo>
                  <a:cubicBezTo>
                    <a:pt x="29796" y="36709"/>
                    <a:pt x="30074" y="27729"/>
                    <a:pt x="34250" y="20714"/>
                  </a:cubicBezTo>
                  <a:cubicBezTo>
                    <a:pt x="36477" y="17347"/>
                    <a:pt x="42879" y="9490"/>
                    <a:pt x="54013" y="9490"/>
                  </a:cubicBezTo>
                  <a:cubicBezTo>
                    <a:pt x="78230" y="9490"/>
                    <a:pt x="78230" y="37550"/>
                    <a:pt x="78230" y="44004"/>
                  </a:cubicBezTo>
                  <a:cubicBezTo>
                    <a:pt x="78230" y="51580"/>
                    <a:pt x="77952" y="60560"/>
                    <a:pt x="73776" y="67575"/>
                  </a:cubicBezTo>
                  <a:cubicBezTo>
                    <a:pt x="71550" y="70942"/>
                    <a:pt x="65147" y="78799"/>
                    <a:pt x="54013" y="78799"/>
                  </a:cubicBezTo>
                  <a:close/>
                  <a:moveTo>
                    <a:pt x="21724" y="89742"/>
                  </a:moveTo>
                  <a:cubicBezTo>
                    <a:pt x="21724" y="88620"/>
                    <a:pt x="21724" y="82166"/>
                    <a:pt x="26456" y="76554"/>
                  </a:cubicBezTo>
                  <a:cubicBezTo>
                    <a:pt x="37312" y="84411"/>
                    <a:pt x="48724" y="85253"/>
                    <a:pt x="54013" y="85253"/>
                  </a:cubicBezTo>
                  <a:cubicBezTo>
                    <a:pt x="79900" y="85253"/>
                    <a:pt x="99107" y="65891"/>
                    <a:pt x="99107" y="44285"/>
                  </a:cubicBezTo>
                  <a:cubicBezTo>
                    <a:pt x="99107" y="33903"/>
                    <a:pt x="94653" y="23520"/>
                    <a:pt x="87694" y="17067"/>
                  </a:cubicBezTo>
                  <a:cubicBezTo>
                    <a:pt x="97715" y="7526"/>
                    <a:pt x="107736" y="6123"/>
                    <a:pt x="112746" y="6123"/>
                  </a:cubicBezTo>
                  <a:cubicBezTo>
                    <a:pt x="113303" y="6123"/>
                    <a:pt x="114695" y="6123"/>
                    <a:pt x="115530" y="6404"/>
                  </a:cubicBezTo>
                  <a:cubicBezTo>
                    <a:pt x="112468" y="7526"/>
                    <a:pt x="111076" y="10613"/>
                    <a:pt x="111076" y="13980"/>
                  </a:cubicBezTo>
                  <a:cubicBezTo>
                    <a:pt x="111076" y="18750"/>
                    <a:pt x="114695" y="22117"/>
                    <a:pt x="119148" y="22117"/>
                  </a:cubicBezTo>
                  <a:cubicBezTo>
                    <a:pt x="121932" y="22117"/>
                    <a:pt x="127221" y="20153"/>
                    <a:pt x="127221" y="13699"/>
                  </a:cubicBezTo>
                  <a:cubicBezTo>
                    <a:pt x="127221" y="8929"/>
                    <a:pt x="123881" y="-50"/>
                    <a:pt x="113025" y="-50"/>
                  </a:cubicBezTo>
                  <a:cubicBezTo>
                    <a:pt x="107458" y="-50"/>
                    <a:pt x="95210" y="1634"/>
                    <a:pt x="83519" y="13138"/>
                  </a:cubicBezTo>
                  <a:cubicBezTo>
                    <a:pt x="71828" y="3878"/>
                    <a:pt x="60137" y="3037"/>
                    <a:pt x="54013" y="3037"/>
                  </a:cubicBezTo>
                  <a:cubicBezTo>
                    <a:pt x="28126" y="3037"/>
                    <a:pt x="8919" y="22398"/>
                    <a:pt x="8919" y="44004"/>
                  </a:cubicBezTo>
                  <a:cubicBezTo>
                    <a:pt x="8919" y="56351"/>
                    <a:pt x="15043" y="67014"/>
                    <a:pt x="22002" y="72906"/>
                  </a:cubicBezTo>
                  <a:cubicBezTo>
                    <a:pt x="18383" y="77115"/>
                    <a:pt x="13373" y="86375"/>
                    <a:pt x="13373" y="96196"/>
                  </a:cubicBezTo>
                  <a:cubicBezTo>
                    <a:pt x="13373" y="104895"/>
                    <a:pt x="16992" y="115557"/>
                    <a:pt x="25621" y="121170"/>
                  </a:cubicBezTo>
                  <a:cubicBezTo>
                    <a:pt x="8919" y="125940"/>
                    <a:pt x="12" y="138006"/>
                    <a:pt x="12" y="149230"/>
                  </a:cubicBezTo>
                  <a:cubicBezTo>
                    <a:pt x="12" y="169433"/>
                    <a:pt x="27569" y="184866"/>
                    <a:pt x="61529" y="184866"/>
                  </a:cubicBezTo>
                  <a:cubicBezTo>
                    <a:pt x="94375" y="184866"/>
                    <a:pt x="123324" y="170555"/>
                    <a:pt x="123324" y="148668"/>
                  </a:cubicBezTo>
                  <a:cubicBezTo>
                    <a:pt x="123324" y="138847"/>
                    <a:pt x="119427" y="124537"/>
                    <a:pt x="105231" y="116680"/>
                  </a:cubicBezTo>
                  <a:cubicBezTo>
                    <a:pt x="90478" y="108823"/>
                    <a:pt x="74333" y="108823"/>
                    <a:pt x="57353" y="108823"/>
                  </a:cubicBezTo>
                  <a:cubicBezTo>
                    <a:pt x="50394" y="108823"/>
                    <a:pt x="38425" y="108823"/>
                    <a:pt x="36477" y="108542"/>
                  </a:cubicBezTo>
                  <a:cubicBezTo>
                    <a:pt x="27569" y="107420"/>
                    <a:pt x="21724" y="98721"/>
                    <a:pt x="21724" y="89742"/>
                  </a:cubicBezTo>
                  <a:close/>
                  <a:moveTo>
                    <a:pt x="61807" y="178412"/>
                  </a:moveTo>
                  <a:cubicBezTo>
                    <a:pt x="33693" y="178412"/>
                    <a:pt x="14487" y="164101"/>
                    <a:pt x="14487" y="149230"/>
                  </a:cubicBezTo>
                  <a:cubicBezTo>
                    <a:pt x="14487" y="136322"/>
                    <a:pt x="25064" y="125940"/>
                    <a:pt x="37312" y="125098"/>
                  </a:cubicBezTo>
                  <a:lnTo>
                    <a:pt x="53735" y="125098"/>
                  </a:lnTo>
                  <a:cubicBezTo>
                    <a:pt x="77673" y="125098"/>
                    <a:pt x="108849" y="125098"/>
                    <a:pt x="108849" y="149230"/>
                  </a:cubicBezTo>
                  <a:cubicBezTo>
                    <a:pt x="108849" y="164382"/>
                    <a:pt x="89086" y="178412"/>
                    <a:pt x="61807" y="17841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4" name="手繪多邊形: 圖案 2693">
              <a:extLst>
                <a:ext uri="{FF2B5EF4-FFF2-40B4-BE49-F238E27FC236}">
                  <a16:creationId xmlns:a16="http://schemas.microsoft.com/office/drawing/2014/main" id="{7F2CC2DF-2FE7-CB8D-C41A-1030DC5DF705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066169" y="419509"/>
              <a:ext cx="107723" cy="128795"/>
            </a:xfrm>
            <a:custGeom>
              <a:avLst/>
              <a:gdLst>
                <a:gd name="connsiteX0" fmla="*/ 23399 w 107723"/>
                <a:gd name="connsiteY0" fmla="*/ 54948 h 128795"/>
                <a:gd name="connsiteX1" fmla="*/ 57915 w 107723"/>
                <a:gd name="connsiteY1" fmla="*/ 6123 h 128795"/>
                <a:gd name="connsiteX2" fmla="*/ 89369 w 107723"/>
                <a:gd name="connsiteY2" fmla="*/ 54948 h 128795"/>
                <a:gd name="connsiteX3" fmla="*/ 23399 w 107723"/>
                <a:gd name="connsiteY3" fmla="*/ 54948 h 128795"/>
                <a:gd name="connsiteX4" fmla="*/ 23121 w 107723"/>
                <a:gd name="connsiteY4" fmla="*/ 60840 h 128795"/>
                <a:gd name="connsiteX5" fmla="*/ 100782 w 107723"/>
                <a:gd name="connsiteY5" fmla="*/ 60840 h 128795"/>
                <a:gd name="connsiteX6" fmla="*/ 107741 w 107723"/>
                <a:gd name="connsiteY6" fmla="*/ 54948 h 128795"/>
                <a:gd name="connsiteX7" fmla="*/ 57915 w 107723"/>
                <a:gd name="connsiteY7" fmla="*/ -50 h 128795"/>
                <a:gd name="connsiteX8" fmla="*/ 17 w 107723"/>
                <a:gd name="connsiteY8" fmla="*/ 63927 h 128795"/>
                <a:gd name="connsiteX9" fmla="*/ 61255 w 107723"/>
                <a:gd name="connsiteY9" fmla="*/ 128746 h 128795"/>
                <a:gd name="connsiteX10" fmla="*/ 107741 w 107723"/>
                <a:gd name="connsiteY10" fmla="*/ 92268 h 128795"/>
                <a:gd name="connsiteX11" fmla="*/ 104122 w 107723"/>
                <a:gd name="connsiteY11" fmla="*/ 88900 h 128795"/>
                <a:gd name="connsiteX12" fmla="*/ 100504 w 107723"/>
                <a:gd name="connsiteY12" fmla="*/ 92829 h 128795"/>
                <a:gd name="connsiteX13" fmla="*/ 62925 w 107723"/>
                <a:gd name="connsiteY13" fmla="*/ 121731 h 128795"/>
                <a:gd name="connsiteX14" fmla="*/ 31471 w 107723"/>
                <a:gd name="connsiteY14" fmla="*/ 102930 h 128795"/>
                <a:gd name="connsiteX15" fmla="*/ 23121 w 107723"/>
                <a:gd name="connsiteY15" fmla="*/ 6084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399" y="54948"/>
                  </a:moveTo>
                  <a:cubicBezTo>
                    <a:pt x="25069" y="13138"/>
                    <a:pt x="48451" y="6123"/>
                    <a:pt x="57915" y="6123"/>
                  </a:cubicBezTo>
                  <a:cubicBezTo>
                    <a:pt x="86586" y="6123"/>
                    <a:pt x="89369" y="44004"/>
                    <a:pt x="89369" y="54948"/>
                  </a:cubicBezTo>
                  <a:lnTo>
                    <a:pt x="23399" y="54948"/>
                  </a:lnTo>
                  <a:close/>
                  <a:moveTo>
                    <a:pt x="23121" y="60840"/>
                  </a:moveTo>
                  <a:lnTo>
                    <a:pt x="100782" y="60840"/>
                  </a:lnTo>
                  <a:cubicBezTo>
                    <a:pt x="106906" y="60840"/>
                    <a:pt x="107741" y="60840"/>
                    <a:pt x="107741" y="54948"/>
                  </a:cubicBezTo>
                  <a:cubicBezTo>
                    <a:pt x="107741" y="27168"/>
                    <a:pt x="92710" y="-50"/>
                    <a:pt x="57915" y="-50"/>
                  </a:cubicBezTo>
                  <a:cubicBezTo>
                    <a:pt x="25626" y="-50"/>
                    <a:pt x="17" y="28852"/>
                    <a:pt x="17" y="63927"/>
                  </a:cubicBezTo>
                  <a:cubicBezTo>
                    <a:pt x="17" y="101527"/>
                    <a:pt x="29244" y="128746"/>
                    <a:pt x="61255" y="128746"/>
                  </a:cubicBezTo>
                  <a:cubicBezTo>
                    <a:pt x="95215" y="128746"/>
                    <a:pt x="107741" y="97599"/>
                    <a:pt x="107741" y="92268"/>
                  </a:cubicBezTo>
                  <a:cubicBezTo>
                    <a:pt x="107741" y="89462"/>
                    <a:pt x="105514" y="88900"/>
                    <a:pt x="104122" y="88900"/>
                  </a:cubicBezTo>
                  <a:cubicBezTo>
                    <a:pt x="101617" y="88900"/>
                    <a:pt x="101060" y="90584"/>
                    <a:pt x="100504" y="92829"/>
                  </a:cubicBezTo>
                  <a:cubicBezTo>
                    <a:pt x="90761" y="121731"/>
                    <a:pt x="65709" y="121731"/>
                    <a:pt x="62925" y="121731"/>
                  </a:cubicBezTo>
                  <a:cubicBezTo>
                    <a:pt x="49008" y="121731"/>
                    <a:pt x="37873" y="113313"/>
                    <a:pt x="31471" y="102930"/>
                  </a:cubicBezTo>
                  <a:cubicBezTo>
                    <a:pt x="23121" y="89462"/>
                    <a:pt x="23121" y="70942"/>
                    <a:pt x="23121" y="6084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5" name="手繪多邊形: 圖案 2694">
              <a:extLst>
                <a:ext uri="{FF2B5EF4-FFF2-40B4-BE49-F238E27FC236}">
                  <a16:creationId xmlns:a16="http://schemas.microsoft.com/office/drawing/2014/main" id="{E86A6235-B58E-72D4-D7C3-045E27B85C2F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187378" y="372649"/>
              <a:ext cx="87125" cy="175656"/>
            </a:xfrm>
            <a:custGeom>
              <a:avLst/>
              <a:gdLst>
                <a:gd name="connsiteX0" fmla="*/ 42888 w 87125"/>
                <a:gd name="connsiteY0" fmla="*/ 60279 h 175656"/>
                <a:gd name="connsiteX1" fmla="*/ 82693 w 87125"/>
                <a:gd name="connsiteY1" fmla="*/ 60279 h 175656"/>
                <a:gd name="connsiteX2" fmla="*/ 82693 w 87125"/>
                <a:gd name="connsiteY2" fmla="*/ 51580 h 175656"/>
                <a:gd name="connsiteX3" fmla="*/ 42888 w 87125"/>
                <a:gd name="connsiteY3" fmla="*/ 51580 h 175656"/>
                <a:gd name="connsiteX4" fmla="*/ 42888 w 87125"/>
                <a:gd name="connsiteY4" fmla="*/ -50 h 175656"/>
                <a:gd name="connsiteX5" fmla="*/ 35929 w 87125"/>
                <a:gd name="connsiteY5" fmla="*/ -50 h 175656"/>
                <a:gd name="connsiteX6" fmla="*/ 21 w 87125"/>
                <a:gd name="connsiteY6" fmla="*/ 54106 h 175656"/>
                <a:gd name="connsiteX7" fmla="*/ 21 w 87125"/>
                <a:gd name="connsiteY7" fmla="*/ 60279 h 175656"/>
                <a:gd name="connsiteX8" fmla="*/ 23682 w 87125"/>
                <a:gd name="connsiteY8" fmla="*/ 60279 h 175656"/>
                <a:gd name="connsiteX9" fmla="*/ 23682 w 87125"/>
                <a:gd name="connsiteY9" fmla="*/ 137725 h 175656"/>
                <a:gd name="connsiteX10" fmla="*/ 59590 w 87125"/>
                <a:gd name="connsiteY10" fmla="*/ 175606 h 175656"/>
                <a:gd name="connsiteX11" fmla="*/ 87147 w 87125"/>
                <a:gd name="connsiteY11" fmla="*/ 137725 h 175656"/>
                <a:gd name="connsiteX12" fmla="*/ 87147 w 87125"/>
                <a:gd name="connsiteY12" fmla="*/ 121731 h 175656"/>
                <a:gd name="connsiteX13" fmla="*/ 80188 w 87125"/>
                <a:gd name="connsiteY13" fmla="*/ 121731 h 175656"/>
                <a:gd name="connsiteX14" fmla="*/ 80188 w 87125"/>
                <a:gd name="connsiteY14" fmla="*/ 137164 h 175656"/>
                <a:gd name="connsiteX15" fmla="*/ 61538 w 87125"/>
                <a:gd name="connsiteY15" fmla="*/ 168591 h 175656"/>
                <a:gd name="connsiteX16" fmla="*/ 42888 w 87125"/>
                <a:gd name="connsiteY16" fmla="*/ 138286 h 175656"/>
                <a:gd name="connsiteX17" fmla="*/ 42888 w 87125"/>
                <a:gd name="connsiteY17" fmla="*/ 6027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888" y="60279"/>
                  </a:moveTo>
                  <a:lnTo>
                    <a:pt x="82693" y="60279"/>
                  </a:lnTo>
                  <a:lnTo>
                    <a:pt x="82693" y="51580"/>
                  </a:lnTo>
                  <a:lnTo>
                    <a:pt x="42888" y="51580"/>
                  </a:lnTo>
                  <a:lnTo>
                    <a:pt x="42888" y="-50"/>
                  </a:lnTo>
                  <a:lnTo>
                    <a:pt x="35929" y="-50"/>
                  </a:lnTo>
                  <a:cubicBezTo>
                    <a:pt x="35651" y="22959"/>
                    <a:pt x="27300" y="52983"/>
                    <a:pt x="21" y="54106"/>
                  </a:cubicBezTo>
                  <a:lnTo>
                    <a:pt x="21" y="60279"/>
                  </a:lnTo>
                  <a:lnTo>
                    <a:pt x="23682" y="60279"/>
                  </a:lnTo>
                  <a:lnTo>
                    <a:pt x="23682" y="137725"/>
                  </a:lnTo>
                  <a:cubicBezTo>
                    <a:pt x="23682" y="172239"/>
                    <a:pt x="49569" y="175606"/>
                    <a:pt x="59590" y="175606"/>
                  </a:cubicBezTo>
                  <a:cubicBezTo>
                    <a:pt x="79353" y="175606"/>
                    <a:pt x="87147" y="155683"/>
                    <a:pt x="87147" y="137725"/>
                  </a:cubicBezTo>
                  <a:lnTo>
                    <a:pt x="87147" y="121731"/>
                  </a:lnTo>
                  <a:lnTo>
                    <a:pt x="80188" y="121731"/>
                  </a:lnTo>
                  <a:lnTo>
                    <a:pt x="80188" y="137164"/>
                  </a:lnTo>
                  <a:cubicBezTo>
                    <a:pt x="80188" y="157928"/>
                    <a:pt x="71837" y="168591"/>
                    <a:pt x="61538" y="168591"/>
                  </a:cubicBezTo>
                  <a:cubicBezTo>
                    <a:pt x="42888" y="168591"/>
                    <a:pt x="42888" y="143056"/>
                    <a:pt x="42888" y="138286"/>
                  </a:cubicBezTo>
                  <a:lnTo>
                    <a:pt x="42888" y="6027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4" name="手繪多邊形: 圖案 2753">
              <a:extLst>
                <a:ext uri="{FF2B5EF4-FFF2-40B4-BE49-F238E27FC236}">
                  <a16:creationId xmlns:a16="http://schemas.microsoft.com/office/drawing/2014/main" id="{E0B4CA61-D4DF-440C-540D-B12913B806BC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299246" y="350481"/>
              <a:ext cx="140013" cy="194736"/>
            </a:xfrm>
            <a:custGeom>
              <a:avLst/>
              <a:gdLst>
                <a:gd name="connsiteX0" fmla="*/ 21737 w 140013"/>
                <a:gd name="connsiteY0" fmla="*/ 173361 h 194736"/>
                <a:gd name="connsiteX1" fmla="*/ 25 w 140013"/>
                <a:gd name="connsiteY1" fmla="*/ 185988 h 194736"/>
                <a:gd name="connsiteX2" fmla="*/ 25 w 140013"/>
                <a:gd name="connsiteY2" fmla="*/ 194687 h 194736"/>
                <a:gd name="connsiteX3" fmla="*/ 31480 w 140013"/>
                <a:gd name="connsiteY3" fmla="*/ 193845 h 194736"/>
                <a:gd name="connsiteX4" fmla="*/ 62655 w 140013"/>
                <a:gd name="connsiteY4" fmla="*/ 194687 h 194736"/>
                <a:gd name="connsiteX5" fmla="*/ 62655 w 140013"/>
                <a:gd name="connsiteY5" fmla="*/ 185988 h 194736"/>
                <a:gd name="connsiteX6" fmla="*/ 40944 w 140013"/>
                <a:gd name="connsiteY6" fmla="*/ 173361 h 194736"/>
                <a:gd name="connsiteX7" fmla="*/ 40944 w 140013"/>
                <a:gd name="connsiteY7" fmla="*/ 121731 h 194736"/>
                <a:gd name="connsiteX8" fmla="*/ 78522 w 140013"/>
                <a:gd name="connsiteY8" fmla="*/ 76835 h 194736"/>
                <a:gd name="connsiteX9" fmla="*/ 99120 w 140013"/>
                <a:gd name="connsiteY9" fmla="*/ 107981 h 194736"/>
                <a:gd name="connsiteX10" fmla="*/ 99120 w 140013"/>
                <a:gd name="connsiteY10" fmla="*/ 173361 h 194736"/>
                <a:gd name="connsiteX11" fmla="*/ 77408 w 140013"/>
                <a:gd name="connsiteY11" fmla="*/ 185988 h 194736"/>
                <a:gd name="connsiteX12" fmla="*/ 77408 w 140013"/>
                <a:gd name="connsiteY12" fmla="*/ 194687 h 194736"/>
                <a:gd name="connsiteX13" fmla="*/ 108863 w 140013"/>
                <a:gd name="connsiteY13" fmla="*/ 193845 h 194736"/>
                <a:gd name="connsiteX14" fmla="*/ 140038 w 140013"/>
                <a:gd name="connsiteY14" fmla="*/ 194687 h 194736"/>
                <a:gd name="connsiteX15" fmla="*/ 140038 w 140013"/>
                <a:gd name="connsiteY15" fmla="*/ 185988 h 194736"/>
                <a:gd name="connsiteX16" fmla="*/ 118327 w 140013"/>
                <a:gd name="connsiteY16" fmla="*/ 177570 h 194736"/>
                <a:gd name="connsiteX17" fmla="*/ 118327 w 140013"/>
                <a:gd name="connsiteY17" fmla="*/ 123976 h 194736"/>
                <a:gd name="connsiteX18" fmla="*/ 109698 w 140013"/>
                <a:gd name="connsiteY18" fmla="*/ 81044 h 194736"/>
                <a:gd name="connsiteX19" fmla="*/ 80470 w 140013"/>
                <a:gd name="connsiteY19" fmla="*/ 70661 h 194736"/>
                <a:gd name="connsiteX20" fmla="*/ 40109 w 140013"/>
                <a:gd name="connsiteY20" fmla="*/ 98160 h 194736"/>
                <a:gd name="connsiteX21" fmla="*/ 40109 w 140013"/>
                <a:gd name="connsiteY21" fmla="*/ -50 h 194736"/>
                <a:gd name="connsiteX22" fmla="*/ 25 w 140013"/>
                <a:gd name="connsiteY22" fmla="*/ 3037 h 194736"/>
                <a:gd name="connsiteX23" fmla="*/ 25 w 140013"/>
                <a:gd name="connsiteY23" fmla="*/ 11735 h 194736"/>
                <a:gd name="connsiteX24" fmla="*/ 21737 w 140013"/>
                <a:gd name="connsiteY24" fmla="*/ 27449 h 194736"/>
                <a:gd name="connsiteX25" fmla="*/ 21737 w 140013"/>
                <a:gd name="connsiteY25" fmla="*/ 173361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94736">
                  <a:moveTo>
                    <a:pt x="21737" y="173361"/>
                  </a:moveTo>
                  <a:cubicBezTo>
                    <a:pt x="21737" y="185988"/>
                    <a:pt x="18675" y="185988"/>
                    <a:pt x="25" y="185988"/>
                  </a:cubicBezTo>
                  <a:lnTo>
                    <a:pt x="25" y="194687"/>
                  </a:lnTo>
                  <a:cubicBezTo>
                    <a:pt x="9768" y="194406"/>
                    <a:pt x="23964" y="193845"/>
                    <a:pt x="31480" y="193845"/>
                  </a:cubicBezTo>
                  <a:cubicBezTo>
                    <a:pt x="38717" y="193845"/>
                    <a:pt x="53191" y="194406"/>
                    <a:pt x="62655" y="194687"/>
                  </a:cubicBezTo>
                  <a:lnTo>
                    <a:pt x="62655" y="185988"/>
                  </a:lnTo>
                  <a:cubicBezTo>
                    <a:pt x="44006" y="185988"/>
                    <a:pt x="40944" y="185988"/>
                    <a:pt x="40944" y="173361"/>
                  </a:cubicBezTo>
                  <a:lnTo>
                    <a:pt x="40944" y="121731"/>
                  </a:lnTo>
                  <a:cubicBezTo>
                    <a:pt x="40944" y="92548"/>
                    <a:pt x="60707" y="76835"/>
                    <a:pt x="78522" y="76835"/>
                  </a:cubicBezTo>
                  <a:cubicBezTo>
                    <a:pt x="96058" y="76835"/>
                    <a:pt x="99120" y="91987"/>
                    <a:pt x="99120" y="107981"/>
                  </a:cubicBezTo>
                  <a:lnTo>
                    <a:pt x="99120" y="173361"/>
                  </a:lnTo>
                  <a:cubicBezTo>
                    <a:pt x="99120" y="185988"/>
                    <a:pt x="96058" y="185988"/>
                    <a:pt x="77408" y="185988"/>
                  </a:cubicBezTo>
                  <a:lnTo>
                    <a:pt x="77408" y="194687"/>
                  </a:lnTo>
                  <a:cubicBezTo>
                    <a:pt x="87151" y="194406"/>
                    <a:pt x="101347" y="193845"/>
                    <a:pt x="108863" y="193845"/>
                  </a:cubicBezTo>
                  <a:cubicBezTo>
                    <a:pt x="116100" y="193845"/>
                    <a:pt x="130574" y="194406"/>
                    <a:pt x="140038" y="194687"/>
                  </a:cubicBezTo>
                  <a:lnTo>
                    <a:pt x="140038" y="185988"/>
                  </a:lnTo>
                  <a:cubicBezTo>
                    <a:pt x="125564" y="185988"/>
                    <a:pt x="118605" y="185988"/>
                    <a:pt x="118327" y="177570"/>
                  </a:cubicBezTo>
                  <a:lnTo>
                    <a:pt x="118327" y="123976"/>
                  </a:lnTo>
                  <a:cubicBezTo>
                    <a:pt x="118327" y="99844"/>
                    <a:pt x="118327" y="91145"/>
                    <a:pt x="109698" y="81044"/>
                  </a:cubicBezTo>
                  <a:cubicBezTo>
                    <a:pt x="105801" y="76273"/>
                    <a:pt x="96615" y="70661"/>
                    <a:pt x="80470" y="70661"/>
                  </a:cubicBezTo>
                  <a:cubicBezTo>
                    <a:pt x="57088" y="70661"/>
                    <a:pt x="44841" y="87497"/>
                    <a:pt x="40109" y="98160"/>
                  </a:cubicBezTo>
                  <a:lnTo>
                    <a:pt x="40109" y="-50"/>
                  </a:lnTo>
                  <a:lnTo>
                    <a:pt x="25" y="3037"/>
                  </a:lnTo>
                  <a:lnTo>
                    <a:pt x="25" y="11735"/>
                  </a:lnTo>
                  <a:cubicBezTo>
                    <a:pt x="19510" y="11735"/>
                    <a:pt x="21737" y="13699"/>
                    <a:pt x="21737" y="27449"/>
                  </a:cubicBezTo>
                  <a:lnTo>
                    <a:pt x="21737" y="17336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5" name="手繪多邊形: 圖案 2754">
              <a:extLst>
                <a:ext uri="{FF2B5EF4-FFF2-40B4-BE49-F238E27FC236}">
                  <a16:creationId xmlns:a16="http://schemas.microsoft.com/office/drawing/2014/main" id="{E8867804-A75D-D03E-304D-170EE67F2A45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452776" y="419509"/>
              <a:ext cx="107723" cy="128795"/>
            </a:xfrm>
            <a:custGeom>
              <a:avLst/>
              <a:gdLst>
                <a:gd name="connsiteX0" fmla="*/ 23413 w 107723"/>
                <a:gd name="connsiteY0" fmla="*/ 54948 h 128795"/>
                <a:gd name="connsiteX1" fmla="*/ 57929 w 107723"/>
                <a:gd name="connsiteY1" fmla="*/ 6123 h 128795"/>
                <a:gd name="connsiteX2" fmla="*/ 89383 w 107723"/>
                <a:gd name="connsiteY2" fmla="*/ 54948 h 128795"/>
                <a:gd name="connsiteX3" fmla="*/ 23413 w 107723"/>
                <a:gd name="connsiteY3" fmla="*/ 54948 h 128795"/>
                <a:gd name="connsiteX4" fmla="*/ 23134 w 107723"/>
                <a:gd name="connsiteY4" fmla="*/ 60840 h 128795"/>
                <a:gd name="connsiteX5" fmla="*/ 100796 w 107723"/>
                <a:gd name="connsiteY5" fmla="*/ 60840 h 128795"/>
                <a:gd name="connsiteX6" fmla="*/ 107755 w 107723"/>
                <a:gd name="connsiteY6" fmla="*/ 54948 h 128795"/>
                <a:gd name="connsiteX7" fmla="*/ 57929 w 107723"/>
                <a:gd name="connsiteY7" fmla="*/ -50 h 128795"/>
                <a:gd name="connsiteX8" fmla="*/ 31 w 107723"/>
                <a:gd name="connsiteY8" fmla="*/ 63927 h 128795"/>
                <a:gd name="connsiteX9" fmla="*/ 61269 w 107723"/>
                <a:gd name="connsiteY9" fmla="*/ 128746 h 128795"/>
                <a:gd name="connsiteX10" fmla="*/ 107755 w 107723"/>
                <a:gd name="connsiteY10" fmla="*/ 92268 h 128795"/>
                <a:gd name="connsiteX11" fmla="*/ 104136 w 107723"/>
                <a:gd name="connsiteY11" fmla="*/ 88900 h 128795"/>
                <a:gd name="connsiteX12" fmla="*/ 100517 w 107723"/>
                <a:gd name="connsiteY12" fmla="*/ 92829 h 128795"/>
                <a:gd name="connsiteX13" fmla="*/ 62939 w 107723"/>
                <a:gd name="connsiteY13" fmla="*/ 121731 h 128795"/>
                <a:gd name="connsiteX14" fmla="*/ 31485 w 107723"/>
                <a:gd name="connsiteY14" fmla="*/ 102930 h 128795"/>
                <a:gd name="connsiteX15" fmla="*/ 23134 w 107723"/>
                <a:gd name="connsiteY15" fmla="*/ 6084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13" y="54948"/>
                  </a:moveTo>
                  <a:cubicBezTo>
                    <a:pt x="25083" y="13138"/>
                    <a:pt x="48465" y="6123"/>
                    <a:pt x="57929" y="6123"/>
                  </a:cubicBezTo>
                  <a:cubicBezTo>
                    <a:pt x="86600" y="6123"/>
                    <a:pt x="89383" y="44004"/>
                    <a:pt x="89383" y="54948"/>
                  </a:cubicBezTo>
                  <a:lnTo>
                    <a:pt x="23413" y="54948"/>
                  </a:lnTo>
                  <a:close/>
                  <a:moveTo>
                    <a:pt x="23134" y="60840"/>
                  </a:moveTo>
                  <a:lnTo>
                    <a:pt x="100796" y="60840"/>
                  </a:lnTo>
                  <a:cubicBezTo>
                    <a:pt x="106920" y="60840"/>
                    <a:pt x="107755" y="60840"/>
                    <a:pt x="107755" y="54948"/>
                  </a:cubicBezTo>
                  <a:cubicBezTo>
                    <a:pt x="107755" y="27168"/>
                    <a:pt x="92723" y="-50"/>
                    <a:pt x="57929" y="-50"/>
                  </a:cubicBezTo>
                  <a:cubicBezTo>
                    <a:pt x="25640" y="-50"/>
                    <a:pt x="31" y="28852"/>
                    <a:pt x="31" y="63927"/>
                  </a:cubicBezTo>
                  <a:cubicBezTo>
                    <a:pt x="31" y="101527"/>
                    <a:pt x="29258" y="128746"/>
                    <a:pt x="61269" y="128746"/>
                  </a:cubicBezTo>
                  <a:cubicBezTo>
                    <a:pt x="95229" y="128746"/>
                    <a:pt x="107755" y="97599"/>
                    <a:pt x="107755" y="92268"/>
                  </a:cubicBezTo>
                  <a:cubicBezTo>
                    <a:pt x="107755" y="89462"/>
                    <a:pt x="105528" y="88900"/>
                    <a:pt x="104136" y="88900"/>
                  </a:cubicBezTo>
                  <a:cubicBezTo>
                    <a:pt x="101631" y="88900"/>
                    <a:pt x="101074" y="90584"/>
                    <a:pt x="100517" y="92829"/>
                  </a:cubicBezTo>
                  <a:cubicBezTo>
                    <a:pt x="90775" y="121731"/>
                    <a:pt x="65723" y="121731"/>
                    <a:pt x="62939" y="121731"/>
                  </a:cubicBezTo>
                  <a:cubicBezTo>
                    <a:pt x="49022" y="121731"/>
                    <a:pt x="37887" y="113313"/>
                    <a:pt x="31485" y="102930"/>
                  </a:cubicBezTo>
                  <a:cubicBezTo>
                    <a:pt x="23134" y="89462"/>
                    <a:pt x="23134" y="70942"/>
                    <a:pt x="23134" y="6084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6" name="手繪多邊形: 圖案 2755">
              <a:extLst>
                <a:ext uri="{FF2B5EF4-FFF2-40B4-BE49-F238E27FC236}">
                  <a16:creationId xmlns:a16="http://schemas.microsoft.com/office/drawing/2014/main" id="{A388745A-7D97-3C11-8E27-3A5E90B086D1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576490" y="421193"/>
              <a:ext cx="93527" cy="124025"/>
            </a:xfrm>
            <a:custGeom>
              <a:avLst/>
              <a:gdLst>
                <a:gd name="connsiteX0" fmla="*/ 38727 w 93527"/>
                <a:gd name="connsiteY0" fmla="*/ 30816 h 124025"/>
                <a:gd name="connsiteX1" fmla="*/ 38727 w 93527"/>
                <a:gd name="connsiteY1" fmla="*/ -50 h 124025"/>
                <a:gd name="connsiteX2" fmla="*/ 35 w 93527"/>
                <a:gd name="connsiteY2" fmla="*/ 3037 h 124025"/>
                <a:gd name="connsiteX3" fmla="*/ 35 w 93527"/>
                <a:gd name="connsiteY3" fmla="*/ 11735 h 124025"/>
                <a:gd name="connsiteX4" fmla="*/ 21747 w 93527"/>
                <a:gd name="connsiteY4" fmla="*/ 27449 h 124025"/>
                <a:gd name="connsiteX5" fmla="*/ 21747 w 93527"/>
                <a:gd name="connsiteY5" fmla="*/ 102650 h 124025"/>
                <a:gd name="connsiteX6" fmla="*/ 35 w 93527"/>
                <a:gd name="connsiteY6" fmla="*/ 115277 h 124025"/>
                <a:gd name="connsiteX7" fmla="*/ 35 w 93527"/>
                <a:gd name="connsiteY7" fmla="*/ 123976 h 124025"/>
                <a:gd name="connsiteX8" fmla="*/ 31768 w 93527"/>
                <a:gd name="connsiteY8" fmla="*/ 123134 h 124025"/>
                <a:gd name="connsiteX9" fmla="*/ 67119 w 93527"/>
                <a:gd name="connsiteY9" fmla="*/ 123976 h 124025"/>
                <a:gd name="connsiteX10" fmla="*/ 67119 w 93527"/>
                <a:gd name="connsiteY10" fmla="*/ 115277 h 124025"/>
                <a:gd name="connsiteX11" fmla="*/ 61274 w 93527"/>
                <a:gd name="connsiteY11" fmla="*/ 115277 h 124025"/>
                <a:gd name="connsiteX12" fmla="*/ 40119 w 93527"/>
                <a:gd name="connsiteY12" fmla="*/ 102089 h 124025"/>
                <a:gd name="connsiteX13" fmla="*/ 40119 w 93527"/>
                <a:gd name="connsiteY13" fmla="*/ 58876 h 124025"/>
                <a:gd name="connsiteX14" fmla="*/ 72965 w 93527"/>
                <a:gd name="connsiteY14" fmla="*/ 6123 h 124025"/>
                <a:gd name="connsiteX15" fmla="*/ 76026 w 93527"/>
                <a:gd name="connsiteY15" fmla="*/ 6404 h 124025"/>
                <a:gd name="connsiteX16" fmla="*/ 69624 w 93527"/>
                <a:gd name="connsiteY16" fmla="*/ 17347 h 124025"/>
                <a:gd name="connsiteX17" fmla="*/ 81594 w 93527"/>
                <a:gd name="connsiteY17" fmla="*/ 29413 h 124025"/>
                <a:gd name="connsiteX18" fmla="*/ 93563 w 93527"/>
                <a:gd name="connsiteY18" fmla="*/ 17067 h 124025"/>
                <a:gd name="connsiteX19" fmla="*/ 72965 w 93527"/>
                <a:gd name="connsiteY19" fmla="*/ -50 h 124025"/>
                <a:gd name="connsiteX20" fmla="*/ 38727 w 93527"/>
                <a:gd name="connsiteY20" fmla="*/ 30816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527" h="124025">
                  <a:moveTo>
                    <a:pt x="38727" y="30816"/>
                  </a:moveTo>
                  <a:lnTo>
                    <a:pt x="38727" y="-50"/>
                  </a:lnTo>
                  <a:lnTo>
                    <a:pt x="35" y="3037"/>
                  </a:lnTo>
                  <a:lnTo>
                    <a:pt x="35" y="11735"/>
                  </a:lnTo>
                  <a:cubicBezTo>
                    <a:pt x="19520" y="11735"/>
                    <a:pt x="21747" y="13699"/>
                    <a:pt x="21747" y="27449"/>
                  </a:cubicBezTo>
                  <a:lnTo>
                    <a:pt x="21747" y="102650"/>
                  </a:lnTo>
                  <a:cubicBezTo>
                    <a:pt x="21747" y="115277"/>
                    <a:pt x="18685" y="115277"/>
                    <a:pt x="35" y="115277"/>
                  </a:cubicBezTo>
                  <a:lnTo>
                    <a:pt x="35" y="123976"/>
                  </a:lnTo>
                  <a:cubicBezTo>
                    <a:pt x="10891" y="123695"/>
                    <a:pt x="23974" y="123134"/>
                    <a:pt x="31768" y="123134"/>
                  </a:cubicBezTo>
                  <a:cubicBezTo>
                    <a:pt x="42902" y="123134"/>
                    <a:pt x="55985" y="123134"/>
                    <a:pt x="67119" y="123976"/>
                  </a:cubicBezTo>
                  <a:lnTo>
                    <a:pt x="67119" y="115277"/>
                  </a:lnTo>
                  <a:lnTo>
                    <a:pt x="61274" y="115277"/>
                  </a:lnTo>
                  <a:cubicBezTo>
                    <a:pt x="40675" y="115277"/>
                    <a:pt x="40119" y="112190"/>
                    <a:pt x="40119" y="102089"/>
                  </a:cubicBezTo>
                  <a:lnTo>
                    <a:pt x="40119" y="58876"/>
                  </a:lnTo>
                  <a:cubicBezTo>
                    <a:pt x="40119" y="31097"/>
                    <a:pt x="51809" y="6123"/>
                    <a:pt x="72965" y="6123"/>
                  </a:cubicBezTo>
                  <a:cubicBezTo>
                    <a:pt x="74913" y="6123"/>
                    <a:pt x="75470" y="6123"/>
                    <a:pt x="76026" y="6404"/>
                  </a:cubicBezTo>
                  <a:cubicBezTo>
                    <a:pt x="75191" y="6684"/>
                    <a:pt x="69624" y="10052"/>
                    <a:pt x="69624" y="17347"/>
                  </a:cubicBezTo>
                  <a:cubicBezTo>
                    <a:pt x="69624" y="25204"/>
                    <a:pt x="75470" y="29413"/>
                    <a:pt x="81594" y="29413"/>
                  </a:cubicBezTo>
                  <a:cubicBezTo>
                    <a:pt x="86604" y="29413"/>
                    <a:pt x="93563" y="26046"/>
                    <a:pt x="93563" y="17067"/>
                  </a:cubicBezTo>
                  <a:cubicBezTo>
                    <a:pt x="93563" y="8087"/>
                    <a:pt x="84934" y="-50"/>
                    <a:pt x="72965" y="-50"/>
                  </a:cubicBezTo>
                  <a:cubicBezTo>
                    <a:pt x="52645" y="-50"/>
                    <a:pt x="42624" y="18750"/>
                    <a:pt x="38727" y="3081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7" name="手繪多邊形: 圖案 2756">
              <a:extLst>
                <a:ext uri="{FF2B5EF4-FFF2-40B4-BE49-F238E27FC236}">
                  <a16:creationId xmlns:a16="http://schemas.microsoft.com/office/drawing/2014/main" id="{C1139F61-8C81-A2EE-7767-9732D96DD0E0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767104" y="419509"/>
              <a:ext cx="125538" cy="128795"/>
            </a:xfrm>
            <a:custGeom>
              <a:avLst/>
              <a:gdLst>
                <a:gd name="connsiteX0" fmla="*/ 81044 w 125538"/>
                <a:gd name="connsiteY0" fmla="*/ 104333 h 128795"/>
                <a:gd name="connsiteX1" fmla="*/ 102755 w 125538"/>
                <a:gd name="connsiteY1" fmla="*/ 127343 h 128795"/>
                <a:gd name="connsiteX2" fmla="*/ 125581 w 125538"/>
                <a:gd name="connsiteY2" fmla="*/ 100686 h 128795"/>
                <a:gd name="connsiteX3" fmla="*/ 125581 w 125538"/>
                <a:gd name="connsiteY3" fmla="*/ 84972 h 128795"/>
                <a:gd name="connsiteX4" fmla="*/ 118622 w 125538"/>
                <a:gd name="connsiteY4" fmla="*/ 84972 h 128795"/>
                <a:gd name="connsiteX5" fmla="*/ 118622 w 125538"/>
                <a:gd name="connsiteY5" fmla="*/ 100686 h 128795"/>
                <a:gd name="connsiteX6" fmla="*/ 108601 w 125538"/>
                <a:gd name="connsiteY6" fmla="*/ 118644 h 128795"/>
                <a:gd name="connsiteX7" fmla="*/ 98302 w 125538"/>
                <a:gd name="connsiteY7" fmla="*/ 104614 h 128795"/>
                <a:gd name="connsiteX8" fmla="*/ 98302 w 125538"/>
                <a:gd name="connsiteY8" fmla="*/ 48494 h 128795"/>
                <a:gd name="connsiteX9" fmla="*/ 88281 w 125538"/>
                <a:gd name="connsiteY9" fmla="*/ 15383 h 128795"/>
                <a:gd name="connsiteX10" fmla="*/ 50146 w 125538"/>
                <a:gd name="connsiteY10" fmla="*/ -50 h 128795"/>
                <a:gd name="connsiteX11" fmla="*/ 8114 w 125538"/>
                <a:gd name="connsiteY11" fmla="*/ 31658 h 128795"/>
                <a:gd name="connsiteX12" fmla="*/ 20919 w 125538"/>
                <a:gd name="connsiteY12" fmla="*/ 44846 h 128795"/>
                <a:gd name="connsiteX13" fmla="*/ 33723 w 125538"/>
                <a:gd name="connsiteY13" fmla="*/ 31938 h 128795"/>
                <a:gd name="connsiteX14" fmla="*/ 19527 w 125538"/>
                <a:gd name="connsiteY14" fmla="*/ 19031 h 128795"/>
                <a:gd name="connsiteX15" fmla="*/ 49589 w 125538"/>
                <a:gd name="connsiteY15" fmla="*/ 6123 h 128795"/>
                <a:gd name="connsiteX16" fmla="*/ 79095 w 125538"/>
                <a:gd name="connsiteY16" fmla="*/ 42040 h 128795"/>
                <a:gd name="connsiteX17" fmla="*/ 79095 w 125538"/>
                <a:gd name="connsiteY17" fmla="*/ 52422 h 128795"/>
                <a:gd name="connsiteX18" fmla="*/ 27878 w 125538"/>
                <a:gd name="connsiteY18" fmla="*/ 62524 h 128795"/>
                <a:gd name="connsiteX19" fmla="*/ 42 w 125538"/>
                <a:gd name="connsiteY19" fmla="*/ 99002 h 128795"/>
                <a:gd name="connsiteX20" fmla="*/ 44579 w 125538"/>
                <a:gd name="connsiteY20" fmla="*/ 128746 h 128795"/>
                <a:gd name="connsiteX21" fmla="*/ 81044 w 125538"/>
                <a:gd name="connsiteY21" fmla="*/ 104333 h 128795"/>
                <a:gd name="connsiteX22" fmla="*/ 79095 w 125538"/>
                <a:gd name="connsiteY22" fmla="*/ 58315 h 128795"/>
                <a:gd name="connsiteX23" fmla="*/ 79095 w 125538"/>
                <a:gd name="connsiteY23" fmla="*/ 86375 h 128795"/>
                <a:gd name="connsiteX24" fmla="*/ 46527 w 125538"/>
                <a:gd name="connsiteY24" fmla="*/ 122573 h 128795"/>
                <a:gd name="connsiteX25" fmla="*/ 21475 w 125538"/>
                <a:gd name="connsiteY25" fmla="*/ 98721 h 128795"/>
                <a:gd name="connsiteX26" fmla="*/ 79095 w 125538"/>
                <a:gd name="connsiteY26" fmla="*/ 58315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538" h="128795">
                  <a:moveTo>
                    <a:pt x="81044" y="104333"/>
                  </a:moveTo>
                  <a:cubicBezTo>
                    <a:pt x="82157" y="115557"/>
                    <a:pt x="89673" y="127343"/>
                    <a:pt x="102755" y="127343"/>
                  </a:cubicBezTo>
                  <a:cubicBezTo>
                    <a:pt x="108601" y="127343"/>
                    <a:pt x="125581" y="123414"/>
                    <a:pt x="125581" y="100686"/>
                  </a:cubicBezTo>
                  <a:lnTo>
                    <a:pt x="125581" y="84972"/>
                  </a:lnTo>
                  <a:lnTo>
                    <a:pt x="118622" y="84972"/>
                  </a:lnTo>
                  <a:lnTo>
                    <a:pt x="118622" y="100686"/>
                  </a:lnTo>
                  <a:cubicBezTo>
                    <a:pt x="118622" y="116960"/>
                    <a:pt x="111663" y="118644"/>
                    <a:pt x="108601" y="118644"/>
                  </a:cubicBezTo>
                  <a:cubicBezTo>
                    <a:pt x="99415" y="118644"/>
                    <a:pt x="98302" y="106017"/>
                    <a:pt x="98302" y="104614"/>
                  </a:cubicBezTo>
                  <a:lnTo>
                    <a:pt x="98302" y="48494"/>
                  </a:lnTo>
                  <a:cubicBezTo>
                    <a:pt x="98302" y="36709"/>
                    <a:pt x="98302" y="25765"/>
                    <a:pt x="88281" y="15383"/>
                  </a:cubicBezTo>
                  <a:cubicBezTo>
                    <a:pt x="77425" y="4440"/>
                    <a:pt x="63507" y="-50"/>
                    <a:pt x="50146" y="-50"/>
                  </a:cubicBezTo>
                  <a:cubicBezTo>
                    <a:pt x="27321" y="-50"/>
                    <a:pt x="8114" y="13138"/>
                    <a:pt x="8114" y="31658"/>
                  </a:cubicBezTo>
                  <a:cubicBezTo>
                    <a:pt x="8114" y="40076"/>
                    <a:pt x="13681" y="44846"/>
                    <a:pt x="20919" y="44846"/>
                  </a:cubicBezTo>
                  <a:cubicBezTo>
                    <a:pt x="28713" y="44846"/>
                    <a:pt x="33723" y="39234"/>
                    <a:pt x="33723" y="31938"/>
                  </a:cubicBezTo>
                  <a:cubicBezTo>
                    <a:pt x="33723" y="28571"/>
                    <a:pt x="32331" y="19311"/>
                    <a:pt x="19527" y="19031"/>
                  </a:cubicBezTo>
                  <a:cubicBezTo>
                    <a:pt x="27042" y="9210"/>
                    <a:pt x="40682" y="6123"/>
                    <a:pt x="49589" y="6123"/>
                  </a:cubicBezTo>
                  <a:cubicBezTo>
                    <a:pt x="63229" y="6123"/>
                    <a:pt x="79095" y="17067"/>
                    <a:pt x="79095" y="42040"/>
                  </a:cubicBezTo>
                  <a:lnTo>
                    <a:pt x="79095" y="52422"/>
                  </a:lnTo>
                  <a:cubicBezTo>
                    <a:pt x="64899" y="53264"/>
                    <a:pt x="45414" y="54106"/>
                    <a:pt x="27878" y="62524"/>
                  </a:cubicBezTo>
                  <a:cubicBezTo>
                    <a:pt x="7001" y="72064"/>
                    <a:pt x="42" y="86656"/>
                    <a:pt x="42" y="99002"/>
                  </a:cubicBezTo>
                  <a:cubicBezTo>
                    <a:pt x="42" y="121731"/>
                    <a:pt x="27042" y="128746"/>
                    <a:pt x="44579" y="128746"/>
                  </a:cubicBezTo>
                  <a:cubicBezTo>
                    <a:pt x="62950" y="128746"/>
                    <a:pt x="75755" y="117522"/>
                    <a:pt x="81044" y="104333"/>
                  </a:cubicBezTo>
                  <a:close/>
                  <a:moveTo>
                    <a:pt x="79095" y="58315"/>
                  </a:moveTo>
                  <a:lnTo>
                    <a:pt x="79095" y="86375"/>
                  </a:lnTo>
                  <a:cubicBezTo>
                    <a:pt x="79095" y="113032"/>
                    <a:pt x="59053" y="122573"/>
                    <a:pt x="46527" y="122573"/>
                  </a:cubicBezTo>
                  <a:cubicBezTo>
                    <a:pt x="32888" y="122573"/>
                    <a:pt x="21475" y="112751"/>
                    <a:pt x="21475" y="98721"/>
                  </a:cubicBezTo>
                  <a:cubicBezTo>
                    <a:pt x="21475" y="83288"/>
                    <a:pt x="33166" y="59999"/>
                    <a:pt x="79095" y="5831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8" name="手繪多邊形: 圖案 2757">
              <a:extLst>
                <a:ext uri="{FF2B5EF4-FFF2-40B4-BE49-F238E27FC236}">
                  <a16:creationId xmlns:a16="http://schemas.microsoft.com/office/drawing/2014/main" id="{87CE28D2-B081-CEDB-C11D-FCD2209CFA6B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903500" y="421193"/>
              <a:ext cx="140013" cy="124025"/>
            </a:xfrm>
            <a:custGeom>
              <a:avLst/>
              <a:gdLst>
                <a:gd name="connsiteX0" fmla="*/ 21759 w 140013"/>
                <a:gd name="connsiteY0" fmla="*/ 27449 h 124025"/>
                <a:gd name="connsiteX1" fmla="*/ 21759 w 140013"/>
                <a:gd name="connsiteY1" fmla="*/ 102650 h 124025"/>
                <a:gd name="connsiteX2" fmla="*/ 47 w 140013"/>
                <a:gd name="connsiteY2" fmla="*/ 115277 h 124025"/>
                <a:gd name="connsiteX3" fmla="*/ 47 w 140013"/>
                <a:gd name="connsiteY3" fmla="*/ 123976 h 124025"/>
                <a:gd name="connsiteX4" fmla="*/ 31501 w 140013"/>
                <a:gd name="connsiteY4" fmla="*/ 123134 h 124025"/>
                <a:gd name="connsiteX5" fmla="*/ 62677 w 140013"/>
                <a:gd name="connsiteY5" fmla="*/ 123976 h 124025"/>
                <a:gd name="connsiteX6" fmla="*/ 62677 w 140013"/>
                <a:gd name="connsiteY6" fmla="*/ 115277 h 124025"/>
                <a:gd name="connsiteX7" fmla="*/ 40965 w 140013"/>
                <a:gd name="connsiteY7" fmla="*/ 102650 h 124025"/>
                <a:gd name="connsiteX8" fmla="*/ 40965 w 140013"/>
                <a:gd name="connsiteY8" fmla="*/ 51019 h 124025"/>
                <a:gd name="connsiteX9" fmla="*/ 78543 w 140013"/>
                <a:gd name="connsiteY9" fmla="*/ 6123 h 124025"/>
                <a:gd name="connsiteX10" fmla="*/ 99142 w 140013"/>
                <a:gd name="connsiteY10" fmla="*/ 37270 h 124025"/>
                <a:gd name="connsiteX11" fmla="*/ 99142 w 140013"/>
                <a:gd name="connsiteY11" fmla="*/ 102650 h 124025"/>
                <a:gd name="connsiteX12" fmla="*/ 77430 w 140013"/>
                <a:gd name="connsiteY12" fmla="*/ 115277 h 124025"/>
                <a:gd name="connsiteX13" fmla="*/ 77430 w 140013"/>
                <a:gd name="connsiteY13" fmla="*/ 123976 h 124025"/>
                <a:gd name="connsiteX14" fmla="*/ 108884 w 140013"/>
                <a:gd name="connsiteY14" fmla="*/ 123134 h 124025"/>
                <a:gd name="connsiteX15" fmla="*/ 140060 w 140013"/>
                <a:gd name="connsiteY15" fmla="*/ 123976 h 124025"/>
                <a:gd name="connsiteX16" fmla="*/ 140060 w 140013"/>
                <a:gd name="connsiteY16" fmla="*/ 115277 h 124025"/>
                <a:gd name="connsiteX17" fmla="*/ 118348 w 140013"/>
                <a:gd name="connsiteY17" fmla="*/ 106859 h 124025"/>
                <a:gd name="connsiteX18" fmla="*/ 118348 w 140013"/>
                <a:gd name="connsiteY18" fmla="*/ 53264 h 124025"/>
                <a:gd name="connsiteX19" fmla="*/ 109719 w 140013"/>
                <a:gd name="connsiteY19" fmla="*/ 10332 h 124025"/>
                <a:gd name="connsiteX20" fmla="*/ 80492 w 140013"/>
                <a:gd name="connsiteY20" fmla="*/ -50 h 124025"/>
                <a:gd name="connsiteX21" fmla="*/ 39295 w 140013"/>
                <a:gd name="connsiteY21" fmla="*/ 29413 h 124025"/>
                <a:gd name="connsiteX22" fmla="*/ 39295 w 140013"/>
                <a:gd name="connsiteY22" fmla="*/ -50 h 124025"/>
                <a:gd name="connsiteX23" fmla="*/ 47 w 140013"/>
                <a:gd name="connsiteY23" fmla="*/ 3037 h 124025"/>
                <a:gd name="connsiteX24" fmla="*/ 47 w 140013"/>
                <a:gd name="connsiteY24" fmla="*/ 11735 h 124025"/>
                <a:gd name="connsiteX25" fmla="*/ 21759 w 140013"/>
                <a:gd name="connsiteY25" fmla="*/ 27449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759" y="27449"/>
                  </a:moveTo>
                  <a:lnTo>
                    <a:pt x="21759" y="102650"/>
                  </a:lnTo>
                  <a:cubicBezTo>
                    <a:pt x="21759" y="115277"/>
                    <a:pt x="18697" y="115277"/>
                    <a:pt x="47" y="115277"/>
                  </a:cubicBezTo>
                  <a:lnTo>
                    <a:pt x="47" y="123976"/>
                  </a:lnTo>
                  <a:cubicBezTo>
                    <a:pt x="9789" y="123695"/>
                    <a:pt x="23986" y="123134"/>
                    <a:pt x="31501" y="123134"/>
                  </a:cubicBezTo>
                  <a:cubicBezTo>
                    <a:pt x="38738" y="123134"/>
                    <a:pt x="53213" y="123695"/>
                    <a:pt x="62677" y="123976"/>
                  </a:cubicBezTo>
                  <a:lnTo>
                    <a:pt x="62677" y="115277"/>
                  </a:lnTo>
                  <a:cubicBezTo>
                    <a:pt x="44027" y="115277"/>
                    <a:pt x="40965" y="115277"/>
                    <a:pt x="40965" y="102650"/>
                  </a:cubicBezTo>
                  <a:lnTo>
                    <a:pt x="40965" y="51019"/>
                  </a:lnTo>
                  <a:cubicBezTo>
                    <a:pt x="40965" y="21837"/>
                    <a:pt x="60729" y="6123"/>
                    <a:pt x="78543" y="6123"/>
                  </a:cubicBezTo>
                  <a:cubicBezTo>
                    <a:pt x="96080" y="6123"/>
                    <a:pt x="99142" y="21276"/>
                    <a:pt x="99142" y="37270"/>
                  </a:cubicBezTo>
                  <a:lnTo>
                    <a:pt x="99142" y="102650"/>
                  </a:lnTo>
                  <a:cubicBezTo>
                    <a:pt x="99142" y="115277"/>
                    <a:pt x="96080" y="115277"/>
                    <a:pt x="77430" y="115277"/>
                  </a:cubicBezTo>
                  <a:lnTo>
                    <a:pt x="77430" y="123976"/>
                  </a:lnTo>
                  <a:cubicBezTo>
                    <a:pt x="87172" y="123695"/>
                    <a:pt x="101369" y="123134"/>
                    <a:pt x="108884" y="123134"/>
                  </a:cubicBezTo>
                  <a:cubicBezTo>
                    <a:pt x="116121" y="123134"/>
                    <a:pt x="130596" y="123695"/>
                    <a:pt x="140060" y="123976"/>
                  </a:cubicBezTo>
                  <a:lnTo>
                    <a:pt x="140060" y="115277"/>
                  </a:lnTo>
                  <a:cubicBezTo>
                    <a:pt x="125586" y="115277"/>
                    <a:pt x="118627" y="115277"/>
                    <a:pt x="118348" y="106859"/>
                  </a:cubicBezTo>
                  <a:lnTo>
                    <a:pt x="118348" y="53264"/>
                  </a:lnTo>
                  <a:cubicBezTo>
                    <a:pt x="118348" y="29132"/>
                    <a:pt x="118348" y="20434"/>
                    <a:pt x="109719" y="10332"/>
                  </a:cubicBezTo>
                  <a:cubicBezTo>
                    <a:pt x="105822" y="5562"/>
                    <a:pt x="96637" y="-50"/>
                    <a:pt x="80492" y="-50"/>
                  </a:cubicBezTo>
                  <a:cubicBezTo>
                    <a:pt x="60172" y="-50"/>
                    <a:pt x="47089" y="12016"/>
                    <a:pt x="39295" y="29413"/>
                  </a:cubicBezTo>
                  <a:lnTo>
                    <a:pt x="39295" y="-50"/>
                  </a:lnTo>
                  <a:lnTo>
                    <a:pt x="47" y="3037"/>
                  </a:lnTo>
                  <a:lnTo>
                    <a:pt x="47" y="11735"/>
                  </a:lnTo>
                  <a:cubicBezTo>
                    <a:pt x="19532" y="11735"/>
                    <a:pt x="21759" y="13699"/>
                    <a:pt x="21759" y="2744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9" name="手繪多邊形: 圖案 2758">
              <a:extLst>
                <a:ext uri="{FF2B5EF4-FFF2-40B4-BE49-F238E27FC236}">
                  <a16:creationId xmlns:a16="http://schemas.microsoft.com/office/drawing/2014/main" id="{4CCBAD44-7AE5-8474-24F4-539CBA193336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2058699" y="350481"/>
              <a:ext cx="137229" cy="197823"/>
            </a:xfrm>
            <a:custGeom>
              <a:avLst/>
              <a:gdLst>
                <a:gd name="connsiteX0" fmla="*/ 96364 w 137229"/>
                <a:gd name="connsiteY0" fmla="*/ 179254 h 197823"/>
                <a:gd name="connsiteX1" fmla="*/ 96364 w 137229"/>
                <a:gd name="connsiteY1" fmla="*/ 197774 h 197823"/>
                <a:gd name="connsiteX2" fmla="*/ 137282 w 137229"/>
                <a:gd name="connsiteY2" fmla="*/ 194687 h 197823"/>
                <a:gd name="connsiteX3" fmla="*/ 137282 w 137229"/>
                <a:gd name="connsiteY3" fmla="*/ 185988 h 197823"/>
                <a:gd name="connsiteX4" fmla="*/ 115570 w 137229"/>
                <a:gd name="connsiteY4" fmla="*/ 170275 h 197823"/>
                <a:gd name="connsiteX5" fmla="*/ 115570 w 137229"/>
                <a:gd name="connsiteY5" fmla="*/ -50 h 197823"/>
                <a:gd name="connsiteX6" fmla="*/ 75487 w 137229"/>
                <a:gd name="connsiteY6" fmla="*/ 3037 h 197823"/>
                <a:gd name="connsiteX7" fmla="*/ 75487 w 137229"/>
                <a:gd name="connsiteY7" fmla="*/ 11735 h 197823"/>
                <a:gd name="connsiteX8" fmla="*/ 97199 w 137229"/>
                <a:gd name="connsiteY8" fmla="*/ 27449 h 197823"/>
                <a:gd name="connsiteX9" fmla="*/ 97199 w 137229"/>
                <a:gd name="connsiteY9" fmla="*/ 88059 h 197823"/>
                <a:gd name="connsiteX10" fmla="*/ 62126 w 137229"/>
                <a:gd name="connsiteY10" fmla="*/ 70661 h 197823"/>
                <a:gd name="connsiteX11" fmla="*/ 52 w 137229"/>
                <a:gd name="connsiteY11" fmla="*/ 134358 h 197823"/>
                <a:gd name="connsiteX12" fmla="*/ 59064 w 137229"/>
                <a:gd name="connsiteY12" fmla="*/ 197774 h 197823"/>
                <a:gd name="connsiteX13" fmla="*/ 96364 w 137229"/>
                <a:gd name="connsiteY13" fmla="*/ 179254 h 197823"/>
                <a:gd name="connsiteX14" fmla="*/ 96364 w 137229"/>
                <a:gd name="connsiteY14" fmla="*/ 104053 h 197823"/>
                <a:gd name="connsiteX15" fmla="*/ 96364 w 137229"/>
                <a:gd name="connsiteY15" fmla="*/ 161576 h 197823"/>
                <a:gd name="connsiteX16" fmla="*/ 93302 w 137229"/>
                <a:gd name="connsiteY16" fmla="*/ 171958 h 197823"/>
                <a:gd name="connsiteX17" fmla="*/ 60456 w 137229"/>
                <a:gd name="connsiteY17" fmla="*/ 191600 h 197823"/>
                <a:gd name="connsiteX18" fmla="*/ 31228 w 137229"/>
                <a:gd name="connsiteY18" fmla="*/ 173642 h 197823"/>
                <a:gd name="connsiteX19" fmla="*/ 23156 w 137229"/>
                <a:gd name="connsiteY19" fmla="*/ 134638 h 197823"/>
                <a:gd name="connsiteX20" fmla="*/ 31785 w 137229"/>
                <a:gd name="connsiteY20" fmla="*/ 94793 h 197823"/>
                <a:gd name="connsiteX21" fmla="*/ 63239 w 137229"/>
                <a:gd name="connsiteY21" fmla="*/ 76835 h 197823"/>
                <a:gd name="connsiteX22" fmla="*/ 93302 w 137229"/>
                <a:gd name="connsiteY22" fmla="*/ 93671 h 197823"/>
                <a:gd name="connsiteX23" fmla="*/ 96364 w 137229"/>
                <a:gd name="connsiteY23" fmla="*/ 104053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229" h="197823">
                  <a:moveTo>
                    <a:pt x="96364" y="179254"/>
                  </a:moveTo>
                  <a:lnTo>
                    <a:pt x="96364" y="197774"/>
                  </a:lnTo>
                  <a:lnTo>
                    <a:pt x="137282" y="194687"/>
                  </a:lnTo>
                  <a:lnTo>
                    <a:pt x="137282" y="185988"/>
                  </a:lnTo>
                  <a:cubicBezTo>
                    <a:pt x="117797" y="185988"/>
                    <a:pt x="115570" y="184024"/>
                    <a:pt x="115570" y="170275"/>
                  </a:cubicBezTo>
                  <a:lnTo>
                    <a:pt x="115570" y="-50"/>
                  </a:lnTo>
                  <a:lnTo>
                    <a:pt x="75487" y="3037"/>
                  </a:lnTo>
                  <a:lnTo>
                    <a:pt x="75487" y="11735"/>
                  </a:lnTo>
                  <a:cubicBezTo>
                    <a:pt x="94972" y="11735"/>
                    <a:pt x="97199" y="13699"/>
                    <a:pt x="97199" y="27449"/>
                  </a:cubicBezTo>
                  <a:lnTo>
                    <a:pt x="97199" y="88059"/>
                  </a:lnTo>
                  <a:cubicBezTo>
                    <a:pt x="89126" y="77957"/>
                    <a:pt x="77157" y="70661"/>
                    <a:pt x="62126" y="70661"/>
                  </a:cubicBezTo>
                  <a:cubicBezTo>
                    <a:pt x="29280" y="70661"/>
                    <a:pt x="52" y="98160"/>
                    <a:pt x="52" y="134358"/>
                  </a:cubicBezTo>
                  <a:cubicBezTo>
                    <a:pt x="52" y="169994"/>
                    <a:pt x="27331" y="197774"/>
                    <a:pt x="59064" y="197774"/>
                  </a:cubicBezTo>
                  <a:cubicBezTo>
                    <a:pt x="76879" y="197774"/>
                    <a:pt x="89405" y="188233"/>
                    <a:pt x="96364" y="179254"/>
                  </a:cubicBezTo>
                  <a:close/>
                  <a:moveTo>
                    <a:pt x="96364" y="104053"/>
                  </a:moveTo>
                  <a:lnTo>
                    <a:pt x="96364" y="161576"/>
                  </a:lnTo>
                  <a:cubicBezTo>
                    <a:pt x="96364" y="166627"/>
                    <a:pt x="96364" y="167188"/>
                    <a:pt x="93302" y="171958"/>
                  </a:cubicBezTo>
                  <a:cubicBezTo>
                    <a:pt x="84951" y="185427"/>
                    <a:pt x="72425" y="191600"/>
                    <a:pt x="60456" y="191600"/>
                  </a:cubicBezTo>
                  <a:cubicBezTo>
                    <a:pt x="47930" y="191600"/>
                    <a:pt x="37909" y="184305"/>
                    <a:pt x="31228" y="173642"/>
                  </a:cubicBezTo>
                  <a:cubicBezTo>
                    <a:pt x="23991" y="162137"/>
                    <a:pt x="23156" y="146143"/>
                    <a:pt x="23156" y="134638"/>
                  </a:cubicBezTo>
                  <a:cubicBezTo>
                    <a:pt x="23156" y="124256"/>
                    <a:pt x="23713" y="107420"/>
                    <a:pt x="31785" y="94793"/>
                  </a:cubicBezTo>
                  <a:cubicBezTo>
                    <a:pt x="37631" y="86094"/>
                    <a:pt x="48208" y="76835"/>
                    <a:pt x="63239" y="76835"/>
                  </a:cubicBezTo>
                  <a:cubicBezTo>
                    <a:pt x="72982" y="76835"/>
                    <a:pt x="84673" y="81044"/>
                    <a:pt x="93302" y="93671"/>
                  </a:cubicBezTo>
                  <a:cubicBezTo>
                    <a:pt x="96364" y="98441"/>
                    <a:pt x="96364" y="99002"/>
                    <a:pt x="96364" y="10405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0" name="手繪多邊形: 圖案 2759">
              <a:extLst>
                <a:ext uri="{FF2B5EF4-FFF2-40B4-BE49-F238E27FC236}">
                  <a16:creationId xmlns:a16="http://schemas.microsoft.com/office/drawing/2014/main" id="{50803995-4B36-6093-E410-A35F696EB6F6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2286860" y="372649"/>
              <a:ext cx="87125" cy="175656"/>
            </a:xfrm>
            <a:custGeom>
              <a:avLst/>
              <a:gdLst>
                <a:gd name="connsiteX0" fmla="*/ 42928 w 87125"/>
                <a:gd name="connsiteY0" fmla="*/ 60279 h 175656"/>
                <a:gd name="connsiteX1" fmla="*/ 82733 w 87125"/>
                <a:gd name="connsiteY1" fmla="*/ 60279 h 175656"/>
                <a:gd name="connsiteX2" fmla="*/ 82733 w 87125"/>
                <a:gd name="connsiteY2" fmla="*/ 51580 h 175656"/>
                <a:gd name="connsiteX3" fmla="*/ 42928 w 87125"/>
                <a:gd name="connsiteY3" fmla="*/ 51580 h 175656"/>
                <a:gd name="connsiteX4" fmla="*/ 42928 w 87125"/>
                <a:gd name="connsiteY4" fmla="*/ -50 h 175656"/>
                <a:gd name="connsiteX5" fmla="*/ 35969 w 87125"/>
                <a:gd name="connsiteY5" fmla="*/ -50 h 175656"/>
                <a:gd name="connsiteX6" fmla="*/ 61 w 87125"/>
                <a:gd name="connsiteY6" fmla="*/ 54106 h 175656"/>
                <a:gd name="connsiteX7" fmla="*/ 61 w 87125"/>
                <a:gd name="connsiteY7" fmla="*/ 60279 h 175656"/>
                <a:gd name="connsiteX8" fmla="*/ 23721 w 87125"/>
                <a:gd name="connsiteY8" fmla="*/ 60279 h 175656"/>
                <a:gd name="connsiteX9" fmla="*/ 23721 w 87125"/>
                <a:gd name="connsiteY9" fmla="*/ 137725 h 175656"/>
                <a:gd name="connsiteX10" fmla="*/ 59629 w 87125"/>
                <a:gd name="connsiteY10" fmla="*/ 175606 h 175656"/>
                <a:gd name="connsiteX11" fmla="*/ 87186 w 87125"/>
                <a:gd name="connsiteY11" fmla="*/ 137725 h 175656"/>
                <a:gd name="connsiteX12" fmla="*/ 87186 w 87125"/>
                <a:gd name="connsiteY12" fmla="*/ 121731 h 175656"/>
                <a:gd name="connsiteX13" fmla="*/ 80227 w 87125"/>
                <a:gd name="connsiteY13" fmla="*/ 121731 h 175656"/>
                <a:gd name="connsiteX14" fmla="*/ 80227 w 87125"/>
                <a:gd name="connsiteY14" fmla="*/ 137164 h 175656"/>
                <a:gd name="connsiteX15" fmla="*/ 61577 w 87125"/>
                <a:gd name="connsiteY15" fmla="*/ 168591 h 175656"/>
                <a:gd name="connsiteX16" fmla="*/ 42928 w 87125"/>
                <a:gd name="connsiteY16" fmla="*/ 138286 h 175656"/>
                <a:gd name="connsiteX17" fmla="*/ 42928 w 87125"/>
                <a:gd name="connsiteY17" fmla="*/ 6027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928" y="60279"/>
                  </a:moveTo>
                  <a:lnTo>
                    <a:pt x="82733" y="60279"/>
                  </a:lnTo>
                  <a:lnTo>
                    <a:pt x="82733" y="51580"/>
                  </a:lnTo>
                  <a:lnTo>
                    <a:pt x="42928" y="51580"/>
                  </a:lnTo>
                  <a:lnTo>
                    <a:pt x="42928" y="-50"/>
                  </a:lnTo>
                  <a:lnTo>
                    <a:pt x="35969" y="-50"/>
                  </a:lnTo>
                  <a:cubicBezTo>
                    <a:pt x="35690" y="22959"/>
                    <a:pt x="27340" y="52983"/>
                    <a:pt x="61" y="54106"/>
                  </a:cubicBezTo>
                  <a:lnTo>
                    <a:pt x="61" y="60279"/>
                  </a:lnTo>
                  <a:lnTo>
                    <a:pt x="23721" y="60279"/>
                  </a:lnTo>
                  <a:lnTo>
                    <a:pt x="23721" y="137725"/>
                  </a:lnTo>
                  <a:cubicBezTo>
                    <a:pt x="23721" y="172239"/>
                    <a:pt x="49608" y="175606"/>
                    <a:pt x="59629" y="175606"/>
                  </a:cubicBezTo>
                  <a:cubicBezTo>
                    <a:pt x="79392" y="175606"/>
                    <a:pt x="87186" y="155683"/>
                    <a:pt x="87186" y="137725"/>
                  </a:cubicBezTo>
                  <a:lnTo>
                    <a:pt x="87186" y="121731"/>
                  </a:lnTo>
                  <a:lnTo>
                    <a:pt x="80227" y="121731"/>
                  </a:lnTo>
                  <a:lnTo>
                    <a:pt x="80227" y="137164"/>
                  </a:lnTo>
                  <a:cubicBezTo>
                    <a:pt x="80227" y="157928"/>
                    <a:pt x="71877" y="168591"/>
                    <a:pt x="61577" y="168591"/>
                  </a:cubicBezTo>
                  <a:cubicBezTo>
                    <a:pt x="42928" y="168591"/>
                    <a:pt x="42928" y="143056"/>
                    <a:pt x="42928" y="138286"/>
                  </a:cubicBezTo>
                  <a:lnTo>
                    <a:pt x="42928" y="6027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1" name="手繪多邊形: 圖案 2760">
              <a:extLst>
                <a:ext uri="{FF2B5EF4-FFF2-40B4-BE49-F238E27FC236}">
                  <a16:creationId xmlns:a16="http://schemas.microsoft.com/office/drawing/2014/main" id="{A71B15A0-E11A-94BF-B44B-DEA1C8EF02C8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2398729" y="350481"/>
              <a:ext cx="140013" cy="194736"/>
            </a:xfrm>
            <a:custGeom>
              <a:avLst/>
              <a:gdLst>
                <a:gd name="connsiteX0" fmla="*/ 21776 w 140013"/>
                <a:gd name="connsiteY0" fmla="*/ 173361 h 194736"/>
                <a:gd name="connsiteX1" fmla="*/ 65 w 140013"/>
                <a:gd name="connsiteY1" fmla="*/ 185988 h 194736"/>
                <a:gd name="connsiteX2" fmla="*/ 65 w 140013"/>
                <a:gd name="connsiteY2" fmla="*/ 194687 h 194736"/>
                <a:gd name="connsiteX3" fmla="*/ 31519 w 140013"/>
                <a:gd name="connsiteY3" fmla="*/ 193845 h 194736"/>
                <a:gd name="connsiteX4" fmla="*/ 62695 w 140013"/>
                <a:gd name="connsiteY4" fmla="*/ 194687 h 194736"/>
                <a:gd name="connsiteX5" fmla="*/ 62695 w 140013"/>
                <a:gd name="connsiteY5" fmla="*/ 185988 h 194736"/>
                <a:gd name="connsiteX6" fmla="*/ 40983 w 140013"/>
                <a:gd name="connsiteY6" fmla="*/ 173361 h 194736"/>
                <a:gd name="connsiteX7" fmla="*/ 40983 w 140013"/>
                <a:gd name="connsiteY7" fmla="*/ 121731 h 194736"/>
                <a:gd name="connsiteX8" fmla="*/ 78561 w 140013"/>
                <a:gd name="connsiteY8" fmla="*/ 76835 h 194736"/>
                <a:gd name="connsiteX9" fmla="*/ 99159 w 140013"/>
                <a:gd name="connsiteY9" fmla="*/ 107981 h 194736"/>
                <a:gd name="connsiteX10" fmla="*/ 99159 w 140013"/>
                <a:gd name="connsiteY10" fmla="*/ 173361 h 194736"/>
                <a:gd name="connsiteX11" fmla="*/ 77448 w 140013"/>
                <a:gd name="connsiteY11" fmla="*/ 185988 h 194736"/>
                <a:gd name="connsiteX12" fmla="*/ 77448 w 140013"/>
                <a:gd name="connsiteY12" fmla="*/ 194687 h 194736"/>
                <a:gd name="connsiteX13" fmla="*/ 108902 w 140013"/>
                <a:gd name="connsiteY13" fmla="*/ 193845 h 194736"/>
                <a:gd name="connsiteX14" fmla="*/ 140078 w 140013"/>
                <a:gd name="connsiteY14" fmla="*/ 194687 h 194736"/>
                <a:gd name="connsiteX15" fmla="*/ 140078 w 140013"/>
                <a:gd name="connsiteY15" fmla="*/ 185988 h 194736"/>
                <a:gd name="connsiteX16" fmla="*/ 118366 w 140013"/>
                <a:gd name="connsiteY16" fmla="*/ 177570 h 194736"/>
                <a:gd name="connsiteX17" fmla="*/ 118366 w 140013"/>
                <a:gd name="connsiteY17" fmla="*/ 123976 h 194736"/>
                <a:gd name="connsiteX18" fmla="*/ 109737 w 140013"/>
                <a:gd name="connsiteY18" fmla="*/ 81044 h 194736"/>
                <a:gd name="connsiteX19" fmla="*/ 80510 w 140013"/>
                <a:gd name="connsiteY19" fmla="*/ 70661 h 194736"/>
                <a:gd name="connsiteX20" fmla="*/ 40148 w 140013"/>
                <a:gd name="connsiteY20" fmla="*/ 98160 h 194736"/>
                <a:gd name="connsiteX21" fmla="*/ 40148 w 140013"/>
                <a:gd name="connsiteY21" fmla="*/ -50 h 194736"/>
                <a:gd name="connsiteX22" fmla="*/ 65 w 140013"/>
                <a:gd name="connsiteY22" fmla="*/ 3037 h 194736"/>
                <a:gd name="connsiteX23" fmla="*/ 65 w 140013"/>
                <a:gd name="connsiteY23" fmla="*/ 11735 h 194736"/>
                <a:gd name="connsiteX24" fmla="*/ 21776 w 140013"/>
                <a:gd name="connsiteY24" fmla="*/ 27449 h 194736"/>
                <a:gd name="connsiteX25" fmla="*/ 21776 w 140013"/>
                <a:gd name="connsiteY25" fmla="*/ 173361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94736">
                  <a:moveTo>
                    <a:pt x="21776" y="173361"/>
                  </a:moveTo>
                  <a:cubicBezTo>
                    <a:pt x="21776" y="185988"/>
                    <a:pt x="18714" y="185988"/>
                    <a:pt x="65" y="185988"/>
                  </a:cubicBezTo>
                  <a:lnTo>
                    <a:pt x="65" y="194687"/>
                  </a:lnTo>
                  <a:cubicBezTo>
                    <a:pt x="9807" y="194406"/>
                    <a:pt x="24003" y="193845"/>
                    <a:pt x="31519" y="193845"/>
                  </a:cubicBezTo>
                  <a:cubicBezTo>
                    <a:pt x="38756" y="193845"/>
                    <a:pt x="53231" y="194406"/>
                    <a:pt x="62695" y="194687"/>
                  </a:cubicBezTo>
                  <a:lnTo>
                    <a:pt x="62695" y="185988"/>
                  </a:lnTo>
                  <a:cubicBezTo>
                    <a:pt x="44045" y="185988"/>
                    <a:pt x="40983" y="185988"/>
                    <a:pt x="40983" y="173361"/>
                  </a:cubicBezTo>
                  <a:lnTo>
                    <a:pt x="40983" y="121731"/>
                  </a:lnTo>
                  <a:cubicBezTo>
                    <a:pt x="40983" y="92548"/>
                    <a:pt x="60746" y="76835"/>
                    <a:pt x="78561" y="76835"/>
                  </a:cubicBezTo>
                  <a:cubicBezTo>
                    <a:pt x="96098" y="76835"/>
                    <a:pt x="99159" y="91987"/>
                    <a:pt x="99159" y="107981"/>
                  </a:cubicBezTo>
                  <a:lnTo>
                    <a:pt x="99159" y="173361"/>
                  </a:lnTo>
                  <a:cubicBezTo>
                    <a:pt x="99159" y="185988"/>
                    <a:pt x="96098" y="185988"/>
                    <a:pt x="77448" y="185988"/>
                  </a:cubicBezTo>
                  <a:lnTo>
                    <a:pt x="77448" y="194687"/>
                  </a:lnTo>
                  <a:cubicBezTo>
                    <a:pt x="87190" y="194406"/>
                    <a:pt x="101386" y="193845"/>
                    <a:pt x="108902" y="193845"/>
                  </a:cubicBezTo>
                  <a:cubicBezTo>
                    <a:pt x="116139" y="193845"/>
                    <a:pt x="130614" y="194406"/>
                    <a:pt x="140078" y="194687"/>
                  </a:cubicBezTo>
                  <a:lnTo>
                    <a:pt x="140078" y="185988"/>
                  </a:lnTo>
                  <a:cubicBezTo>
                    <a:pt x="125603" y="185988"/>
                    <a:pt x="118644" y="185988"/>
                    <a:pt x="118366" y="177570"/>
                  </a:cubicBezTo>
                  <a:lnTo>
                    <a:pt x="118366" y="123976"/>
                  </a:lnTo>
                  <a:cubicBezTo>
                    <a:pt x="118366" y="99844"/>
                    <a:pt x="118366" y="91145"/>
                    <a:pt x="109737" y="81044"/>
                  </a:cubicBezTo>
                  <a:cubicBezTo>
                    <a:pt x="105840" y="76273"/>
                    <a:pt x="96654" y="70661"/>
                    <a:pt x="80510" y="70661"/>
                  </a:cubicBezTo>
                  <a:cubicBezTo>
                    <a:pt x="57128" y="70661"/>
                    <a:pt x="44880" y="87497"/>
                    <a:pt x="40148" y="98160"/>
                  </a:cubicBezTo>
                  <a:lnTo>
                    <a:pt x="40148" y="-50"/>
                  </a:lnTo>
                  <a:lnTo>
                    <a:pt x="65" y="3037"/>
                  </a:lnTo>
                  <a:lnTo>
                    <a:pt x="65" y="11735"/>
                  </a:lnTo>
                  <a:cubicBezTo>
                    <a:pt x="19550" y="11735"/>
                    <a:pt x="21776" y="13699"/>
                    <a:pt x="21776" y="27449"/>
                  </a:cubicBezTo>
                  <a:lnTo>
                    <a:pt x="21776" y="17336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2" name="手繪多邊形: 圖案 2761">
              <a:extLst>
                <a:ext uri="{FF2B5EF4-FFF2-40B4-BE49-F238E27FC236}">
                  <a16:creationId xmlns:a16="http://schemas.microsoft.com/office/drawing/2014/main" id="{843FA06E-D6DB-EF80-4DCF-19D6650DECDB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2552259" y="419509"/>
              <a:ext cx="107723" cy="128795"/>
            </a:xfrm>
            <a:custGeom>
              <a:avLst/>
              <a:gdLst>
                <a:gd name="connsiteX0" fmla="*/ 23452 w 107723"/>
                <a:gd name="connsiteY0" fmla="*/ 54948 h 128795"/>
                <a:gd name="connsiteX1" fmla="*/ 57968 w 107723"/>
                <a:gd name="connsiteY1" fmla="*/ 6123 h 128795"/>
                <a:gd name="connsiteX2" fmla="*/ 89422 w 107723"/>
                <a:gd name="connsiteY2" fmla="*/ 54948 h 128795"/>
                <a:gd name="connsiteX3" fmla="*/ 23452 w 107723"/>
                <a:gd name="connsiteY3" fmla="*/ 54948 h 128795"/>
                <a:gd name="connsiteX4" fmla="*/ 23174 w 107723"/>
                <a:gd name="connsiteY4" fmla="*/ 60840 h 128795"/>
                <a:gd name="connsiteX5" fmla="*/ 100835 w 107723"/>
                <a:gd name="connsiteY5" fmla="*/ 60840 h 128795"/>
                <a:gd name="connsiteX6" fmla="*/ 107794 w 107723"/>
                <a:gd name="connsiteY6" fmla="*/ 54948 h 128795"/>
                <a:gd name="connsiteX7" fmla="*/ 57968 w 107723"/>
                <a:gd name="connsiteY7" fmla="*/ -50 h 128795"/>
                <a:gd name="connsiteX8" fmla="*/ 70 w 107723"/>
                <a:gd name="connsiteY8" fmla="*/ 63927 h 128795"/>
                <a:gd name="connsiteX9" fmla="*/ 61309 w 107723"/>
                <a:gd name="connsiteY9" fmla="*/ 128746 h 128795"/>
                <a:gd name="connsiteX10" fmla="*/ 107794 w 107723"/>
                <a:gd name="connsiteY10" fmla="*/ 92268 h 128795"/>
                <a:gd name="connsiteX11" fmla="*/ 104175 w 107723"/>
                <a:gd name="connsiteY11" fmla="*/ 88900 h 128795"/>
                <a:gd name="connsiteX12" fmla="*/ 100557 w 107723"/>
                <a:gd name="connsiteY12" fmla="*/ 92829 h 128795"/>
                <a:gd name="connsiteX13" fmla="*/ 62979 w 107723"/>
                <a:gd name="connsiteY13" fmla="*/ 121731 h 128795"/>
                <a:gd name="connsiteX14" fmla="*/ 31524 w 107723"/>
                <a:gd name="connsiteY14" fmla="*/ 102930 h 128795"/>
                <a:gd name="connsiteX15" fmla="*/ 23174 w 107723"/>
                <a:gd name="connsiteY15" fmla="*/ 6084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52" y="54948"/>
                  </a:moveTo>
                  <a:cubicBezTo>
                    <a:pt x="25122" y="13138"/>
                    <a:pt x="48504" y="6123"/>
                    <a:pt x="57968" y="6123"/>
                  </a:cubicBezTo>
                  <a:cubicBezTo>
                    <a:pt x="86639" y="6123"/>
                    <a:pt x="89422" y="44004"/>
                    <a:pt x="89422" y="54948"/>
                  </a:cubicBezTo>
                  <a:lnTo>
                    <a:pt x="23452" y="54948"/>
                  </a:lnTo>
                  <a:close/>
                  <a:moveTo>
                    <a:pt x="23174" y="60840"/>
                  </a:moveTo>
                  <a:lnTo>
                    <a:pt x="100835" y="60840"/>
                  </a:lnTo>
                  <a:cubicBezTo>
                    <a:pt x="106959" y="60840"/>
                    <a:pt x="107794" y="60840"/>
                    <a:pt x="107794" y="54948"/>
                  </a:cubicBezTo>
                  <a:cubicBezTo>
                    <a:pt x="107794" y="27168"/>
                    <a:pt x="92763" y="-50"/>
                    <a:pt x="57968" y="-50"/>
                  </a:cubicBezTo>
                  <a:cubicBezTo>
                    <a:pt x="25679" y="-50"/>
                    <a:pt x="70" y="28852"/>
                    <a:pt x="70" y="63927"/>
                  </a:cubicBezTo>
                  <a:cubicBezTo>
                    <a:pt x="70" y="101527"/>
                    <a:pt x="29298" y="128746"/>
                    <a:pt x="61309" y="128746"/>
                  </a:cubicBezTo>
                  <a:cubicBezTo>
                    <a:pt x="95268" y="128746"/>
                    <a:pt x="107794" y="97599"/>
                    <a:pt x="107794" y="92268"/>
                  </a:cubicBezTo>
                  <a:cubicBezTo>
                    <a:pt x="107794" y="89462"/>
                    <a:pt x="105567" y="88900"/>
                    <a:pt x="104175" y="88900"/>
                  </a:cubicBezTo>
                  <a:cubicBezTo>
                    <a:pt x="101670" y="88900"/>
                    <a:pt x="101113" y="90584"/>
                    <a:pt x="100557" y="92829"/>
                  </a:cubicBezTo>
                  <a:cubicBezTo>
                    <a:pt x="90814" y="121731"/>
                    <a:pt x="65762" y="121731"/>
                    <a:pt x="62979" y="121731"/>
                  </a:cubicBezTo>
                  <a:cubicBezTo>
                    <a:pt x="49061" y="121731"/>
                    <a:pt x="37927" y="113313"/>
                    <a:pt x="31524" y="102930"/>
                  </a:cubicBezTo>
                  <a:cubicBezTo>
                    <a:pt x="23174" y="89462"/>
                    <a:pt x="23174" y="70942"/>
                    <a:pt x="23174" y="6084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3" name="手繪多邊形: 圖案 2762">
              <a:extLst>
                <a:ext uri="{FF2B5EF4-FFF2-40B4-BE49-F238E27FC236}">
                  <a16:creationId xmlns:a16="http://schemas.microsoft.com/office/drawing/2014/main" id="{9A5A604E-5F85-83F8-8D5D-FAE7CDCB7C7D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2755337" y="350481"/>
              <a:ext cx="137229" cy="197823"/>
            </a:xfrm>
            <a:custGeom>
              <a:avLst/>
              <a:gdLst>
                <a:gd name="connsiteX0" fmla="*/ 96389 w 137229"/>
                <a:gd name="connsiteY0" fmla="*/ 179254 h 197823"/>
                <a:gd name="connsiteX1" fmla="*/ 96389 w 137229"/>
                <a:gd name="connsiteY1" fmla="*/ 197774 h 197823"/>
                <a:gd name="connsiteX2" fmla="*/ 137307 w 137229"/>
                <a:gd name="connsiteY2" fmla="*/ 194687 h 197823"/>
                <a:gd name="connsiteX3" fmla="*/ 137307 w 137229"/>
                <a:gd name="connsiteY3" fmla="*/ 185988 h 197823"/>
                <a:gd name="connsiteX4" fmla="*/ 115595 w 137229"/>
                <a:gd name="connsiteY4" fmla="*/ 170275 h 197823"/>
                <a:gd name="connsiteX5" fmla="*/ 115595 w 137229"/>
                <a:gd name="connsiteY5" fmla="*/ -50 h 197823"/>
                <a:gd name="connsiteX6" fmla="*/ 75512 w 137229"/>
                <a:gd name="connsiteY6" fmla="*/ 3037 h 197823"/>
                <a:gd name="connsiteX7" fmla="*/ 75512 w 137229"/>
                <a:gd name="connsiteY7" fmla="*/ 11735 h 197823"/>
                <a:gd name="connsiteX8" fmla="*/ 97224 w 137229"/>
                <a:gd name="connsiteY8" fmla="*/ 27449 h 197823"/>
                <a:gd name="connsiteX9" fmla="*/ 97224 w 137229"/>
                <a:gd name="connsiteY9" fmla="*/ 88059 h 197823"/>
                <a:gd name="connsiteX10" fmla="*/ 62151 w 137229"/>
                <a:gd name="connsiteY10" fmla="*/ 70661 h 197823"/>
                <a:gd name="connsiteX11" fmla="*/ 77 w 137229"/>
                <a:gd name="connsiteY11" fmla="*/ 134358 h 197823"/>
                <a:gd name="connsiteX12" fmla="*/ 59089 w 137229"/>
                <a:gd name="connsiteY12" fmla="*/ 197774 h 197823"/>
                <a:gd name="connsiteX13" fmla="*/ 96389 w 137229"/>
                <a:gd name="connsiteY13" fmla="*/ 179254 h 197823"/>
                <a:gd name="connsiteX14" fmla="*/ 96389 w 137229"/>
                <a:gd name="connsiteY14" fmla="*/ 104053 h 197823"/>
                <a:gd name="connsiteX15" fmla="*/ 96389 w 137229"/>
                <a:gd name="connsiteY15" fmla="*/ 161576 h 197823"/>
                <a:gd name="connsiteX16" fmla="*/ 93327 w 137229"/>
                <a:gd name="connsiteY16" fmla="*/ 171958 h 197823"/>
                <a:gd name="connsiteX17" fmla="*/ 60481 w 137229"/>
                <a:gd name="connsiteY17" fmla="*/ 191600 h 197823"/>
                <a:gd name="connsiteX18" fmla="*/ 31253 w 137229"/>
                <a:gd name="connsiteY18" fmla="*/ 173642 h 197823"/>
                <a:gd name="connsiteX19" fmla="*/ 23181 w 137229"/>
                <a:gd name="connsiteY19" fmla="*/ 134638 h 197823"/>
                <a:gd name="connsiteX20" fmla="*/ 31810 w 137229"/>
                <a:gd name="connsiteY20" fmla="*/ 94793 h 197823"/>
                <a:gd name="connsiteX21" fmla="*/ 63264 w 137229"/>
                <a:gd name="connsiteY21" fmla="*/ 76835 h 197823"/>
                <a:gd name="connsiteX22" fmla="*/ 93327 w 137229"/>
                <a:gd name="connsiteY22" fmla="*/ 93671 h 197823"/>
                <a:gd name="connsiteX23" fmla="*/ 96389 w 137229"/>
                <a:gd name="connsiteY23" fmla="*/ 104053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229" h="197823">
                  <a:moveTo>
                    <a:pt x="96389" y="179254"/>
                  </a:moveTo>
                  <a:lnTo>
                    <a:pt x="96389" y="197774"/>
                  </a:lnTo>
                  <a:lnTo>
                    <a:pt x="137307" y="194687"/>
                  </a:lnTo>
                  <a:lnTo>
                    <a:pt x="137307" y="185988"/>
                  </a:lnTo>
                  <a:cubicBezTo>
                    <a:pt x="117822" y="185988"/>
                    <a:pt x="115595" y="184024"/>
                    <a:pt x="115595" y="170275"/>
                  </a:cubicBezTo>
                  <a:lnTo>
                    <a:pt x="115595" y="-50"/>
                  </a:lnTo>
                  <a:lnTo>
                    <a:pt x="75512" y="3037"/>
                  </a:lnTo>
                  <a:lnTo>
                    <a:pt x="75512" y="11735"/>
                  </a:lnTo>
                  <a:cubicBezTo>
                    <a:pt x="94997" y="11735"/>
                    <a:pt x="97224" y="13699"/>
                    <a:pt x="97224" y="27449"/>
                  </a:cubicBezTo>
                  <a:lnTo>
                    <a:pt x="97224" y="88059"/>
                  </a:lnTo>
                  <a:cubicBezTo>
                    <a:pt x="89151" y="77957"/>
                    <a:pt x="77182" y="70661"/>
                    <a:pt x="62151" y="70661"/>
                  </a:cubicBezTo>
                  <a:cubicBezTo>
                    <a:pt x="29305" y="70661"/>
                    <a:pt x="77" y="98160"/>
                    <a:pt x="77" y="134358"/>
                  </a:cubicBezTo>
                  <a:cubicBezTo>
                    <a:pt x="77" y="169994"/>
                    <a:pt x="27356" y="197774"/>
                    <a:pt x="59089" y="197774"/>
                  </a:cubicBezTo>
                  <a:cubicBezTo>
                    <a:pt x="76904" y="197774"/>
                    <a:pt x="89430" y="188233"/>
                    <a:pt x="96389" y="179254"/>
                  </a:cubicBezTo>
                  <a:close/>
                  <a:moveTo>
                    <a:pt x="96389" y="104053"/>
                  </a:moveTo>
                  <a:lnTo>
                    <a:pt x="96389" y="161576"/>
                  </a:lnTo>
                  <a:cubicBezTo>
                    <a:pt x="96389" y="166627"/>
                    <a:pt x="96389" y="167188"/>
                    <a:pt x="93327" y="171958"/>
                  </a:cubicBezTo>
                  <a:cubicBezTo>
                    <a:pt x="84976" y="185427"/>
                    <a:pt x="72450" y="191600"/>
                    <a:pt x="60481" y="191600"/>
                  </a:cubicBezTo>
                  <a:cubicBezTo>
                    <a:pt x="47955" y="191600"/>
                    <a:pt x="37934" y="184305"/>
                    <a:pt x="31253" y="173642"/>
                  </a:cubicBezTo>
                  <a:cubicBezTo>
                    <a:pt x="24016" y="162137"/>
                    <a:pt x="23181" y="146143"/>
                    <a:pt x="23181" y="134638"/>
                  </a:cubicBezTo>
                  <a:cubicBezTo>
                    <a:pt x="23181" y="124256"/>
                    <a:pt x="23738" y="107420"/>
                    <a:pt x="31810" y="94793"/>
                  </a:cubicBezTo>
                  <a:cubicBezTo>
                    <a:pt x="37655" y="86094"/>
                    <a:pt x="48233" y="76835"/>
                    <a:pt x="63264" y="76835"/>
                  </a:cubicBezTo>
                  <a:cubicBezTo>
                    <a:pt x="73007" y="76835"/>
                    <a:pt x="84698" y="81044"/>
                    <a:pt x="93327" y="93671"/>
                  </a:cubicBezTo>
                  <a:cubicBezTo>
                    <a:pt x="96389" y="98441"/>
                    <a:pt x="96389" y="99002"/>
                    <a:pt x="96389" y="10405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4" name="手繪多邊形: 圖案 2763">
              <a:extLst>
                <a:ext uri="{FF2B5EF4-FFF2-40B4-BE49-F238E27FC236}">
                  <a16:creationId xmlns:a16="http://schemas.microsoft.com/office/drawing/2014/main" id="{CC64161B-CFBB-842F-1CC3-A14C347F94A3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2909702" y="357496"/>
              <a:ext cx="59568" cy="187721"/>
            </a:xfrm>
            <a:custGeom>
              <a:avLst/>
              <a:gdLst>
                <a:gd name="connsiteX0" fmla="*/ 40166 w 59568"/>
                <a:gd name="connsiteY0" fmla="*/ 63646 h 187721"/>
                <a:gd name="connsiteX1" fmla="*/ 1196 w 59568"/>
                <a:gd name="connsiteY1" fmla="*/ 66733 h 187721"/>
                <a:gd name="connsiteX2" fmla="*/ 1196 w 59568"/>
                <a:gd name="connsiteY2" fmla="*/ 75432 h 187721"/>
                <a:gd name="connsiteX3" fmla="*/ 21795 w 59568"/>
                <a:gd name="connsiteY3" fmla="*/ 90865 h 187721"/>
                <a:gd name="connsiteX4" fmla="*/ 21795 w 59568"/>
                <a:gd name="connsiteY4" fmla="*/ 166346 h 187721"/>
                <a:gd name="connsiteX5" fmla="*/ 83 w 59568"/>
                <a:gd name="connsiteY5" fmla="*/ 178973 h 187721"/>
                <a:gd name="connsiteX6" fmla="*/ 83 w 59568"/>
                <a:gd name="connsiteY6" fmla="*/ 187672 h 187721"/>
                <a:gd name="connsiteX7" fmla="*/ 30702 w 59568"/>
                <a:gd name="connsiteY7" fmla="*/ 186830 h 187721"/>
                <a:gd name="connsiteX8" fmla="*/ 59651 w 59568"/>
                <a:gd name="connsiteY8" fmla="*/ 187672 h 187721"/>
                <a:gd name="connsiteX9" fmla="*/ 59651 w 59568"/>
                <a:gd name="connsiteY9" fmla="*/ 178973 h 187721"/>
                <a:gd name="connsiteX10" fmla="*/ 40166 w 59568"/>
                <a:gd name="connsiteY10" fmla="*/ 166627 h 187721"/>
                <a:gd name="connsiteX11" fmla="*/ 40166 w 59568"/>
                <a:gd name="connsiteY11" fmla="*/ 63646 h 187721"/>
                <a:gd name="connsiteX12" fmla="*/ 41280 w 59568"/>
                <a:gd name="connsiteY12" fmla="*/ 14822 h 187721"/>
                <a:gd name="connsiteX13" fmla="*/ 26527 w 59568"/>
                <a:gd name="connsiteY13" fmla="*/ -50 h 187721"/>
                <a:gd name="connsiteX14" fmla="*/ 11774 w 59568"/>
                <a:gd name="connsiteY14" fmla="*/ 14822 h 187721"/>
                <a:gd name="connsiteX15" fmla="*/ 26527 w 59568"/>
                <a:gd name="connsiteY15" fmla="*/ 29694 h 187721"/>
                <a:gd name="connsiteX16" fmla="*/ 41280 w 59568"/>
                <a:gd name="connsiteY16" fmla="*/ 14822 h 18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568" h="187721">
                  <a:moveTo>
                    <a:pt x="40166" y="63646"/>
                  </a:moveTo>
                  <a:lnTo>
                    <a:pt x="1196" y="66733"/>
                  </a:lnTo>
                  <a:lnTo>
                    <a:pt x="1196" y="75432"/>
                  </a:lnTo>
                  <a:cubicBezTo>
                    <a:pt x="19289" y="75432"/>
                    <a:pt x="21795" y="77115"/>
                    <a:pt x="21795" y="90865"/>
                  </a:cubicBezTo>
                  <a:lnTo>
                    <a:pt x="21795" y="166346"/>
                  </a:lnTo>
                  <a:cubicBezTo>
                    <a:pt x="21795" y="178973"/>
                    <a:pt x="18733" y="178973"/>
                    <a:pt x="83" y="178973"/>
                  </a:cubicBezTo>
                  <a:lnTo>
                    <a:pt x="83" y="187672"/>
                  </a:lnTo>
                  <a:cubicBezTo>
                    <a:pt x="8990" y="187391"/>
                    <a:pt x="24022" y="186830"/>
                    <a:pt x="30702" y="186830"/>
                  </a:cubicBezTo>
                  <a:cubicBezTo>
                    <a:pt x="40445" y="186830"/>
                    <a:pt x="50187" y="187391"/>
                    <a:pt x="59651" y="187672"/>
                  </a:cubicBezTo>
                  <a:lnTo>
                    <a:pt x="59651" y="178973"/>
                  </a:lnTo>
                  <a:cubicBezTo>
                    <a:pt x="41280" y="178973"/>
                    <a:pt x="40166" y="177570"/>
                    <a:pt x="40166" y="166627"/>
                  </a:cubicBezTo>
                  <a:lnTo>
                    <a:pt x="40166" y="63646"/>
                  </a:lnTo>
                  <a:close/>
                  <a:moveTo>
                    <a:pt x="41280" y="14822"/>
                  </a:moveTo>
                  <a:cubicBezTo>
                    <a:pt x="41280" y="5843"/>
                    <a:pt x="34321" y="-50"/>
                    <a:pt x="26527" y="-50"/>
                  </a:cubicBezTo>
                  <a:cubicBezTo>
                    <a:pt x="17898" y="-50"/>
                    <a:pt x="11774" y="7526"/>
                    <a:pt x="11774" y="14822"/>
                  </a:cubicBezTo>
                  <a:cubicBezTo>
                    <a:pt x="11774" y="22398"/>
                    <a:pt x="17898" y="29694"/>
                    <a:pt x="26527" y="29694"/>
                  </a:cubicBezTo>
                  <a:cubicBezTo>
                    <a:pt x="34321" y="29694"/>
                    <a:pt x="41280" y="23801"/>
                    <a:pt x="41280" y="1482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5" name="手繪多邊形: 圖案 2764">
              <a:extLst>
                <a:ext uri="{FF2B5EF4-FFF2-40B4-BE49-F238E27FC236}">
                  <a16:creationId xmlns:a16="http://schemas.microsoft.com/office/drawing/2014/main" id="{79623385-2801-EF47-75D8-4D11995239DE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2987023" y="419509"/>
              <a:ext cx="91022" cy="128795"/>
            </a:xfrm>
            <a:custGeom>
              <a:avLst/>
              <a:gdLst>
                <a:gd name="connsiteX0" fmla="*/ 48798 w 91022"/>
                <a:gd name="connsiteY0" fmla="*/ 71223 h 128795"/>
                <a:gd name="connsiteX1" fmla="*/ 77747 w 91022"/>
                <a:gd name="connsiteY1" fmla="*/ 97038 h 128795"/>
                <a:gd name="connsiteX2" fmla="*/ 46293 w 91022"/>
                <a:gd name="connsiteY2" fmla="*/ 122573 h 128795"/>
                <a:gd name="connsiteX3" fmla="*/ 7601 w 91022"/>
                <a:gd name="connsiteY3" fmla="*/ 82727 h 128795"/>
                <a:gd name="connsiteX4" fmla="*/ 3704 w 91022"/>
                <a:gd name="connsiteY4" fmla="*/ 77957 h 128795"/>
                <a:gd name="connsiteX5" fmla="*/ 86 w 91022"/>
                <a:gd name="connsiteY5" fmla="*/ 84972 h 128795"/>
                <a:gd name="connsiteX6" fmla="*/ 86 w 91022"/>
                <a:gd name="connsiteY6" fmla="*/ 122011 h 128795"/>
                <a:gd name="connsiteX7" fmla="*/ 3148 w 91022"/>
                <a:gd name="connsiteY7" fmla="*/ 128746 h 128795"/>
                <a:gd name="connsiteX8" fmla="*/ 10106 w 91022"/>
                <a:gd name="connsiteY8" fmla="*/ 123134 h 128795"/>
                <a:gd name="connsiteX9" fmla="*/ 15674 w 91022"/>
                <a:gd name="connsiteY9" fmla="*/ 116680 h 128795"/>
                <a:gd name="connsiteX10" fmla="*/ 46293 w 91022"/>
                <a:gd name="connsiteY10" fmla="*/ 128746 h 128795"/>
                <a:gd name="connsiteX11" fmla="*/ 91108 w 91022"/>
                <a:gd name="connsiteY11" fmla="*/ 89742 h 128795"/>
                <a:gd name="connsiteX12" fmla="*/ 79417 w 91022"/>
                <a:gd name="connsiteY12" fmla="*/ 63085 h 128795"/>
                <a:gd name="connsiteX13" fmla="*/ 47685 w 91022"/>
                <a:gd name="connsiteY13" fmla="*/ 49616 h 128795"/>
                <a:gd name="connsiteX14" fmla="*/ 13447 w 91022"/>
                <a:gd name="connsiteY14" fmla="*/ 26607 h 128795"/>
                <a:gd name="connsiteX15" fmla="*/ 44623 w 91022"/>
                <a:gd name="connsiteY15" fmla="*/ 5281 h 128795"/>
                <a:gd name="connsiteX16" fmla="*/ 77190 w 91022"/>
                <a:gd name="connsiteY16" fmla="*/ 39234 h 128795"/>
                <a:gd name="connsiteX17" fmla="*/ 80531 w 91022"/>
                <a:gd name="connsiteY17" fmla="*/ 41759 h 128795"/>
                <a:gd name="connsiteX18" fmla="*/ 84149 w 91022"/>
                <a:gd name="connsiteY18" fmla="*/ 35025 h 128795"/>
                <a:gd name="connsiteX19" fmla="*/ 84149 w 91022"/>
                <a:gd name="connsiteY19" fmla="*/ 6684 h 128795"/>
                <a:gd name="connsiteX20" fmla="*/ 81087 w 91022"/>
                <a:gd name="connsiteY20" fmla="*/ -50 h 128795"/>
                <a:gd name="connsiteX21" fmla="*/ 75520 w 91022"/>
                <a:gd name="connsiteY21" fmla="*/ 3317 h 128795"/>
                <a:gd name="connsiteX22" fmla="*/ 70788 w 91022"/>
                <a:gd name="connsiteY22" fmla="*/ 7807 h 128795"/>
                <a:gd name="connsiteX23" fmla="*/ 44623 w 91022"/>
                <a:gd name="connsiteY23" fmla="*/ -50 h 128795"/>
                <a:gd name="connsiteX24" fmla="*/ 86 w 91022"/>
                <a:gd name="connsiteY24" fmla="*/ 34464 h 128795"/>
                <a:gd name="connsiteX25" fmla="*/ 12055 w 91022"/>
                <a:gd name="connsiteY25" fmla="*/ 58315 h 128795"/>
                <a:gd name="connsiteX26" fmla="*/ 48798 w 91022"/>
                <a:gd name="connsiteY26" fmla="*/ 71223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798" y="71223"/>
                  </a:moveTo>
                  <a:cubicBezTo>
                    <a:pt x="54922" y="72345"/>
                    <a:pt x="77747" y="76835"/>
                    <a:pt x="77747" y="97038"/>
                  </a:cubicBezTo>
                  <a:cubicBezTo>
                    <a:pt x="77747" y="111348"/>
                    <a:pt x="68005" y="122573"/>
                    <a:pt x="46293" y="122573"/>
                  </a:cubicBezTo>
                  <a:cubicBezTo>
                    <a:pt x="22911" y="122573"/>
                    <a:pt x="12890" y="106578"/>
                    <a:pt x="7601" y="82727"/>
                  </a:cubicBezTo>
                  <a:cubicBezTo>
                    <a:pt x="6766" y="79079"/>
                    <a:pt x="6488" y="77957"/>
                    <a:pt x="3704" y="77957"/>
                  </a:cubicBezTo>
                  <a:cubicBezTo>
                    <a:pt x="86" y="77957"/>
                    <a:pt x="86" y="79921"/>
                    <a:pt x="86" y="84972"/>
                  </a:cubicBezTo>
                  <a:lnTo>
                    <a:pt x="86" y="122011"/>
                  </a:lnTo>
                  <a:cubicBezTo>
                    <a:pt x="86" y="126782"/>
                    <a:pt x="86" y="128746"/>
                    <a:pt x="3148" y="128746"/>
                  </a:cubicBezTo>
                  <a:cubicBezTo>
                    <a:pt x="4539" y="128746"/>
                    <a:pt x="4818" y="128465"/>
                    <a:pt x="10106" y="123134"/>
                  </a:cubicBezTo>
                  <a:cubicBezTo>
                    <a:pt x="10663" y="122573"/>
                    <a:pt x="10663" y="122011"/>
                    <a:pt x="15674" y="116680"/>
                  </a:cubicBezTo>
                  <a:cubicBezTo>
                    <a:pt x="27921" y="128465"/>
                    <a:pt x="40447" y="128746"/>
                    <a:pt x="46293" y="128746"/>
                  </a:cubicBezTo>
                  <a:cubicBezTo>
                    <a:pt x="78304" y="128746"/>
                    <a:pt x="91108" y="109945"/>
                    <a:pt x="91108" y="89742"/>
                  </a:cubicBezTo>
                  <a:cubicBezTo>
                    <a:pt x="91108" y="74870"/>
                    <a:pt x="82757" y="66452"/>
                    <a:pt x="79417" y="63085"/>
                  </a:cubicBezTo>
                  <a:cubicBezTo>
                    <a:pt x="70231" y="54106"/>
                    <a:pt x="59376" y="51861"/>
                    <a:pt x="47685" y="49616"/>
                  </a:cubicBezTo>
                  <a:cubicBezTo>
                    <a:pt x="32097" y="46530"/>
                    <a:pt x="13447" y="42882"/>
                    <a:pt x="13447" y="26607"/>
                  </a:cubicBezTo>
                  <a:cubicBezTo>
                    <a:pt x="13447" y="16786"/>
                    <a:pt x="20684" y="5281"/>
                    <a:pt x="44623" y="5281"/>
                  </a:cubicBezTo>
                  <a:cubicBezTo>
                    <a:pt x="75242" y="5281"/>
                    <a:pt x="76634" y="30535"/>
                    <a:pt x="77190" y="39234"/>
                  </a:cubicBezTo>
                  <a:cubicBezTo>
                    <a:pt x="77469" y="41759"/>
                    <a:pt x="79974" y="41759"/>
                    <a:pt x="80531" y="41759"/>
                  </a:cubicBezTo>
                  <a:cubicBezTo>
                    <a:pt x="84149" y="41759"/>
                    <a:pt x="84149" y="40356"/>
                    <a:pt x="84149" y="35025"/>
                  </a:cubicBezTo>
                  <a:lnTo>
                    <a:pt x="84149" y="6684"/>
                  </a:lnTo>
                  <a:cubicBezTo>
                    <a:pt x="84149" y="1914"/>
                    <a:pt x="84149" y="-50"/>
                    <a:pt x="81087" y="-50"/>
                  </a:cubicBezTo>
                  <a:cubicBezTo>
                    <a:pt x="79696" y="-50"/>
                    <a:pt x="79139" y="-50"/>
                    <a:pt x="75520" y="3317"/>
                  </a:cubicBezTo>
                  <a:cubicBezTo>
                    <a:pt x="74685" y="4440"/>
                    <a:pt x="71902" y="6965"/>
                    <a:pt x="70788" y="7807"/>
                  </a:cubicBezTo>
                  <a:cubicBezTo>
                    <a:pt x="60211" y="-50"/>
                    <a:pt x="48798" y="-50"/>
                    <a:pt x="44623" y="-50"/>
                  </a:cubicBezTo>
                  <a:cubicBezTo>
                    <a:pt x="10663" y="-50"/>
                    <a:pt x="86" y="18750"/>
                    <a:pt x="86" y="34464"/>
                  </a:cubicBezTo>
                  <a:cubicBezTo>
                    <a:pt x="86" y="44285"/>
                    <a:pt x="4539" y="52142"/>
                    <a:pt x="12055" y="58315"/>
                  </a:cubicBezTo>
                  <a:cubicBezTo>
                    <a:pt x="20962" y="65611"/>
                    <a:pt x="28756" y="67294"/>
                    <a:pt x="48798" y="7122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6" name="手繪多邊形: 圖案 2765">
              <a:extLst>
                <a:ext uri="{FF2B5EF4-FFF2-40B4-BE49-F238E27FC236}">
                  <a16:creationId xmlns:a16="http://schemas.microsoft.com/office/drawing/2014/main" id="{5713D909-63B2-664C-C499-82D7197FEAFD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3097098" y="419509"/>
              <a:ext cx="106053" cy="128795"/>
            </a:xfrm>
            <a:custGeom>
              <a:avLst/>
              <a:gdLst>
                <a:gd name="connsiteX0" fmla="*/ 23193 w 106053"/>
                <a:gd name="connsiteY0" fmla="*/ 64488 h 128795"/>
                <a:gd name="connsiteX1" fmla="*/ 60771 w 106053"/>
                <a:gd name="connsiteY1" fmla="*/ 6965 h 128795"/>
                <a:gd name="connsiteX2" fmla="*/ 90555 w 106053"/>
                <a:gd name="connsiteY2" fmla="*/ 17347 h 128795"/>
                <a:gd name="connsiteX3" fmla="*/ 77473 w 106053"/>
                <a:gd name="connsiteY3" fmla="*/ 30255 h 128795"/>
                <a:gd name="connsiteX4" fmla="*/ 90277 w 106053"/>
                <a:gd name="connsiteY4" fmla="*/ 43162 h 128795"/>
                <a:gd name="connsiteX5" fmla="*/ 103081 w 106053"/>
                <a:gd name="connsiteY5" fmla="*/ 29974 h 128795"/>
                <a:gd name="connsiteX6" fmla="*/ 60493 w 106053"/>
                <a:gd name="connsiteY6" fmla="*/ -50 h 128795"/>
                <a:gd name="connsiteX7" fmla="*/ 90 w 106053"/>
                <a:gd name="connsiteY7" fmla="*/ 65049 h 128795"/>
                <a:gd name="connsiteX8" fmla="*/ 59936 w 106053"/>
                <a:gd name="connsiteY8" fmla="*/ 128746 h 128795"/>
                <a:gd name="connsiteX9" fmla="*/ 106143 w 106053"/>
                <a:gd name="connsiteY9" fmla="*/ 92268 h 128795"/>
                <a:gd name="connsiteX10" fmla="*/ 102525 w 106053"/>
                <a:gd name="connsiteY10" fmla="*/ 89462 h 128795"/>
                <a:gd name="connsiteX11" fmla="*/ 98906 w 106053"/>
                <a:gd name="connsiteY11" fmla="*/ 92268 h 128795"/>
                <a:gd name="connsiteX12" fmla="*/ 62441 w 106053"/>
                <a:gd name="connsiteY12" fmla="*/ 121731 h 128795"/>
                <a:gd name="connsiteX13" fmla="*/ 23193 w 106053"/>
                <a:gd name="connsiteY13" fmla="*/ 6448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053" h="128795">
                  <a:moveTo>
                    <a:pt x="23193" y="64488"/>
                  </a:moveTo>
                  <a:cubicBezTo>
                    <a:pt x="23193" y="18750"/>
                    <a:pt x="46018" y="6965"/>
                    <a:pt x="60771" y="6965"/>
                  </a:cubicBezTo>
                  <a:cubicBezTo>
                    <a:pt x="63276" y="6965"/>
                    <a:pt x="80813" y="7246"/>
                    <a:pt x="90555" y="17347"/>
                  </a:cubicBezTo>
                  <a:cubicBezTo>
                    <a:pt x="79143" y="18189"/>
                    <a:pt x="77473" y="26607"/>
                    <a:pt x="77473" y="30255"/>
                  </a:cubicBezTo>
                  <a:cubicBezTo>
                    <a:pt x="77473" y="37550"/>
                    <a:pt x="82483" y="43162"/>
                    <a:pt x="90277" y="43162"/>
                  </a:cubicBezTo>
                  <a:cubicBezTo>
                    <a:pt x="97514" y="43162"/>
                    <a:pt x="103081" y="38392"/>
                    <a:pt x="103081" y="29974"/>
                  </a:cubicBezTo>
                  <a:cubicBezTo>
                    <a:pt x="103081" y="10893"/>
                    <a:pt x="81926" y="-50"/>
                    <a:pt x="60493" y="-50"/>
                  </a:cubicBezTo>
                  <a:cubicBezTo>
                    <a:pt x="25698" y="-50"/>
                    <a:pt x="90" y="30255"/>
                    <a:pt x="90" y="65049"/>
                  </a:cubicBezTo>
                  <a:cubicBezTo>
                    <a:pt x="90" y="100966"/>
                    <a:pt x="27647" y="128746"/>
                    <a:pt x="59936" y="128746"/>
                  </a:cubicBezTo>
                  <a:cubicBezTo>
                    <a:pt x="97236" y="128746"/>
                    <a:pt x="106143" y="95074"/>
                    <a:pt x="106143" y="92268"/>
                  </a:cubicBezTo>
                  <a:cubicBezTo>
                    <a:pt x="106143" y="89462"/>
                    <a:pt x="103360" y="89462"/>
                    <a:pt x="102525" y="89462"/>
                  </a:cubicBezTo>
                  <a:cubicBezTo>
                    <a:pt x="100019" y="89462"/>
                    <a:pt x="99463" y="90584"/>
                    <a:pt x="98906" y="92268"/>
                  </a:cubicBezTo>
                  <a:cubicBezTo>
                    <a:pt x="90834" y="118363"/>
                    <a:pt x="72741" y="121731"/>
                    <a:pt x="62441" y="121731"/>
                  </a:cubicBezTo>
                  <a:cubicBezTo>
                    <a:pt x="47689" y="121731"/>
                    <a:pt x="23193" y="109665"/>
                    <a:pt x="23193" y="6448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7" name="手繪多邊形: 圖案 2766">
              <a:extLst>
                <a:ext uri="{FF2B5EF4-FFF2-40B4-BE49-F238E27FC236}">
                  <a16:creationId xmlns:a16="http://schemas.microsoft.com/office/drawing/2014/main" id="{2E4C2BFD-406C-E090-FC86-35D135730460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3219142" y="419509"/>
              <a:ext cx="123311" cy="128795"/>
            </a:xfrm>
            <a:custGeom>
              <a:avLst/>
              <a:gdLst>
                <a:gd name="connsiteX0" fmla="*/ 123406 w 123311"/>
                <a:gd name="connsiteY0" fmla="*/ 65611 h 128795"/>
                <a:gd name="connsiteX1" fmla="*/ 61889 w 123311"/>
                <a:gd name="connsiteY1" fmla="*/ -50 h 128795"/>
                <a:gd name="connsiteX2" fmla="*/ 94 w 123311"/>
                <a:gd name="connsiteY2" fmla="*/ 65611 h 128795"/>
                <a:gd name="connsiteX3" fmla="*/ 61611 w 123311"/>
                <a:gd name="connsiteY3" fmla="*/ 128746 h 128795"/>
                <a:gd name="connsiteX4" fmla="*/ 123406 w 123311"/>
                <a:gd name="connsiteY4" fmla="*/ 65611 h 128795"/>
                <a:gd name="connsiteX5" fmla="*/ 61889 w 123311"/>
                <a:gd name="connsiteY5" fmla="*/ 121731 h 128795"/>
                <a:gd name="connsiteX6" fmla="*/ 30156 w 123311"/>
                <a:gd name="connsiteY6" fmla="*/ 102930 h 128795"/>
                <a:gd name="connsiteX7" fmla="*/ 23198 w 123311"/>
                <a:gd name="connsiteY7" fmla="*/ 63366 h 128795"/>
                <a:gd name="connsiteX8" fmla="*/ 29878 w 123311"/>
                <a:gd name="connsiteY8" fmla="*/ 24923 h 128795"/>
                <a:gd name="connsiteX9" fmla="*/ 61611 w 123311"/>
                <a:gd name="connsiteY9" fmla="*/ 6123 h 128795"/>
                <a:gd name="connsiteX10" fmla="*/ 93065 w 123311"/>
                <a:gd name="connsiteY10" fmla="*/ 24362 h 128795"/>
                <a:gd name="connsiteX11" fmla="*/ 100302 w 123311"/>
                <a:gd name="connsiteY11" fmla="*/ 63366 h 128795"/>
                <a:gd name="connsiteX12" fmla="*/ 94178 w 123311"/>
                <a:gd name="connsiteY12" fmla="*/ 100966 h 128795"/>
                <a:gd name="connsiteX13" fmla="*/ 61889 w 123311"/>
                <a:gd name="connsiteY13" fmla="*/ 121731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11" h="128795">
                  <a:moveTo>
                    <a:pt x="123406" y="65611"/>
                  </a:moveTo>
                  <a:cubicBezTo>
                    <a:pt x="123406" y="29694"/>
                    <a:pt x="95570" y="-50"/>
                    <a:pt x="61889" y="-50"/>
                  </a:cubicBezTo>
                  <a:cubicBezTo>
                    <a:pt x="27095" y="-50"/>
                    <a:pt x="94" y="30535"/>
                    <a:pt x="94" y="65611"/>
                  </a:cubicBezTo>
                  <a:cubicBezTo>
                    <a:pt x="94" y="101808"/>
                    <a:pt x="29043" y="128746"/>
                    <a:pt x="61611" y="128746"/>
                  </a:cubicBezTo>
                  <a:cubicBezTo>
                    <a:pt x="95292" y="128746"/>
                    <a:pt x="123406" y="101247"/>
                    <a:pt x="123406" y="65611"/>
                  </a:cubicBezTo>
                  <a:close/>
                  <a:moveTo>
                    <a:pt x="61889" y="121731"/>
                  </a:moveTo>
                  <a:cubicBezTo>
                    <a:pt x="49920" y="121731"/>
                    <a:pt x="37672" y="115838"/>
                    <a:pt x="30156" y="102930"/>
                  </a:cubicBezTo>
                  <a:cubicBezTo>
                    <a:pt x="23198" y="90584"/>
                    <a:pt x="23198" y="73467"/>
                    <a:pt x="23198" y="63366"/>
                  </a:cubicBezTo>
                  <a:cubicBezTo>
                    <a:pt x="23198" y="52422"/>
                    <a:pt x="23198" y="37270"/>
                    <a:pt x="29878" y="24923"/>
                  </a:cubicBezTo>
                  <a:cubicBezTo>
                    <a:pt x="37394" y="12016"/>
                    <a:pt x="50477" y="6123"/>
                    <a:pt x="61611" y="6123"/>
                  </a:cubicBezTo>
                  <a:cubicBezTo>
                    <a:pt x="73858" y="6123"/>
                    <a:pt x="85828" y="12296"/>
                    <a:pt x="93065" y="24362"/>
                  </a:cubicBezTo>
                  <a:cubicBezTo>
                    <a:pt x="100302" y="36428"/>
                    <a:pt x="100302" y="52703"/>
                    <a:pt x="100302" y="63366"/>
                  </a:cubicBezTo>
                  <a:cubicBezTo>
                    <a:pt x="100302" y="73467"/>
                    <a:pt x="100302" y="88620"/>
                    <a:pt x="94178" y="100966"/>
                  </a:cubicBezTo>
                  <a:cubicBezTo>
                    <a:pt x="88055" y="113593"/>
                    <a:pt x="75807" y="121731"/>
                    <a:pt x="61889" y="12173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8" name="手繪多邊形: 圖案 2767">
              <a:extLst>
                <a:ext uri="{FF2B5EF4-FFF2-40B4-BE49-F238E27FC236}">
                  <a16:creationId xmlns:a16="http://schemas.microsoft.com/office/drawing/2014/main" id="{F8708D1E-7653-0C16-7D93-246C2C6D9F41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3348083" y="424279"/>
              <a:ext cx="136116" cy="124025"/>
            </a:xfrm>
            <a:custGeom>
              <a:avLst/>
              <a:gdLst>
                <a:gd name="connsiteX0" fmla="*/ 110606 w 136116"/>
                <a:gd name="connsiteY0" fmla="*/ 27449 h 124025"/>
                <a:gd name="connsiteX1" fmla="*/ 136215 w 136116"/>
                <a:gd name="connsiteY1" fmla="*/ 8649 h 124025"/>
                <a:gd name="connsiteX2" fmla="*/ 136215 w 136116"/>
                <a:gd name="connsiteY2" fmla="*/ -50 h 124025"/>
                <a:gd name="connsiteX3" fmla="*/ 115338 w 136116"/>
                <a:gd name="connsiteY3" fmla="*/ 792 h 124025"/>
                <a:gd name="connsiteX4" fmla="*/ 91121 w 136116"/>
                <a:gd name="connsiteY4" fmla="*/ -50 h 124025"/>
                <a:gd name="connsiteX5" fmla="*/ 91121 w 136116"/>
                <a:gd name="connsiteY5" fmla="*/ 8649 h 124025"/>
                <a:gd name="connsiteX6" fmla="*/ 104482 w 136116"/>
                <a:gd name="connsiteY6" fmla="*/ 20714 h 124025"/>
                <a:gd name="connsiteX7" fmla="*/ 102812 w 136116"/>
                <a:gd name="connsiteY7" fmla="*/ 27449 h 124025"/>
                <a:gd name="connsiteX8" fmla="*/ 74420 w 136116"/>
                <a:gd name="connsiteY8" fmla="*/ 99002 h 124025"/>
                <a:gd name="connsiteX9" fmla="*/ 43244 w 136116"/>
                <a:gd name="connsiteY9" fmla="*/ 20714 h 124025"/>
                <a:gd name="connsiteX10" fmla="*/ 41574 w 136116"/>
                <a:gd name="connsiteY10" fmla="*/ 15944 h 124025"/>
                <a:gd name="connsiteX11" fmla="*/ 57440 w 136116"/>
                <a:gd name="connsiteY11" fmla="*/ 8649 h 124025"/>
                <a:gd name="connsiteX12" fmla="*/ 57440 w 136116"/>
                <a:gd name="connsiteY12" fmla="*/ -50 h 124025"/>
                <a:gd name="connsiteX13" fmla="*/ 27099 w 136116"/>
                <a:gd name="connsiteY13" fmla="*/ 792 h 124025"/>
                <a:gd name="connsiteX14" fmla="*/ 99 w 136116"/>
                <a:gd name="connsiteY14" fmla="*/ -50 h 124025"/>
                <a:gd name="connsiteX15" fmla="*/ 99 w 136116"/>
                <a:gd name="connsiteY15" fmla="*/ 8649 h 124025"/>
                <a:gd name="connsiteX16" fmla="*/ 22367 w 136116"/>
                <a:gd name="connsiteY16" fmla="*/ 19031 h 124025"/>
                <a:gd name="connsiteX17" fmla="*/ 62451 w 136116"/>
                <a:gd name="connsiteY17" fmla="*/ 118644 h 124025"/>
                <a:gd name="connsiteX18" fmla="*/ 68296 w 136116"/>
                <a:gd name="connsiteY18" fmla="*/ 123976 h 124025"/>
                <a:gd name="connsiteX19" fmla="*/ 74141 w 136116"/>
                <a:gd name="connsiteY19" fmla="*/ 118644 h 124025"/>
                <a:gd name="connsiteX20" fmla="*/ 110606 w 136116"/>
                <a:gd name="connsiteY20" fmla="*/ 27449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116" h="124025">
                  <a:moveTo>
                    <a:pt x="110606" y="27449"/>
                  </a:moveTo>
                  <a:cubicBezTo>
                    <a:pt x="113111" y="20995"/>
                    <a:pt x="117843" y="8929"/>
                    <a:pt x="136215" y="8649"/>
                  </a:cubicBezTo>
                  <a:lnTo>
                    <a:pt x="136215" y="-50"/>
                  </a:lnTo>
                  <a:cubicBezTo>
                    <a:pt x="129813" y="511"/>
                    <a:pt x="121740" y="792"/>
                    <a:pt x="115338" y="792"/>
                  </a:cubicBezTo>
                  <a:cubicBezTo>
                    <a:pt x="108658" y="792"/>
                    <a:pt x="95853" y="231"/>
                    <a:pt x="91121" y="-50"/>
                  </a:cubicBezTo>
                  <a:lnTo>
                    <a:pt x="91121" y="8649"/>
                  </a:lnTo>
                  <a:cubicBezTo>
                    <a:pt x="101420" y="8929"/>
                    <a:pt x="104482" y="15383"/>
                    <a:pt x="104482" y="20714"/>
                  </a:cubicBezTo>
                  <a:cubicBezTo>
                    <a:pt x="104482" y="23240"/>
                    <a:pt x="103926" y="24362"/>
                    <a:pt x="102812" y="27449"/>
                  </a:cubicBezTo>
                  <a:lnTo>
                    <a:pt x="74420" y="99002"/>
                  </a:lnTo>
                  <a:lnTo>
                    <a:pt x="43244" y="20714"/>
                  </a:lnTo>
                  <a:cubicBezTo>
                    <a:pt x="41574" y="17067"/>
                    <a:pt x="41574" y="16505"/>
                    <a:pt x="41574" y="15944"/>
                  </a:cubicBezTo>
                  <a:cubicBezTo>
                    <a:pt x="41574" y="8649"/>
                    <a:pt x="52430" y="8649"/>
                    <a:pt x="57440" y="8649"/>
                  </a:cubicBezTo>
                  <a:lnTo>
                    <a:pt x="57440" y="-50"/>
                  </a:lnTo>
                  <a:cubicBezTo>
                    <a:pt x="49089" y="231"/>
                    <a:pt x="33501" y="792"/>
                    <a:pt x="27099" y="792"/>
                  </a:cubicBezTo>
                  <a:cubicBezTo>
                    <a:pt x="19584" y="792"/>
                    <a:pt x="8449" y="511"/>
                    <a:pt x="99" y="-50"/>
                  </a:cubicBezTo>
                  <a:lnTo>
                    <a:pt x="99" y="8649"/>
                  </a:lnTo>
                  <a:cubicBezTo>
                    <a:pt x="17635" y="8649"/>
                    <a:pt x="18749" y="10332"/>
                    <a:pt x="22367" y="19031"/>
                  </a:cubicBezTo>
                  <a:lnTo>
                    <a:pt x="62451" y="118644"/>
                  </a:lnTo>
                  <a:cubicBezTo>
                    <a:pt x="64121" y="122573"/>
                    <a:pt x="64677" y="123976"/>
                    <a:pt x="68296" y="123976"/>
                  </a:cubicBezTo>
                  <a:cubicBezTo>
                    <a:pt x="71915" y="123976"/>
                    <a:pt x="73028" y="121450"/>
                    <a:pt x="74141" y="118644"/>
                  </a:cubicBezTo>
                  <a:lnTo>
                    <a:pt x="110606" y="2744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9" name="手繪多邊形: 圖案 2768">
              <a:extLst>
                <a:ext uri="{FF2B5EF4-FFF2-40B4-BE49-F238E27FC236}">
                  <a16:creationId xmlns:a16="http://schemas.microsoft.com/office/drawing/2014/main" id="{EF79CFC5-B419-968B-F0CA-0BFF3EFAC30D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3489767" y="419509"/>
              <a:ext cx="107723" cy="128795"/>
            </a:xfrm>
            <a:custGeom>
              <a:avLst/>
              <a:gdLst>
                <a:gd name="connsiteX0" fmla="*/ 23486 w 107723"/>
                <a:gd name="connsiteY0" fmla="*/ 54948 h 128795"/>
                <a:gd name="connsiteX1" fmla="*/ 58002 w 107723"/>
                <a:gd name="connsiteY1" fmla="*/ 6123 h 128795"/>
                <a:gd name="connsiteX2" fmla="*/ 89456 w 107723"/>
                <a:gd name="connsiteY2" fmla="*/ 54948 h 128795"/>
                <a:gd name="connsiteX3" fmla="*/ 23486 w 107723"/>
                <a:gd name="connsiteY3" fmla="*/ 54948 h 128795"/>
                <a:gd name="connsiteX4" fmla="*/ 23207 w 107723"/>
                <a:gd name="connsiteY4" fmla="*/ 60840 h 128795"/>
                <a:gd name="connsiteX5" fmla="*/ 100869 w 107723"/>
                <a:gd name="connsiteY5" fmla="*/ 60840 h 128795"/>
                <a:gd name="connsiteX6" fmla="*/ 107828 w 107723"/>
                <a:gd name="connsiteY6" fmla="*/ 54948 h 128795"/>
                <a:gd name="connsiteX7" fmla="*/ 58002 w 107723"/>
                <a:gd name="connsiteY7" fmla="*/ -50 h 128795"/>
                <a:gd name="connsiteX8" fmla="*/ 104 w 107723"/>
                <a:gd name="connsiteY8" fmla="*/ 63927 h 128795"/>
                <a:gd name="connsiteX9" fmla="*/ 61342 w 107723"/>
                <a:gd name="connsiteY9" fmla="*/ 128746 h 128795"/>
                <a:gd name="connsiteX10" fmla="*/ 107828 w 107723"/>
                <a:gd name="connsiteY10" fmla="*/ 92268 h 128795"/>
                <a:gd name="connsiteX11" fmla="*/ 104209 w 107723"/>
                <a:gd name="connsiteY11" fmla="*/ 88900 h 128795"/>
                <a:gd name="connsiteX12" fmla="*/ 100590 w 107723"/>
                <a:gd name="connsiteY12" fmla="*/ 92829 h 128795"/>
                <a:gd name="connsiteX13" fmla="*/ 63012 w 107723"/>
                <a:gd name="connsiteY13" fmla="*/ 121731 h 128795"/>
                <a:gd name="connsiteX14" fmla="*/ 31558 w 107723"/>
                <a:gd name="connsiteY14" fmla="*/ 102930 h 128795"/>
                <a:gd name="connsiteX15" fmla="*/ 23207 w 107723"/>
                <a:gd name="connsiteY15" fmla="*/ 6084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86" y="54948"/>
                  </a:moveTo>
                  <a:cubicBezTo>
                    <a:pt x="25156" y="13138"/>
                    <a:pt x="48538" y="6123"/>
                    <a:pt x="58002" y="6123"/>
                  </a:cubicBezTo>
                  <a:cubicBezTo>
                    <a:pt x="86673" y="6123"/>
                    <a:pt x="89456" y="44004"/>
                    <a:pt x="89456" y="54948"/>
                  </a:cubicBezTo>
                  <a:lnTo>
                    <a:pt x="23486" y="54948"/>
                  </a:lnTo>
                  <a:close/>
                  <a:moveTo>
                    <a:pt x="23207" y="60840"/>
                  </a:moveTo>
                  <a:lnTo>
                    <a:pt x="100869" y="60840"/>
                  </a:lnTo>
                  <a:cubicBezTo>
                    <a:pt x="106993" y="60840"/>
                    <a:pt x="107828" y="60840"/>
                    <a:pt x="107828" y="54948"/>
                  </a:cubicBezTo>
                  <a:cubicBezTo>
                    <a:pt x="107828" y="27168"/>
                    <a:pt x="92796" y="-50"/>
                    <a:pt x="58002" y="-50"/>
                  </a:cubicBezTo>
                  <a:cubicBezTo>
                    <a:pt x="25712" y="-50"/>
                    <a:pt x="104" y="28852"/>
                    <a:pt x="104" y="63927"/>
                  </a:cubicBezTo>
                  <a:cubicBezTo>
                    <a:pt x="104" y="101527"/>
                    <a:pt x="29331" y="128746"/>
                    <a:pt x="61342" y="128746"/>
                  </a:cubicBezTo>
                  <a:cubicBezTo>
                    <a:pt x="95302" y="128746"/>
                    <a:pt x="107828" y="97599"/>
                    <a:pt x="107828" y="92268"/>
                  </a:cubicBezTo>
                  <a:cubicBezTo>
                    <a:pt x="107828" y="89462"/>
                    <a:pt x="105601" y="88900"/>
                    <a:pt x="104209" y="88900"/>
                  </a:cubicBezTo>
                  <a:cubicBezTo>
                    <a:pt x="101704" y="88900"/>
                    <a:pt x="101147" y="90584"/>
                    <a:pt x="100590" y="92829"/>
                  </a:cubicBezTo>
                  <a:cubicBezTo>
                    <a:pt x="90848" y="121731"/>
                    <a:pt x="65796" y="121731"/>
                    <a:pt x="63012" y="121731"/>
                  </a:cubicBezTo>
                  <a:cubicBezTo>
                    <a:pt x="49094" y="121731"/>
                    <a:pt x="37960" y="113313"/>
                    <a:pt x="31558" y="102930"/>
                  </a:cubicBezTo>
                  <a:cubicBezTo>
                    <a:pt x="23207" y="89462"/>
                    <a:pt x="23207" y="70942"/>
                    <a:pt x="23207" y="6084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0" name="手繪多邊形: 圖案 2769">
              <a:extLst>
                <a:ext uri="{FF2B5EF4-FFF2-40B4-BE49-F238E27FC236}">
                  <a16:creationId xmlns:a16="http://schemas.microsoft.com/office/drawing/2014/main" id="{23EE9A36-A64D-BBB0-8039-7B1FC620BFA8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3613481" y="421193"/>
              <a:ext cx="93527" cy="124025"/>
            </a:xfrm>
            <a:custGeom>
              <a:avLst/>
              <a:gdLst>
                <a:gd name="connsiteX0" fmla="*/ 38800 w 93527"/>
                <a:gd name="connsiteY0" fmla="*/ 30816 h 124025"/>
                <a:gd name="connsiteX1" fmla="*/ 38800 w 93527"/>
                <a:gd name="connsiteY1" fmla="*/ -50 h 124025"/>
                <a:gd name="connsiteX2" fmla="*/ 108 w 93527"/>
                <a:gd name="connsiteY2" fmla="*/ 3037 h 124025"/>
                <a:gd name="connsiteX3" fmla="*/ 108 w 93527"/>
                <a:gd name="connsiteY3" fmla="*/ 11735 h 124025"/>
                <a:gd name="connsiteX4" fmla="*/ 21820 w 93527"/>
                <a:gd name="connsiteY4" fmla="*/ 27449 h 124025"/>
                <a:gd name="connsiteX5" fmla="*/ 21820 w 93527"/>
                <a:gd name="connsiteY5" fmla="*/ 102650 h 124025"/>
                <a:gd name="connsiteX6" fmla="*/ 108 w 93527"/>
                <a:gd name="connsiteY6" fmla="*/ 115277 h 124025"/>
                <a:gd name="connsiteX7" fmla="*/ 108 w 93527"/>
                <a:gd name="connsiteY7" fmla="*/ 123976 h 124025"/>
                <a:gd name="connsiteX8" fmla="*/ 31841 w 93527"/>
                <a:gd name="connsiteY8" fmla="*/ 123134 h 124025"/>
                <a:gd name="connsiteX9" fmla="*/ 67192 w 93527"/>
                <a:gd name="connsiteY9" fmla="*/ 123976 h 124025"/>
                <a:gd name="connsiteX10" fmla="*/ 67192 w 93527"/>
                <a:gd name="connsiteY10" fmla="*/ 115277 h 124025"/>
                <a:gd name="connsiteX11" fmla="*/ 61347 w 93527"/>
                <a:gd name="connsiteY11" fmla="*/ 115277 h 124025"/>
                <a:gd name="connsiteX12" fmla="*/ 40191 w 93527"/>
                <a:gd name="connsiteY12" fmla="*/ 102089 h 124025"/>
                <a:gd name="connsiteX13" fmla="*/ 40191 w 93527"/>
                <a:gd name="connsiteY13" fmla="*/ 58876 h 124025"/>
                <a:gd name="connsiteX14" fmla="*/ 73037 w 93527"/>
                <a:gd name="connsiteY14" fmla="*/ 6123 h 124025"/>
                <a:gd name="connsiteX15" fmla="*/ 76099 w 93527"/>
                <a:gd name="connsiteY15" fmla="*/ 6404 h 124025"/>
                <a:gd name="connsiteX16" fmla="*/ 69697 w 93527"/>
                <a:gd name="connsiteY16" fmla="*/ 17347 h 124025"/>
                <a:gd name="connsiteX17" fmla="*/ 81667 w 93527"/>
                <a:gd name="connsiteY17" fmla="*/ 29413 h 124025"/>
                <a:gd name="connsiteX18" fmla="*/ 93636 w 93527"/>
                <a:gd name="connsiteY18" fmla="*/ 17067 h 124025"/>
                <a:gd name="connsiteX19" fmla="*/ 73037 w 93527"/>
                <a:gd name="connsiteY19" fmla="*/ -50 h 124025"/>
                <a:gd name="connsiteX20" fmla="*/ 38800 w 93527"/>
                <a:gd name="connsiteY20" fmla="*/ 30816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527" h="124025">
                  <a:moveTo>
                    <a:pt x="38800" y="30816"/>
                  </a:moveTo>
                  <a:lnTo>
                    <a:pt x="38800" y="-50"/>
                  </a:lnTo>
                  <a:lnTo>
                    <a:pt x="108" y="3037"/>
                  </a:lnTo>
                  <a:lnTo>
                    <a:pt x="108" y="11735"/>
                  </a:lnTo>
                  <a:cubicBezTo>
                    <a:pt x="19593" y="11735"/>
                    <a:pt x="21820" y="13699"/>
                    <a:pt x="21820" y="27449"/>
                  </a:cubicBezTo>
                  <a:lnTo>
                    <a:pt x="21820" y="102650"/>
                  </a:lnTo>
                  <a:cubicBezTo>
                    <a:pt x="21820" y="115277"/>
                    <a:pt x="18758" y="115277"/>
                    <a:pt x="108" y="115277"/>
                  </a:cubicBezTo>
                  <a:lnTo>
                    <a:pt x="108" y="123976"/>
                  </a:lnTo>
                  <a:cubicBezTo>
                    <a:pt x="10964" y="123695"/>
                    <a:pt x="24047" y="123134"/>
                    <a:pt x="31841" y="123134"/>
                  </a:cubicBezTo>
                  <a:cubicBezTo>
                    <a:pt x="42975" y="123134"/>
                    <a:pt x="56058" y="123134"/>
                    <a:pt x="67192" y="123976"/>
                  </a:cubicBezTo>
                  <a:lnTo>
                    <a:pt x="67192" y="115277"/>
                  </a:lnTo>
                  <a:lnTo>
                    <a:pt x="61347" y="115277"/>
                  </a:lnTo>
                  <a:cubicBezTo>
                    <a:pt x="40748" y="115277"/>
                    <a:pt x="40191" y="112190"/>
                    <a:pt x="40191" y="102089"/>
                  </a:cubicBezTo>
                  <a:lnTo>
                    <a:pt x="40191" y="58876"/>
                  </a:lnTo>
                  <a:cubicBezTo>
                    <a:pt x="40191" y="31097"/>
                    <a:pt x="51882" y="6123"/>
                    <a:pt x="73037" y="6123"/>
                  </a:cubicBezTo>
                  <a:cubicBezTo>
                    <a:pt x="74986" y="6123"/>
                    <a:pt x="75543" y="6123"/>
                    <a:pt x="76099" y="6404"/>
                  </a:cubicBezTo>
                  <a:cubicBezTo>
                    <a:pt x="75264" y="6684"/>
                    <a:pt x="69697" y="10052"/>
                    <a:pt x="69697" y="17347"/>
                  </a:cubicBezTo>
                  <a:cubicBezTo>
                    <a:pt x="69697" y="25204"/>
                    <a:pt x="75543" y="29413"/>
                    <a:pt x="81667" y="29413"/>
                  </a:cubicBezTo>
                  <a:cubicBezTo>
                    <a:pt x="86677" y="29413"/>
                    <a:pt x="93636" y="26046"/>
                    <a:pt x="93636" y="17067"/>
                  </a:cubicBezTo>
                  <a:cubicBezTo>
                    <a:pt x="93636" y="8087"/>
                    <a:pt x="85007" y="-50"/>
                    <a:pt x="73037" y="-50"/>
                  </a:cubicBezTo>
                  <a:cubicBezTo>
                    <a:pt x="52717" y="-50"/>
                    <a:pt x="42697" y="18750"/>
                    <a:pt x="38800" y="3081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1" name="手繪多邊形: 圖案 2770">
              <a:extLst>
                <a:ext uri="{FF2B5EF4-FFF2-40B4-BE49-F238E27FC236}">
                  <a16:creationId xmlns:a16="http://schemas.microsoft.com/office/drawing/2014/main" id="{65CD2DED-5033-7467-D7E8-F03280EFBE68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3719999" y="424279"/>
              <a:ext cx="136116" cy="178462"/>
            </a:xfrm>
            <a:custGeom>
              <a:avLst/>
              <a:gdLst>
                <a:gd name="connsiteX0" fmla="*/ 110341 w 136116"/>
                <a:gd name="connsiteY0" fmla="*/ 26607 h 178462"/>
                <a:gd name="connsiteX1" fmla="*/ 136228 w 136116"/>
                <a:gd name="connsiteY1" fmla="*/ 8649 h 178462"/>
                <a:gd name="connsiteX2" fmla="*/ 136228 w 136116"/>
                <a:gd name="connsiteY2" fmla="*/ -50 h 178462"/>
                <a:gd name="connsiteX3" fmla="*/ 115352 w 136116"/>
                <a:gd name="connsiteY3" fmla="*/ 792 h 178462"/>
                <a:gd name="connsiteX4" fmla="*/ 91135 w 136116"/>
                <a:gd name="connsiteY4" fmla="*/ -50 h 178462"/>
                <a:gd name="connsiteX5" fmla="*/ 91135 w 136116"/>
                <a:gd name="connsiteY5" fmla="*/ 8649 h 178462"/>
                <a:gd name="connsiteX6" fmla="*/ 104217 w 136116"/>
                <a:gd name="connsiteY6" fmla="*/ 20714 h 178462"/>
                <a:gd name="connsiteX7" fmla="*/ 102547 w 136116"/>
                <a:gd name="connsiteY7" fmla="*/ 27449 h 178462"/>
                <a:gd name="connsiteX8" fmla="*/ 74433 w 136116"/>
                <a:gd name="connsiteY8" fmla="*/ 96477 h 178462"/>
                <a:gd name="connsiteX9" fmla="*/ 43536 w 136116"/>
                <a:gd name="connsiteY9" fmla="*/ 20995 h 178462"/>
                <a:gd name="connsiteX10" fmla="*/ 41865 w 136116"/>
                <a:gd name="connsiteY10" fmla="*/ 15944 h 178462"/>
                <a:gd name="connsiteX11" fmla="*/ 57453 w 136116"/>
                <a:gd name="connsiteY11" fmla="*/ 8649 h 178462"/>
                <a:gd name="connsiteX12" fmla="*/ 57453 w 136116"/>
                <a:gd name="connsiteY12" fmla="*/ -50 h 178462"/>
                <a:gd name="connsiteX13" fmla="*/ 27113 w 136116"/>
                <a:gd name="connsiteY13" fmla="*/ 792 h 178462"/>
                <a:gd name="connsiteX14" fmla="*/ 112 w 136116"/>
                <a:gd name="connsiteY14" fmla="*/ -50 h 178462"/>
                <a:gd name="connsiteX15" fmla="*/ 112 w 136116"/>
                <a:gd name="connsiteY15" fmla="*/ 8649 h 178462"/>
                <a:gd name="connsiteX16" fmla="*/ 22659 w 136116"/>
                <a:gd name="connsiteY16" fmla="*/ 18470 h 178462"/>
                <a:gd name="connsiteX17" fmla="*/ 64412 w 136116"/>
                <a:gd name="connsiteY17" fmla="*/ 120889 h 178462"/>
                <a:gd name="connsiteX18" fmla="*/ 57453 w 136116"/>
                <a:gd name="connsiteY18" fmla="*/ 137444 h 178462"/>
                <a:gd name="connsiteX19" fmla="*/ 25721 w 136116"/>
                <a:gd name="connsiteY19" fmla="*/ 172239 h 178462"/>
                <a:gd name="connsiteX20" fmla="*/ 12638 w 136116"/>
                <a:gd name="connsiteY20" fmla="*/ 167188 h 178462"/>
                <a:gd name="connsiteX21" fmla="*/ 23494 w 136116"/>
                <a:gd name="connsiteY21" fmla="*/ 155403 h 178462"/>
                <a:gd name="connsiteX22" fmla="*/ 11803 w 136116"/>
                <a:gd name="connsiteY22" fmla="*/ 143618 h 178462"/>
                <a:gd name="connsiteX23" fmla="*/ 112 w 136116"/>
                <a:gd name="connsiteY23" fmla="*/ 155683 h 178462"/>
                <a:gd name="connsiteX24" fmla="*/ 25721 w 136116"/>
                <a:gd name="connsiteY24" fmla="*/ 178412 h 178462"/>
                <a:gd name="connsiteX25" fmla="*/ 61350 w 136116"/>
                <a:gd name="connsiteY25" fmla="*/ 146424 h 178462"/>
                <a:gd name="connsiteX26" fmla="*/ 110341 w 136116"/>
                <a:gd name="connsiteY26" fmla="*/ 26607 h 17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6116" h="178462">
                  <a:moveTo>
                    <a:pt x="110341" y="26607"/>
                  </a:moveTo>
                  <a:cubicBezTo>
                    <a:pt x="117578" y="8929"/>
                    <a:pt x="131775" y="8649"/>
                    <a:pt x="136228" y="8649"/>
                  </a:cubicBezTo>
                  <a:lnTo>
                    <a:pt x="136228" y="-50"/>
                  </a:lnTo>
                  <a:cubicBezTo>
                    <a:pt x="129826" y="511"/>
                    <a:pt x="121754" y="792"/>
                    <a:pt x="115352" y="792"/>
                  </a:cubicBezTo>
                  <a:cubicBezTo>
                    <a:pt x="110341" y="792"/>
                    <a:pt x="97258" y="231"/>
                    <a:pt x="91135" y="-50"/>
                  </a:cubicBezTo>
                  <a:lnTo>
                    <a:pt x="91135" y="8649"/>
                  </a:lnTo>
                  <a:cubicBezTo>
                    <a:pt x="99764" y="8929"/>
                    <a:pt x="104217" y="13699"/>
                    <a:pt x="104217" y="20714"/>
                  </a:cubicBezTo>
                  <a:cubicBezTo>
                    <a:pt x="104217" y="23520"/>
                    <a:pt x="103939" y="24082"/>
                    <a:pt x="102547" y="27449"/>
                  </a:cubicBezTo>
                  <a:lnTo>
                    <a:pt x="74433" y="96477"/>
                  </a:lnTo>
                  <a:lnTo>
                    <a:pt x="43536" y="20995"/>
                  </a:lnTo>
                  <a:cubicBezTo>
                    <a:pt x="42422" y="18189"/>
                    <a:pt x="41865" y="17067"/>
                    <a:pt x="41865" y="15944"/>
                  </a:cubicBezTo>
                  <a:cubicBezTo>
                    <a:pt x="41865" y="8649"/>
                    <a:pt x="52165" y="8649"/>
                    <a:pt x="57453" y="8649"/>
                  </a:cubicBezTo>
                  <a:lnTo>
                    <a:pt x="57453" y="-50"/>
                  </a:lnTo>
                  <a:cubicBezTo>
                    <a:pt x="50216" y="231"/>
                    <a:pt x="31845" y="792"/>
                    <a:pt x="27113" y="792"/>
                  </a:cubicBezTo>
                  <a:cubicBezTo>
                    <a:pt x="19597" y="792"/>
                    <a:pt x="8463" y="511"/>
                    <a:pt x="112" y="-50"/>
                  </a:cubicBezTo>
                  <a:lnTo>
                    <a:pt x="112" y="8649"/>
                  </a:lnTo>
                  <a:cubicBezTo>
                    <a:pt x="13473" y="8649"/>
                    <a:pt x="18762" y="8649"/>
                    <a:pt x="22659" y="18470"/>
                  </a:cubicBezTo>
                  <a:lnTo>
                    <a:pt x="64412" y="120889"/>
                  </a:lnTo>
                  <a:cubicBezTo>
                    <a:pt x="63021" y="124537"/>
                    <a:pt x="59124" y="133797"/>
                    <a:pt x="57453" y="137444"/>
                  </a:cubicBezTo>
                  <a:cubicBezTo>
                    <a:pt x="51330" y="152877"/>
                    <a:pt x="43536" y="172239"/>
                    <a:pt x="25721" y="172239"/>
                  </a:cubicBezTo>
                  <a:cubicBezTo>
                    <a:pt x="24329" y="172239"/>
                    <a:pt x="17927" y="172239"/>
                    <a:pt x="12638" y="167188"/>
                  </a:cubicBezTo>
                  <a:cubicBezTo>
                    <a:pt x="21267" y="166066"/>
                    <a:pt x="23494" y="159892"/>
                    <a:pt x="23494" y="155403"/>
                  </a:cubicBezTo>
                  <a:cubicBezTo>
                    <a:pt x="23494" y="148107"/>
                    <a:pt x="18205" y="143618"/>
                    <a:pt x="11803" y="143618"/>
                  </a:cubicBezTo>
                  <a:cubicBezTo>
                    <a:pt x="6236" y="143618"/>
                    <a:pt x="112" y="147265"/>
                    <a:pt x="112" y="155683"/>
                  </a:cubicBezTo>
                  <a:cubicBezTo>
                    <a:pt x="112" y="168310"/>
                    <a:pt x="11803" y="178412"/>
                    <a:pt x="25721" y="178412"/>
                  </a:cubicBezTo>
                  <a:cubicBezTo>
                    <a:pt x="43257" y="178412"/>
                    <a:pt x="54670" y="162418"/>
                    <a:pt x="61350" y="146424"/>
                  </a:cubicBezTo>
                  <a:lnTo>
                    <a:pt x="110341" y="26607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2" name="手繪多邊形: 圖案 2771">
              <a:extLst>
                <a:ext uri="{FF2B5EF4-FFF2-40B4-BE49-F238E27FC236}">
                  <a16:creationId xmlns:a16="http://schemas.microsoft.com/office/drawing/2014/main" id="{5CA8E651-38A5-4A3D-C9D2-7B5EA0ECF4CE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3947110" y="350481"/>
              <a:ext cx="137229" cy="197823"/>
            </a:xfrm>
            <a:custGeom>
              <a:avLst/>
              <a:gdLst>
                <a:gd name="connsiteX0" fmla="*/ 40203 w 137229"/>
                <a:gd name="connsiteY0" fmla="*/ 88900 h 197823"/>
                <a:gd name="connsiteX1" fmla="*/ 40203 w 137229"/>
                <a:gd name="connsiteY1" fmla="*/ -50 h 197823"/>
                <a:gd name="connsiteX2" fmla="*/ 120 w 137229"/>
                <a:gd name="connsiteY2" fmla="*/ 3037 h 197823"/>
                <a:gd name="connsiteX3" fmla="*/ 120 w 137229"/>
                <a:gd name="connsiteY3" fmla="*/ 11735 h 197823"/>
                <a:gd name="connsiteX4" fmla="*/ 21832 w 137229"/>
                <a:gd name="connsiteY4" fmla="*/ 27449 h 197823"/>
                <a:gd name="connsiteX5" fmla="*/ 21832 w 137229"/>
                <a:gd name="connsiteY5" fmla="*/ 194687 h 197823"/>
                <a:gd name="connsiteX6" fmla="*/ 28791 w 137229"/>
                <a:gd name="connsiteY6" fmla="*/ 194687 h 197823"/>
                <a:gd name="connsiteX7" fmla="*/ 38812 w 137229"/>
                <a:gd name="connsiteY7" fmla="*/ 177290 h 197823"/>
                <a:gd name="connsiteX8" fmla="*/ 75276 w 137229"/>
                <a:gd name="connsiteY8" fmla="*/ 197774 h 197823"/>
                <a:gd name="connsiteX9" fmla="*/ 137350 w 137229"/>
                <a:gd name="connsiteY9" fmla="*/ 134077 h 197823"/>
                <a:gd name="connsiteX10" fmla="*/ 78338 w 137229"/>
                <a:gd name="connsiteY10" fmla="*/ 70661 h 197823"/>
                <a:gd name="connsiteX11" fmla="*/ 40203 w 137229"/>
                <a:gd name="connsiteY11" fmla="*/ 88900 h 197823"/>
                <a:gd name="connsiteX12" fmla="*/ 41038 w 137229"/>
                <a:gd name="connsiteY12" fmla="*/ 162698 h 197823"/>
                <a:gd name="connsiteX13" fmla="*/ 41038 w 137229"/>
                <a:gd name="connsiteY13" fmla="*/ 104895 h 197823"/>
                <a:gd name="connsiteX14" fmla="*/ 44100 w 137229"/>
                <a:gd name="connsiteY14" fmla="*/ 94793 h 197823"/>
                <a:gd name="connsiteX15" fmla="*/ 76946 w 137229"/>
                <a:gd name="connsiteY15" fmla="*/ 76835 h 197823"/>
                <a:gd name="connsiteX16" fmla="*/ 106174 w 137229"/>
                <a:gd name="connsiteY16" fmla="*/ 94793 h 197823"/>
                <a:gd name="connsiteX17" fmla="*/ 114246 w 137229"/>
                <a:gd name="connsiteY17" fmla="*/ 133797 h 197823"/>
                <a:gd name="connsiteX18" fmla="*/ 105617 w 137229"/>
                <a:gd name="connsiteY18" fmla="*/ 173642 h 197823"/>
                <a:gd name="connsiteX19" fmla="*/ 74163 w 137229"/>
                <a:gd name="connsiteY19" fmla="*/ 191600 h 197823"/>
                <a:gd name="connsiteX20" fmla="*/ 44935 w 137229"/>
                <a:gd name="connsiteY20" fmla="*/ 174484 h 197823"/>
                <a:gd name="connsiteX21" fmla="*/ 41038 w 137229"/>
                <a:gd name="connsiteY21" fmla="*/ 162698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7229" h="197823">
                  <a:moveTo>
                    <a:pt x="40203" y="88900"/>
                  </a:moveTo>
                  <a:lnTo>
                    <a:pt x="40203" y="-50"/>
                  </a:lnTo>
                  <a:lnTo>
                    <a:pt x="120" y="3037"/>
                  </a:lnTo>
                  <a:lnTo>
                    <a:pt x="120" y="11735"/>
                  </a:lnTo>
                  <a:cubicBezTo>
                    <a:pt x="19605" y="11735"/>
                    <a:pt x="21832" y="13699"/>
                    <a:pt x="21832" y="27449"/>
                  </a:cubicBezTo>
                  <a:lnTo>
                    <a:pt x="21832" y="194687"/>
                  </a:lnTo>
                  <a:lnTo>
                    <a:pt x="28791" y="194687"/>
                  </a:lnTo>
                  <a:cubicBezTo>
                    <a:pt x="29069" y="194406"/>
                    <a:pt x="31296" y="190478"/>
                    <a:pt x="38812" y="177290"/>
                  </a:cubicBezTo>
                  <a:cubicBezTo>
                    <a:pt x="42987" y="183743"/>
                    <a:pt x="54678" y="197774"/>
                    <a:pt x="75276" y="197774"/>
                  </a:cubicBezTo>
                  <a:cubicBezTo>
                    <a:pt x="108401" y="197774"/>
                    <a:pt x="137350" y="170275"/>
                    <a:pt x="137350" y="134077"/>
                  </a:cubicBezTo>
                  <a:cubicBezTo>
                    <a:pt x="137350" y="98441"/>
                    <a:pt x="110071" y="70661"/>
                    <a:pt x="78338" y="70661"/>
                  </a:cubicBezTo>
                  <a:cubicBezTo>
                    <a:pt x="56626" y="70661"/>
                    <a:pt x="44657" y="83850"/>
                    <a:pt x="40203" y="88900"/>
                  </a:cubicBezTo>
                  <a:close/>
                  <a:moveTo>
                    <a:pt x="41038" y="162698"/>
                  </a:moveTo>
                  <a:lnTo>
                    <a:pt x="41038" y="104895"/>
                  </a:lnTo>
                  <a:cubicBezTo>
                    <a:pt x="41038" y="99563"/>
                    <a:pt x="41038" y="99283"/>
                    <a:pt x="44100" y="94793"/>
                  </a:cubicBezTo>
                  <a:cubicBezTo>
                    <a:pt x="54956" y="79079"/>
                    <a:pt x="70266" y="76835"/>
                    <a:pt x="76946" y="76835"/>
                  </a:cubicBezTo>
                  <a:cubicBezTo>
                    <a:pt x="89472" y="76835"/>
                    <a:pt x="99493" y="84130"/>
                    <a:pt x="106174" y="94793"/>
                  </a:cubicBezTo>
                  <a:cubicBezTo>
                    <a:pt x="113411" y="106298"/>
                    <a:pt x="114246" y="122292"/>
                    <a:pt x="114246" y="133797"/>
                  </a:cubicBezTo>
                  <a:cubicBezTo>
                    <a:pt x="114246" y="144179"/>
                    <a:pt x="113689" y="161015"/>
                    <a:pt x="105617" y="173642"/>
                  </a:cubicBezTo>
                  <a:cubicBezTo>
                    <a:pt x="99772" y="182340"/>
                    <a:pt x="89194" y="191600"/>
                    <a:pt x="74163" y="191600"/>
                  </a:cubicBezTo>
                  <a:cubicBezTo>
                    <a:pt x="61637" y="191600"/>
                    <a:pt x="51616" y="184866"/>
                    <a:pt x="44935" y="174484"/>
                  </a:cubicBezTo>
                  <a:cubicBezTo>
                    <a:pt x="41038" y="168591"/>
                    <a:pt x="41038" y="167749"/>
                    <a:pt x="41038" y="16269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3" name="手繪多邊形: 圖案 2772">
              <a:extLst>
                <a:ext uri="{FF2B5EF4-FFF2-40B4-BE49-F238E27FC236}">
                  <a16:creationId xmlns:a16="http://schemas.microsoft.com/office/drawing/2014/main" id="{5859C8FE-66CC-DC66-95D8-FE5E2D1ECA08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4109485" y="419509"/>
              <a:ext cx="107723" cy="128795"/>
            </a:xfrm>
            <a:custGeom>
              <a:avLst/>
              <a:gdLst>
                <a:gd name="connsiteX0" fmla="*/ 23508 w 107723"/>
                <a:gd name="connsiteY0" fmla="*/ 54948 h 128795"/>
                <a:gd name="connsiteX1" fmla="*/ 58024 w 107723"/>
                <a:gd name="connsiteY1" fmla="*/ 6123 h 128795"/>
                <a:gd name="connsiteX2" fmla="*/ 89478 w 107723"/>
                <a:gd name="connsiteY2" fmla="*/ 54948 h 128795"/>
                <a:gd name="connsiteX3" fmla="*/ 23508 w 107723"/>
                <a:gd name="connsiteY3" fmla="*/ 54948 h 128795"/>
                <a:gd name="connsiteX4" fmla="*/ 23229 w 107723"/>
                <a:gd name="connsiteY4" fmla="*/ 60840 h 128795"/>
                <a:gd name="connsiteX5" fmla="*/ 100891 w 107723"/>
                <a:gd name="connsiteY5" fmla="*/ 60840 h 128795"/>
                <a:gd name="connsiteX6" fmla="*/ 107850 w 107723"/>
                <a:gd name="connsiteY6" fmla="*/ 54948 h 128795"/>
                <a:gd name="connsiteX7" fmla="*/ 58024 w 107723"/>
                <a:gd name="connsiteY7" fmla="*/ -50 h 128795"/>
                <a:gd name="connsiteX8" fmla="*/ 126 w 107723"/>
                <a:gd name="connsiteY8" fmla="*/ 63927 h 128795"/>
                <a:gd name="connsiteX9" fmla="*/ 61364 w 107723"/>
                <a:gd name="connsiteY9" fmla="*/ 128746 h 128795"/>
                <a:gd name="connsiteX10" fmla="*/ 107850 w 107723"/>
                <a:gd name="connsiteY10" fmla="*/ 92268 h 128795"/>
                <a:gd name="connsiteX11" fmla="*/ 104231 w 107723"/>
                <a:gd name="connsiteY11" fmla="*/ 88900 h 128795"/>
                <a:gd name="connsiteX12" fmla="*/ 100612 w 107723"/>
                <a:gd name="connsiteY12" fmla="*/ 92829 h 128795"/>
                <a:gd name="connsiteX13" fmla="*/ 63034 w 107723"/>
                <a:gd name="connsiteY13" fmla="*/ 121731 h 128795"/>
                <a:gd name="connsiteX14" fmla="*/ 31580 w 107723"/>
                <a:gd name="connsiteY14" fmla="*/ 102930 h 128795"/>
                <a:gd name="connsiteX15" fmla="*/ 23229 w 107723"/>
                <a:gd name="connsiteY15" fmla="*/ 6084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508" y="54948"/>
                  </a:moveTo>
                  <a:cubicBezTo>
                    <a:pt x="25178" y="13138"/>
                    <a:pt x="48560" y="6123"/>
                    <a:pt x="58024" y="6123"/>
                  </a:cubicBezTo>
                  <a:cubicBezTo>
                    <a:pt x="86695" y="6123"/>
                    <a:pt x="89478" y="44004"/>
                    <a:pt x="89478" y="54948"/>
                  </a:cubicBezTo>
                  <a:lnTo>
                    <a:pt x="23508" y="54948"/>
                  </a:lnTo>
                  <a:close/>
                  <a:moveTo>
                    <a:pt x="23229" y="60840"/>
                  </a:moveTo>
                  <a:lnTo>
                    <a:pt x="100891" y="60840"/>
                  </a:lnTo>
                  <a:cubicBezTo>
                    <a:pt x="107015" y="60840"/>
                    <a:pt x="107850" y="60840"/>
                    <a:pt x="107850" y="54948"/>
                  </a:cubicBezTo>
                  <a:cubicBezTo>
                    <a:pt x="107850" y="27168"/>
                    <a:pt x="92819" y="-50"/>
                    <a:pt x="58024" y="-50"/>
                  </a:cubicBezTo>
                  <a:cubicBezTo>
                    <a:pt x="25735" y="-50"/>
                    <a:pt x="126" y="28852"/>
                    <a:pt x="126" y="63927"/>
                  </a:cubicBezTo>
                  <a:cubicBezTo>
                    <a:pt x="126" y="101527"/>
                    <a:pt x="29353" y="128746"/>
                    <a:pt x="61364" y="128746"/>
                  </a:cubicBezTo>
                  <a:cubicBezTo>
                    <a:pt x="95324" y="128746"/>
                    <a:pt x="107850" y="97599"/>
                    <a:pt x="107850" y="92268"/>
                  </a:cubicBezTo>
                  <a:cubicBezTo>
                    <a:pt x="107850" y="89462"/>
                    <a:pt x="105623" y="88900"/>
                    <a:pt x="104231" y="88900"/>
                  </a:cubicBezTo>
                  <a:cubicBezTo>
                    <a:pt x="101726" y="88900"/>
                    <a:pt x="101169" y="90584"/>
                    <a:pt x="100612" y="92829"/>
                  </a:cubicBezTo>
                  <a:cubicBezTo>
                    <a:pt x="90870" y="121731"/>
                    <a:pt x="65818" y="121731"/>
                    <a:pt x="63034" y="121731"/>
                  </a:cubicBezTo>
                  <a:cubicBezTo>
                    <a:pt x="49117" y="121731"/>
                    <a:pt x="37982" y="113313"/>
                    <a:pt x="31580" y="102930"/>
                  </a:cubicBezTo>
                  <a:cubicBezTo>
                    <a:pt x="23229" y="89462"/>
                    <a:pt x="23229" y="70942"/>
                    <a:pt x="23229" y="6084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4" name="手繪多邊形: 圖案 2773">
              <a:extLst>
                <a:ext uri="{FF2B5EF4-FFF2-40B4-BE49-F238E27FC236}">
                  <a16:creationId xmlns:a16="http://schemas.microsoft.com/office/drawing/2014/main" id="{6F14A622-5973-DC33-13C1-BE920BE738B3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4234312" y="421193"/>
              <a:ext cx="140013" cy="124025"/>
            </a:xfrm>
            <a:custGeom>
              <a:avLst/>
              <a:gdLst>
                <a:gd name="connsiteX0" fmla="*/ 21842 w 140013"/>
                <a:gd name="connsiteY0" fmla="*/ 27449 h 124025"/>
                <a:gd name="connsiteX1" fmla="*/ 21842 w 140013"/>
                <a:gd name="connsiteY1" fmla="*/ 102650 h 124025"/>
                <a:gd name="connsiteX2" fmla="*/ 130 w 140013"/>
                <a:gd name="connsiteY2" fmla="*/ 115277 h 124025"/>
                <a:gd name="connsiteX3" fmla="*/ 130 w 140013"/>
                <a:gd name="connsiteY3" fmla="*/ 123976 h 124025"/>
                <a:gd name="connsiteX4" fmla="*/ 31585 w 140013"/>
                <a:gd name="connsiteY4" fmla="*/ 123134 h 124025"/>
                <a:gd name="connsiteX5" fmla="*/ 62761 w 140013"/>
                <a:gd name="connsiteY5" fmla="*/ 123976 h 124025"/>
                <a:gd name="connsiteX6" fmla="*/ 62761 w 140013"/>
                <a:gd name="connsiteY6" fmla="*/ 115277 h 124025"/>
                <a:gd name="connsiteX7" fmla="*/ 41049 w 140013"/>
                <a:gd name="connsiteY7" fmla="*/ 102650 h 124025"/>
                <a:gd name="connsiteX8" fmla="*/ 41049 w 140013"/>
                <a:gd name="connsiteY8" fmla="*/ 51019 h 124025"/>
                <a:gd name="connsiteX9" fmla="*/ 78627 w 140013"/>
                <a:gd name="connsiteY9" fmla="*/ 6123 h 124025"/>
                <a:gd name="connsiteX10" fmla="*/ 99225 w 140013"/>
                <a:gd name="connsiteY10" fmla="*/ 37270 h 124025"/>
                <a:gd name="connsiteX11" fmla="*/ 99225 w 140013"/>
                <a:gd name="connsiteY11" fmla="*/ 102650 h 124025"/>
                <a:gd name="connsiteX12" fmla="*/ 77513 w 140013"/>
                <a:gd name="connsiteY12" fmla="*/ 115277 h 124025"/>
                <a:gd name="connsiteX13" fmla="*/ 77513 w 140013"/>
                <a:gd name="connsiteY13" fmla="*/ 123976 h 124025"/>
                <a:gd name="connsiteX14" fmla="*/ 108968 w 140013"/>
                <a:gd name="connsiteY14" fmla="*/ 123134 h 124025"/>
                <a:gd name="connsiteX15" fmla="*/ 140144 w 140013"/>
                <a:gd name="connsiteY15" fmla="*/ 123976 h 124025"/>
                <a:gd name="connsiteX16" fmla="*/ 140144 w 140013"/>
                <a:gd name="connsiteY16" fmla="*/ 115277 h 124025"/>
                <a:gd name="connsiteX17" fmla="*/ 118432 w 140013"/>
                <a:gd name="connsiteY17" fmla="*/ 106859 h 124025"/>
                <a:gd name="connsiteX18" fmla="*/ 118432 w 140013"/>
                <a:gd name="connsiteY18" fmla="*/ 53264 h 124025"/>
                <a:gd name="connsiteX19" fmla="*/ 109803 w 140013"/>
                <a:gd name="connsiteY19" fmla="*/ 10332 h 124025"/>
                <a:gd name="connsiteX20" fmla="*/ 80575 w 140013"/>
                <a:gd name="connsiteY20" fmla="*/ -50 h 124025"/>
                <a:gd name="connsiteX21" fmla="*/ 39379 w 140013"/>
                <a:gd name="connsiteY21" fmla="*/ 29413 h 124025"/>
                <a:gd name="connsiteX22" fmla="*/ 39379 w 140013"/>
                <a:gd name="connsiteY22" fmla="*/ -50 h 124025"/>
                <a:gd name="connsiteX23" fmla="*/ 130 w 140013"/>
                <a:gd name="connsiteY23" fmla="*/ 3037 h 124025"/>
                <a:gd name="connsiteX24" fmla="*/ 130 w 140013"/>
                <a:gd name="connsiteY24" fmla="*/ 11735 h 124025"/>
                <a:gd name="connsiteX25" fmla="*/ 21842 w 140013"/>
                <a:gd name="connsiteY25" fmla="*/ 27449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842" y="27449"/>
                  </a:moveTo>
                  <a:lnTo>
                    <a:pt x="21842" y="102650"/>
                  </a:lnTo>
                  <a:cubicBezTo>
                    <a:pt x="21842" y="115277"/>
                    <a:pt x="18780" y="115277"/>
                    <a:pt x="130" y="115277"/>
                  </a:cubicBezTo>
                  <a:lnTo>
                    <a:pt x="130" y="123976"/>
                  </a:lnTo>
                  <a:cubicBezTo>
                    <a:pt x="9873" y="123695"/>
                    <a:pt x="24069" y="123134"/>
                    <a:pt x="31585" y="123134"/>
                  </a:cubicBezTo>
                  <a:cubicBezTo>
                    <a:pt x="38822" y="123134"/>
                    <a:pt x="53296" y="123695"/>
                    <a:pt x="62761" y="123976"/>
                  </a:cubicBezTo>
                  <a:lnTo>
                    <a:pt x="62761" y="115277"/>
                  </a:lnTo>
                  <a:cubicBezTo>
                    <a:pt x="44111" y="115277"/>
                    <a:pt x="41049" y="115277"/>
                    <a:pt x="41049" y="102650"/>
                  </a:cubicBezTo>
                  <a:lnTo>
                    <a:pt x="41049" y="51019"/>
                  </a:lnTo>
                  <a:cubicBezTo>
                    <a:pt x="41049" y="21837"/>
                    <a:pt x="60812" y="6123"/>
                    <a:pt x="78627" y="6123"/>
                  </a:cubicBezTo>
                  <a:cubicBezTo>
                    <a:pt x="96163" y="6123"/>
                    <a:pt x="99225" y="21276"/>
                    <a:pt x="99225" y="37270"/>
                  </a:cubicBezTo>
                  <a:lnTo>
                    <a:pt x="99225" y="102650"/>
                  </a:lnTo>
                  <a:cubicBezTo>
                    <a:pt x="99225" y="115277"/>
                    <a:pt x="96163" y="115277"/>
                    <a:pt x="77513" y="115277"/>
                  </a:cubicBezTo>
                  <a:lnTo>
                    <a:pt x="77513" y="123976"/>
                  </a:lnTo>
                  <a:cubicBezTo>
                    <a:pt x="87256" y="123695"/>
                    <a:pt x="101452" y="123134"/>
                    <a:pt x="108968" y="123134"/>
                  </a:cubicBezTo>
                  <a:cubicBezTo>
                    <a:pt x="116205" y="123134"/>
                    <a:pt x="130679" y="123695"/>
                    <a:pt x="140144" y="123976"/>
                  </a:cubicBezTo>
                  <a:lnTo>
                    <a:pt x="140144" y="115277"/>
                  </a:lnTo>
                  <a:cubicBezTo>
                    <a:pt x="125669" y="115277"/>
                    <a:pt x="118710" y="115277"/>
                    <a:pt x="118432" y="106859"/>
                  </a:cubicBezTo>
                  <a:lnTo>
                    <a:pt x="118432" y="53264"/>
                  </a:lnTo>
                  <a:cubicBezTo>
                    <a:pt x="118432" y="29132"/>
                    <a:pt x="118432" y="20434"/>
                    <a:pt x="109803" y="10332"/>
                  </a:cubicBezTo>
                  <a:cubicBezTo>
                    <a:pt x="105906" y="5562"/>
                    <a:pt x="96720" y="-50"/>
                    <a:pt x="80575" y="-50"/>
                  </a:cubicBezTo>
                  <a:cubicBezTo>
                    <a:pt x="60255" y="-50"/>
                    <a:pt x="47173" y="12016"/>
                    <a:pt x="39379" y="29413"/>
                  </a:cubicBezTo>
                  <a:lnTo>
                    <a:pt x="39379" y="-50"/>
                  </a:lnTo>
                  <a:lnTo>
                    <a:pt x="130" y="3037"/>
                  </a:lnTo>
                  <a:lnTo>
                    <a:pt x="130" y="11735"/>
                  </a:lnTo>
                  <a:cubicBezTo>
                    <a:pt x="19615" y="11735"/>
                    <a:pt x="21842" y="13699"/>
                    <a:pt x="21842" y="2744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5" name="手繪多邊形: 圖案 2774">
              <a:extLst>
                <a:ext uri="{FF2B5EF4-FFF2-40B4-BE49-F238E27FC236}">
                  <a16:creationId xmlns:a16="http://schemas.microsoft.com/office/drawing/2014/main" id="{0D3DE101-9D9A-FD74-C6A0-62233BB2C275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4387842" y="419509"/>
              <a:ext cx="107723" cy="128795"/>
            </a:xfrm>
            <a:custGeom>
              <a:avLst/>
              <a:gdLst>
                <a:gd name="connsiteX0" fmla="*/ 23518 w 107723"/>
                <a:gd name="connsiteY0" fmla="*/ 54948 h 128795"/>
                <a:gd name="connsiteX1" fmla="*/ 58034 w 107723"/>
                <a:gd name="connsiteY1" fmla="*/ 6123 h 128795"/>
                <a:gd name="connsiteX2" fmla="*/ 89488 w 107723"/>
                <a:gd name="connsiteY2" fmla="*/ 54948 h 128795"/>
                <a:gd name="connsiteX3" fmla="*/ 23518 w 107723"/>
                <a:gd name="connsiteY3" fmla="*/ 54948 h 128795"/>
                <a:gd name="connsiteX4" fmla="*/ 23239 w 107723"/>
                <a:gd name="connsiteY4" fmla="*/ 60840 h 128795"/>
                <a:gd name="connsiteX5" fmla="*/ 100901 w 107723"/>
                <a:gd name="connsiteY5" fmla="*/ 60840 h 128795"/>
                <a:gd name="connsiteX6" fmla="*/ 107860 w 107723"/>
                <a:gd name="connsiteY6" fmla="*/ 54948 h 128795"/>
                <a:gd name="connsiteX7" fmla="*/ 58034 w 107723"/>
                <a:gd name="connsiteY7" fmla="*/ -50 h 128795"/>
                <a:gd name="connsiteX8" fmla="*/ 136 w 107723"/>
                <a:gd name="connsiteY8" fmla="*/ 63927 h 128795"/>
                <a:gd name="connsiteX9" fmla="*/ 61374 w 107723"/>
                <a:gd name="connsiteY9" fmla="*/ 128746 h 128795"/>
                <a:gd name="connsiteX10" fmla="*/ 107860 w 107723"/>
                <a:gd name="connsiteY10" fmla="*/ 92268 h 128795"/>
                <a:gd name="connsiteX11" fmla="*/ 104241 w 107723"/>
                <a:gd name="connsiteY11" fmla="*/ 88900 h 128795"/>
                <a:gd name="connsiteX12" fmla="*/ 100622 w 107723"/>
                <a:gd name="connsiteY12" fmla="*/ 92829 h 128795"/>
                <a:gd name="connsiteX13" fmla="*/ 63044 w 107723"/>
                <a:gd name="connsiteY13" fmla="*/ 121731 h 128795"/>
                <a:gd name="connsiteX14" fmla="*/ 31590 w 107723"/>
                <a:gd name="connsiteY14" fmla="*/ 102930 h 128795"/>
                <a:gd name="connsiteX15" fmla="*/ 23239 w 107723"/>
                <a:gd name="connsiteY15" fmla="*/ 6084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518" y="54948"/>
                  </a:moveTo>
                  <a:cubicBezTo>
                    <a:pt x="25188" y="13138"/>
                    <a:pt x="48570" y="6123"/>
                    <a:pt x="58034" y="6123"/>
                  </a:cubicBezTo>
                  <a:cubicBezTo>
                    <a:pt x="86705" y="6123"/>
                    <a:pt x="89488" y="44004"/>
                    <a:pt x="89488" y="54948"/>
                  </a:cubicBezTo>
                  <a:lnTo>
                    <a:pt x="23518" y="54948"/>
                  </a:lnTo>
                  <a:close/>
                  <a:moveTo>
                    <a:pt x="23239" y="60840"/>
                  </a:moveTo>
                  <a:lnTo>
                    <a:pt x="100901" y="60840"/>
                  </a:lnTo>
                  <a:cubicBezTo>
                    <a:pt x="107025" y="60840"/>
                    <a:pt x="107860" y="60840"/>
                    <a:pt x="107860" y="54948"/>
                  </a:cubicBezTo>
                  <a:cubicBezTo>
                    <a:pt x="107860" y="27168"/>
                    <a:pt x="92828" y="-50"/>
                    <a:pt x="58034" y="-50"/>
                  </a:cubicBezTo>
                  <a:cubicBezTo>
                    <a:pt x="25745" y="-50"/>
                    <a:pt x="136" y="28852"/>
                    <a:pt x="136" y="63927"/>
                  </a:cubicBezTo>
                  <a:cubicBezTo>
                    <a:pt x="136" y="101527"/>
                    <a:pt x="29363" y="128746"/>
                    <a:pt x="61374" y="128746"/>
                  </a:cubicBezTo>
                  <a:cubicBezTo>
                    <a:pt x="95334" y="128746"/>
                    <a:pt x="107860" y="97599"/>
                    <a:pt x="107860" y="92268"/>
                  </a:cubicBezTo>
                  <a:cubicBezTo>
                    <a:pt x="107860" y="89462"/>
                    <a:pt x="105633" y="88900"/>
                    <a:pt x="104241" y="88900"/>
                  </a:cubicBezTo>
                  <a:cubicBezTo>
                    <a:pt x="101736" y="88900"/>
                    <a:pt x="101179" y="90584"/>
                    <a:pt x="100622" y="92829"/>
                  </a:cubicBezTo>
                  <a:cubicBezTo>
                    <a:pt x="90880" y="121731"/>
                    <a:pt x="65828" y="121731"/>
                    <a:pt x="63044" y="121731"/>
                  </a:cubicBezTo>
                  <a:cubicBezTo>
                    <a:pt x="49127" y="121731"/>
                    <a:pt x="37992" y="113313"/>
                    <a:pt x="31590" y="102930"/>
                  </a:cubicBezTo>
                  <a:cubicBezTo>
                    <a:pt x="23239" y="89462"/>
                    <a:pt x="23239" y="70942"/>
                    <a:pt x="23239" y="6084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6" name="手繪多邊形: 圖案 2775">
              <a:extLst>
                <a:ext uri="{FF2B5EF4-FFF2-40B4-BE49-F238E27FC236}">
                  <a16:creationId xmlns:a16="http://schemas.microsoft.com/office/drawing/2014/main" id="{744D7F57-9C01-A491-EA00-30BD41E42C1B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4511278" y="347395"/>
              <a:ext cx="139178" cy="197823"/>
            </a:xfrm>
            <a:custGeom>
              <a:avLst/>
              <a:gdLst>
                <a:gd name="connsiteX0" fmla="*/ 84482 w 139178"/>
                <a:gd name="connsiteY0" fmla="*/ 85533 h 197823"/>
                <a:gd name="connsiteX1" fmla="*/ 99235 w 139178"/>
                <a:gd name="connsiteY1" fmla="*/ 100686 h 197823"/>
                <a:gd name="connsiteX2" fmla="*/ 99235 w 139178"/>
                <a:gd name="connsiteY2" fmla="*/ 176448 h 197823"/>
                <a:gd name="connsiteX3" fmla="*/ 77523 w 139178"/>
                <a:gd name="connsiteY3" fmla="*/ 189075 h 197823"/>
                <a:gd name="connsiteX4" fmla="*/ 77523 w 139178"/>
                <a:gd name="connsiteY4" fmla="*/ 197774 h 197823"/>
                <a:gd name="connsiteX5" fmla="*/ 108421 w 139178"/>
                <a:gd name="connsiteY5" fmla="*/ 196932 h 197823"/>
                <a:gd name="connsiteX6" fmla="*/ 139318 w 139178"/>
                <a:gd name="connsiteY6" fmla="*/ 197774 h 197823"/>
                <a:gd name="connsiteX7" fmla="*/ 139318 w 139178"/>
                <a:gd name="connsiteY7" fmla="*/ 189075 h 197823"/>
                <a:gd name="connsiteX8" fmla="*/ 117607 w 139178"/>
                <a:gd name="connsiteY8" fmla="*/ 176448 h 197823"/>
                <a:gd name="connsiteX9" fmla="*/ 117607 w 139178"/>
                <a:gd name="connsiteY9" fmla="*/ 73467 h 197823"/>
                <a:gd name="connsiteX10" fmla="*/ 82534 w 139178"/>
                <a:gd name="connsiteY10" fmla="*/ 75993 h 197823"/>
                <a:gd name="connsiteX11" fmla="*/ 77523 w 139178"/>
                <a:gd name="connsiteY11" fmla="*/ 76554 h 197823"/>
                <a:gd name="connsiteX12" fmla="*/ 72513 w 139178"/>
                <a:gd name="connsiteY12" fmla="*/ 76835 h 197823"/>
                <a:gd name="connsiteX13" fmla="*/ 39667 w 139178"/>
                <a:gd name="connsiteY13" fmla="*/ 76835 h 197823"/>
                <a:gd name="connsiteX14" fmla="*/ 39667 w 139178"/>
                <a:gd name="connsiteY14" fmla="*/ 45127 h 197823"/>
                <a:gd name="connsiteX15" fmla="*/ 80864 w 139178"/>
                <a:gd name="connsiteY15" fmla="*/ 6123 h 197823"/>
                <a:gd name="connsiteX16" fmla="*/ 104802 w 139178"/>
                <a:gd name="connsiteY16" fmla="*/ 15383 h 197823"/>
                <a:gd name="connsiteX17" fmla="*/ 91720 w 139178"/>
                <a:gd name="connsiteY17" fmla="*/ 28291 h 197823"/>
                <a:gd name="connsiteX18" fmla="*/ 104246 w 139178"/>
                <a:gd name="connsiteY18" fmla="*/ 41198 h 197823"/>
                <a:gd name="connsiteX19" fmla="*/ 117050 w 139178"/>
                <a:gd name="connsiteY19" fmla="*/ 28291 h 197823"/>
                <a:gd name="connsiteX20" fmla="*/ 81142 w 139178"/>
                <a:gd name="connsiteY20" fmla="*/ -50 h 197823"/>
                <a:gd name="connsiteX21" fmla="*/ 22130 w 139178"/>
                <a:gd name="connsiteY21" fmla="*/ 44846 h 197823"/>
                <a:gd name="connsiteX22" fmla="*/ 22130 w 139178"/>
                <a:gd name="connsiteY22" fmla="*/ 76835 h 197823"/>
                <a:gd name="connsiteX23" fmla="*/ 140 w 139178"/>
                <a:gd name="connsiteY23" fmla="*/ 76835 h 197823"/>
                <a:gd name="connsiteX24" fmla="*/ 140 w 139178"/>
                <a:gd name="connsiteY24" fmla="*/ 85533 h 197823"/>
                <a:gd name="connsiteX25" fmla="*/ 22130 w 139178"/>
                <a:gd name="connsiteY25" fmla="*/ 85533 h 197823"/>
                <a:gd name="connsiteX26" fmla="*/ 22130 w 139178"/>
                <a:gd name="connsiteY26" fmla="*/ 176448 h 197823"/>
                <a:gd name="connsiteX27" fmla="*/ 419 w 139178"/>
                <a:gd name="connsiteY27" fmla="*/ 189075 h 197823"/>
                <a:gd name="connsiteX28" fmla="*/ 419 w 139178"/>
                <a:gd name="connsiteY28" fmla="*/ 197774 h 197823"/>
                <a:gd name="connsiteX29" fmla="*/ 31316 w 139178"/>
                <a:gd name="connsiteY29" fmla="*/ 196932 h 197823"/>
                <a:gd name="connsiteX30" fmla="*/ 62214 w 139178"/>
                <a:gd name="connsiteY30" fmla="*/ 197774 h 197823"/>
                <a:gd name="connsiteX31" fmla="*/ 62214 w 139178"/>
                <a:gd name="connsiteY31" fmla="*/ 189075 h 197823"/>
                <a:gd name="connsiteX32" fmla="*/ 40502 w 139178"/>
                <a:gd name="connsiteY32" fmla="*/ 176448 h 197823"/>
                <a:gd name="connsiteX33" fmla="*/ 40502 w 139178"/>
                <a:gd name="connsiteY33" fmla="*/ 85533 h 197823"/>
                <a:gd name="connsiteX34" fmla="*/ 84482 w 139178"/>
                <a:gd name="connsiteY34" fmla="*/ 85533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9178" h="197823">
                  <a:moveTo>
                    <a:pt x="84482" y="85533"/>
                  </a:moveTo>
                  <a:cubicBezTo>
                    <a:pt x="97287" y="85533"/>
                    <a:pt x="99235" y="89181"/>
                    <a:pt x="99235" y="100686"/>
                  </a:cubicBezTo>
                  <a:lnTo>
                    <a:pt x="99235" y="176448"/>
                  </a:lnTo>
                  <a:cubicBezTo>
                    <a:pt x="99235" y="189075"/>
                    <a:pt x="96173" y="189075"/>
                    <a:pt x="77523" y="189075"/>
                  </a:cubicBezTo>
                  <a:lnTo>
                    <a:pt x="77523" y="197774"/>
                  </a:lnTo>
                  <a:cubicBezTo>
                    <a:pt x="86709" y="197493"/>
                    <a:pt x="101462" y="196932"/>
                    <a:pt x="108421" y="196932"/>
                  </a:cubicBezTo>
                  <a:cubicBezTo>
                    <a:pt x="115380" y="196932"/>
                    <a:pt x="129019" y="197493"/>
                    <a:pt x="139318" y="197774"/>
                  </a:cubicBezTo>
                  <a:lnTo>
                    <a:pt x="139318" y="189075"/>
                  </a:lnTo>
                  <a:cubicBezTo>
                    <a:pt x="120669" y="189075"/>
                    <a:pt x="117607" y="189075"/>
                    <a:pt x="117607" y="176448"/>
                  </a:cubicBezTo>
                  <a:lnTo>
                    <a:pt x="117607" y="73467"/>
                  </a:lnTo>
                  <a:lnTo>
                    <a:pt x="82534" y="75993"/>
                  </a:lnTo>
                  <a:cubicBezTo>
                    <a:pt x="78080" y="76273"/>
                    <a:pt x="77802" y="76554"/>
                    <a:pt x="77523" y="76554"/>
                  </a:cubicBezTo>
                  <a:cubicBezTo>
                    <a:pt x="76967" y="76835"/>
                    <a:pt x="76410" y="76835"/>
                    <a:pt x="72513" y="76835"/>
                  </a:cubicBezTo>
                  <a:lnTo>
                    <a:pt x="39667" y="76835"/>
                  </a:lnTo>
                  <a:lnTo>
                    <a:pt x="39667" y="45127"/>
                  </a:lnTo>
                  <a:cubicBezTo>
                    <a:pt x="39667" y="17347"/>
                    <a:pt x="63606" y="6123"/>
                    <a:pt x="80864" y="6123"/>
                  </a:cubicBezTo>
                  <a:cubicBezTo>
                    <a:pt x="89214" y="6123"/>
                    <a:pt x="99235" y="8929"/>
                    <a:pt x="104802" y="15383"/>
                  </a:cubicBezTo>
                  <a:cubicBezTo>
                    <a:pt x="93390" y="15944"/>
                    <a:pt x="91720" y="23801"/>
                    <a:pt x="91720" y="28291"/>
                  </a:cubicBezTo>
                  <a:cubicBezTo>
                    <a:pt x="91720" y="37550"/>
                    <a:pt x="98957" y="41198"/>
                    <a:pt x="104246" y="41198"/>
                  </a:cubicBezTo>
                  <a:cubicBezTo>
                    <a:pt x="110648" y="41198"/>
                    <a:pt x="117050" y="36709"/>
                    <a:pt x="117050" y="28291"/>
                  </a:cubicBezTo>
                  <a:cubicBezTo>
                    <a:pt x="117050" y="11735"/>
                    <a:pt x="101740" y="-50"/>
                    <a:pt x="81142" y="-50"/>
                  </a:cubicBezTo>
                  <a:cubicBezTo>
                    <a:pt x="55255" y="-50"/>
                    <a:pt x="22130" y="14261"/>
                    <a:pt x="22130" y="44846"/>
                  </a:cubicBezTo>
                  <a:lnTo>
                    <a:pt x="22130" y="76835"/>
                  </a:lnTo>
                  <a:lnTo>
                    <a:pt x="140" y="76835"/>
                  </a:lnTo>
                  <a:lnTo>
                    <a:pt x="140" y="85533"/>
                  </a:lnTo>
                  <a:lnTo>
                    <a:pt x="22130" y="85533"/>
                  </a:lnTo>
                  <a:lnTo>
                    <a:pt x="22130" y="176448"/>
                  </a:lnTo>
                  <a:cubicBezTo>
                    <a:pt x="22130" y="189075"/>
                    <a:pt x="19069" y="189075"/>
                    <a:pt x="419" y="189075"/>
                  </a:cubicBezTo>
                  <a:lnTo>
                    <a:pt x="419" y="197774"/>
                  </a:lnTo>
                  <a:cubicBezTo>
                    <a:pt x="9604" y="197493"/>
                    <a:pt x="24357" y="196932"/>
                    <a:pt x="31316" y="196932"/>
                  </a:cubicBezTo>
                  <a:cubicBezTo>
                    <a:pt x="38275" y="196932"/>
                    <a:pt x="51915" y="197493"/>
                    <a:pt x="62214" y="197774"/>
                  </a:cubicBezTo>
                  <a:lnTo>
                    <a:pt x="62214" y="189075"/>
                  </a:lnTo>
                  <a:cubicBezTo>
                    <a:pt x="43564" y="189075"/>
                    <a:pt x="40502" y="189075"/>
                    <a:pt x="40502" y="176448"/>
                  </a:cubicBezTo>
                  <a:lnTo>
                    <a:pt x="40502" y="85533"/>
                  </a:lnTo>
                  <a:lnTo>
                    <a:pt x="84482" y="8553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7" name="手繪多邊形: 圖案 2776">
              <a:extLst>
                <a:ext uri="{FF2B5EF4-FFF2-40B4-BE49-F238E27FC236}">
                  <a16:creationId xmlns:a16="http://schemas.microsoft.com/office/drawing/2014/main" id="{4ACDEC1D-1800-DC4B-9C84-2EEDF80CD3CC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4663694" y="372649"/>
              <a:ext cx="87125" cy="175656"/>
            </a:xfrm>
            <a:custGeom>
              <a:avLst/>
              <a:gdLst>
                <a:gd name="connsiteX0" fmla="*/ 43013 w 87125"/>
                <a:gd name="connsiteY0" fmla="*/ 60279 h 175656"/>
                <a:gd name="connsiteX1" fmla="*/ 82818 w 87125"/>
                <a:gd name="connsiteY1" fmla="*/ 60279 h 175656"/>
                <a:gd name="connsiteX2" fmla="*/ 82818 w 87125"/>
                <a:gd name="connsiteY2" fmla="*/ 51580 h 175656"/>
                <a:gd name="connsiteX3" fmla="*/ 43013 w 87125"/>
                <a:gd name="connsiteY3" fmla="*/ 51580 h 175656"/>
                <a:gd name="connsiteX4" fmla="*/ 43013 w 87125"/>
                <a:gd name="connsiteY4" fmla="*/ -50 h 175656"/>
                <a:gd name="connsiteX5" fmla="*/ 36054 w 87125"/>
                <a:gd name="connsiteY5" fmla="*/ -50 h 175656"/>
                <a:gd name="connsiteX6" fmla="*/ 146 w 87125"/>
                <a:gd name="connsiteY6" fmla="*/ 54106 h 175656"/>
                <a:gd name="connsiteX7" fmla="*/ 146 w 87125"/>
                <a:gd name="connsiteY7" fmla="*/ 60279 h 175656"/>
                <a:gd name="connsiteX8" fmla="*/ 23806 w 87125"/>
                <a:gd name="connsiteY8" fmla="*/ 60279 h 175656"/>
                <a:gd name="connsiteX9" fmla="*/ 23806 w 87125"/>
                <a:gd name="connsiteY9" fmla="*/ 137725 h 175656"/>
                <a:gd name="connsiteX10" fmla="*/ 59714 w 87125"/>
                <a:gd name="connsiteY10" fmla="*/ 175606 h 175656"/>
                <a:gd name="connsiteX11" fmla="*/ 87271 w 87125"/>
                <a:gd name="connsiteY11" fmla="*/ 137725 h 175656"/>
                <a:gd name="connsiteX12" fmla="*/ 87271 w 87125"/>
                <a:gd name="connsiteY12" fmla="*/ 121731 h 175656"/>
                <a:gd name="connsiteX13" fmla="*/ 80312 w 87125"/>
                <a:gd name="connsiteY13" fmla="*/ 121731 h 175656"/>
                <a:gd name="connsiteX14" fmla="*/ 80312 w 87125"/>
                <a:gd name="connsiteY14" fmla="*/ 137164 h 175656"/>
                <a:gd name="connsiteX15" fmla="*/ 61663 w 87125"/>
                <a:gd name="connsiteY15" fmla="*/ 168591 h 175656"/>
                <a:gd name="connsiteX16" fmla="*/ 43013 w 87125"/>
                <a:gd name="connsiteY16" fmla="*/ 138286 h 175656"/>
                <a:gd name="connsiteX17" fmla="*/ 43013 w 87125"/>
                <a:gd name="connsiteY17" fmla="*/ 6027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3013" y="60279"/>
                  </a:moveTo>
                  <a:lnTo>
                    <a:pt x="82818" y="60279"/>
                  </a:lnTo>
                  <a:lnTo>
                    <a:pt x="82818" y="51580"/>
                  </a:lnTo>
                  <a:lnTo>
                    <a:pt x="43013" y="51580"/>
                  </a:lnTo>
                  <a:lnTo>
                    <a:pt x="43013" y="-50"/>
                  </a:lnTo>
                  <a:lnTo>
                    <a:pt x="36054" y="-50"/>
                  </a:lnTo>
                  <a:cubicBezTo>
                    <a:pt x="35775" y="22959"/>
                    <a:pt x="27425" y="52983"/>
                    <a:pt x="146" y="54106"/>
                  </a:cubicBezTo>
                  <a:lnTo>
                    <a:pt x="146" y="60279"/>
                  </a:lnTo>
                  <a:lnTo>
                    <a:pt x="23806" y="60279"/>
                  </a:lnTo>
                  <a:lnTo>
                    <a:pt x="23806" y="137725"/>
                  </a:lnTo>
                  <a:cubicBezTo>
                    <a:pt x="23806" y="172239"/>
                    <a:pt x="49693" y="175606"/>
                    <a:pt x="59714" y="175606"/>
                  </a:cubicBezTo>
                  <a:cubicBezTo>
                    <a:pt x="79477" y="175606"/>
                    <a:pt x="87271" y="155683"/>
                    <a:pt x="87271" y="137725"/>
                  </a:cubicBezTo>
                  <a:lnTo>
                    <a:pt x="87271" y="121731"/>
                  </a:lnTo>
                  <a:lnTo>
                    <a:pt x="80312" y="121731"/>
                  </a:lnTo>
                  <a:lnTo>
                    <a:pt x="80312" y="137164"/>
                  </a:lnTo>
                  <a:cubicBezTo>
                    <a:pt x="80312" y="157928"/>
                    <a:pt x="71962" y="168591"/>
                    <a:pt x="61663" y="168591"/>
                  </a:cubicBezTo>
                  <a:cubicBezTo>
                    <a:pt x="43013" y="168591"/>
                    <a:pt x="43013" y="143056"/>
                    <a:pt x="43013" y="138286"/>
                  </a:cubicBezTo>
                  <a:lnTo>
                    <a:pt x="43013" y="6027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8" name="手繪多邊形: 圖案 2777">
              <a:extLst>
                <a:ext uri="{FF2B5EF4-FFF2-40B4-BE49-F238E27FC236}">
                  <a16:creationId xmlns:a16="http://schemas.microsoft.com/office/drawing/2014/main" id="{3999379A-5B9C-33D0-4573-30EAA2E6650B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4775841" y="419509"/>
              <a:ext cx="91022" cy="128795"/>
            </a:xfrm>
            <a:custGeom>
              <a:avLst/>
              <a:gdLst>
                <a:gd name="connsiteX0" fmla="*/ 48862 w 91022"/>
                <a:gd name="connsiteY0" fmla="*/ 71223 h 128795"/>
                <a:gd name="connsiteX1" fmla="*/ 77811 w 91022"/>
                <a:gd name="connsiteY1" fmla="*/ 97038 h 128795"/>
                <a:gd name="connsiteX2" fmla="*/ 46357 w 91022"/>
                <a:gd name="connsiteY2" fmla="*/ 122573 h 128795"/>
                <a:gd name="connsiteX3" fmla="*/ 7665 w 91022"/>
                <a:gd name="connsiteY3" fmla="*/ 82727 h 128795"/>
                <a:gd name="connsiteX4" fmla="*/ 3768 w 91022"/>
                <a:gd name="connsiteY4" fmla="*/ 77957 h 128795"/>
                <a:gd name="connsiteX5" fmla="*/ 150 w 91022"/>
                <a:gd name="connsiteY5" fmla="*/ 84972 h 128795"/>
                <a:gd name="connsiteX6" fmla="*/ 150 w 91022"/>
                <a:gd name="connsiteY6" fmla="*/ 122011 h 128795"/>
                <a:gd name="connsiteX7" fmla="*/ 3212 w 91022"/>
                <a:gd name="connsiteY7" fmla="*/ 128746 h 128795"/>
                <a:gd name="connsiteX8" fmla="*/ 10171 w 91022"/>
                <a:gd name="connsiteY8" fmla="*/ 123134 h 128795"/>
                <a:gd name="connsiteX9" fmla="*/ 15738 w 91022"/>
                <a:gd name="connsiteY9" fmla="*/ 116680 h 128795"/>
                <a:gd name="connsiteX10" fmla="*/ 46357 w 91022"/>
                <a:gd name="connsiteY10" fmla="*/ 128746 h 128795"/>
                <a:gd name="connsiteX11" fmla="*/ 91172 w 91022"/>
                <a:gd name="connsiteY11" fmla="*/ 89742 h 128795"/>
                <a:gd name="connsiteX12" fmla="*/ 79481 w 91022"/>
                <a:gd name="connsiteY12" fmla="*/ 63085 h 128795"/>
                <a:gd name="connsiteX13" fmla="*/ 47749 w 91022"/>
                <a:gd name="connsiteY13" fmla="*/ 49616 h 128795"/>
                <a:gd name="connsiteX14" fmla="*/ 13511 w 91022"/>
                <a:gd name="connsiteY14" fmla="*/ 26607 h 128795"/>
                <a:gd name="connsiteX15" fmla="*/ 44687 w 91022"/>
                <a:gd name="connsiteY15" fmla="*/ 5281 h 128795"/>
                <a:gd name="connsiteX16" fmla="*/ 77254 w 91022"/>
                <a:gd name="connsiteY16" fmla="*/ 39234 h 128795"/>
                <a:gd name="connsiteX17" fmla="*/ 80595 w 91022"/>
                <a:gd name="connsiteY17" fmla="*/ 41759 h 128795"/>
                <a:gd name="connsiteX18" fmla="*/ 84213 w 91022"/>
                <a:gd name="connsiteY18" fmla="*/ 35025 h 128795"/>
                <a:gd name="connsiteX19" fmla="*/ 84213 w 91022"/>
                <a:gd name="connsiteY19" fmla="*/ 6684 h 128795"/>
                <a:gd name="connsiteX20" fmla="*/ 81151 w 91022"/>
                <a:gd name="connsiteY20" fmla="*/ -50 h 128795"/>
                <a:gd name="connsiteX21" fmla="*/ 75584 w 91022"/>
                <a:gd name="connsiteY21" fmla="*/ 3317 h 128795"/>
                <a:gd name="connsiteX22" fmla="*/ 70852 w 91022"/>
                <a:gd name="connsiteY22" fmla="*/ 7807 h 128795"/>
                <a:gd name="connsiteX23" fmla="*/ 44687 w 91022"/>
                <a:gd name="connsiteY23" fmla="*/ -50 h 128795"/>
                <a:gd name="connsiteX24" fmla="*/ 150 w 91022"/>
                <a:gd name="connsiteY24" fmla="*/ 34464 h 128795"/>
                <a:gd name="connsiteX25" fmla="*/ 12119 w 91022"/>
                <a:gd name="connsiteY25" fmla="*/ 58315 h 128795"/>
                <a:gd name="connsiteX26" fmla="*/ 48862 w 91022"/>
                <a:gd name="connsiteY26" fmla="*/ 71223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862" y="71223"/>
                  </a:moveTo>
                  <a:cubicBezTo>
                    <a:pt x="54986" y="72345"/>
                    <a:pt x="77811" y="76835"/>
                    <a:pt x="77811" y="97038"/>
                  </a:cubicBezTo>
                  <a:cubicBezTo>
                    <a:pt x="77811" y="111348"/>
                    <a:pt x="68069" y="122573"/>
                    <a:pt x="46357" y="122573"/>
                  </a:cubicBezTo>
                  <a:cubicBezTo>
                    <a:pt x="22975" y="122573"/>
                    <a:pt x="12954" y="106578"/>
                    <a:pt x="7665" y="82727"/>
                  </a:cubicBezTo>
                  <a:cubicBezTo>
                    <a:pt x="6830" y="79079"/>
                    <a:pt x="6552" y="77957"/>
                    <a:pt x="3768" y="77957"/>
                  </a:cubicBezTo>
                  <a:cubicBezTo>
                    <a:pt x="150" y="77957"/>
                    <a:pt x="150" y="79921"/>
                    <a:pt x="150" y="84972"/>
                  </a:cubicBezTo>
                  <a:lnTo>
                    <a:pt x="150" y="122011"/>
                  </a:lnTo>
                  <a:cubicBezTo>
                    <a:pt x="150" y="126782"/>
                    <a:pt x="150" y="128746"/>
                    <a:pt x="3212" y="128746"/>
                  </a:cubicBezTo>
                  <a:cubicBezTo>
                    <a:pt x="4603" y="128746"/>
                    <a:pt x="4882" y="128465"/>
                    <a:pt x="10171" y="123134"/>
                  </a:cubicBezTo>
                  <a:cubicBezTo>
                    <a:pt x="10727" y="122573"/>
                    <a:pt x="10727" y="122011"/>
                    <a:pt x="15738" y="116680"/>
                  </a:cubicBezTo>
                  <a:cubicBezTo>
                    <a:pt x="27985" y="128465"/>
                    <a:pt x="40511" y="128746"/>
                    <a:pt x="46357" y="128746"/>
                  </a:cubicBezTo>
                  <a:cubicBezTo>
                    <a:pt x="78368" y="128746"/>
                    <a:pt x="91172" y="109945"/>
                    <a:pt x="91172" y="89742"/>
                  </a:cubicBezTo>
                  <a:cubicBezTo>
                    <a:pt x="91172" y="74870"/>
                    <a:pt x="82821" y="66452"/>
                    <a:pt x="79481" y="63085"/>
                  </a:cubicBezTo>
                  <a:cubicBezTo>
                    <a:pt x="70295" y="54106"/>
                    <a:pt x="59440" y="51861"/>
                    <a:pt x="47749" y="49616"/>
                  </a:cubicBezTo>
                  <a:cubicBezTo>
                    <a:pt x="32161" y="46530"/>
                    <a:pt x="13511" y="42882"/>
                    <a:pt x="13511" y="26607"/>
                  </a:cubicBezTo>
                  <a:cubicBezTo>
                    <a:pt x="13511" y="16786"/>
                    <a:pt x="20748" y="5281"/>
                    <a:pt x="44687" y="5281"/>
                  </a:cubicBezTo>
                  <a:cubicBezTo>
                    <a:pt x="75306" y="5281"/>
                    <a:pt x="76698" y="30535"/>
                    <a:pt x="77254" y="39234"/>
                  </a:cubicBezTo>
                  <a:cubicBezTo>
                    <a:pt x="77533" y="41759"/>
                    <a:pt x="80038" y="41759"/>
                    <a:pt x="80595" y="41759"/>
                  </a:cubicBezTo>
                  <a:cubicBezTo>
                    <a:pt x="84213" y="41759"/>
                    <a:pt x="84213" y="40356"/>
                    <a:pt x="84213" y="35025"/>
                  </a:cubicBezTo>
                  <a:lnTo>
                    <a:pt x="84213" y="6684"/>
                  </a:lnTo>
                  <a:cubicBezTo>
                    <a:pt x="84213" y="1914"/>
                    <a:pt x="84213" y="-50"/>
                    <a:pt x="81151" y="-50"/>
                  </a:cubicBezTo>
                  <a:cubicBezTo>
                    <a:pt x="79760" y="-50"/>
                    <a:pt x="79203" y="-50"/>
                    <a:pt x="75584" y="3317"/>
                  </a:cubicBezTo>
                  <a:cubicBezTo>
                    <a:pt x="74749" y="4440"/>
                    <a:pt x="71966" y="6965"/>
                    <a:pt x="70852" y="7807"/>
                  </a:cubicBezTo>
                  <a:cubicBezTo>
                    <a:pt x="60275" y="-50"/>
                    <a:pt x="48862" y="-50"/>
                    <a:pt x="44687" y="-50"/>
                  </a:cubicBezTo>
                  <a:cubicBezTo>
                    <a:pt x="10727" y="-50"/>
                    <a:pt x="150" y="18750"/>
                    <a:pt x="150" y="34464"/>
                  </a:cubicBezTo>
                  <a:cubicBezTo>
                    <a:pt x="150" y="44285"/>
                    <a:pt x="4603" y="52142"/>
                    <a:pt x="12119" y="58315"/>
                  </a:cubicBezTo>
                  <a:cubicBezTo>
                    <a:pt x="21026" y="65611"/>
                    <a:pt x="28820" y="67294"/>
                    <a:pt x="48862" y="7122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9" name="手繪多邊形: 圖案 2778">
              <a:extLst>
                <a:ext uri="{FF2B5EF4-FFF2-40B4-BE49-F238E27FC236}">
                  <a16:creationId xmlns:a16="http://schemas.microsoft.com/office/drawing/2014/main" id="{F2342B24-1AB4-0209-05E0-8D6143DA79F8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4961940" y="419509"/>
              <a:ext cx="123311" cy="128795"/>
            </a:xfrm>
            <a:custGeom>
              <a:avLst/>
              <a:gdLst>
                <a:gd name="connsiteX0" fmla="*/ 123468 w 123311"/>
                <a:gd name="connsiteY0" fmla="*/ 65611 h 128795"/>
                <a:gd name="connsiteX1" fmla="*/ 61951 w 123311"/>
                <a:gd name="connsiteY1" fmla="*/ -50 h 128795"/>
                <a:gd name="connsiteX2" fmla="*/ 156 w 123311"/>
                <a:gd name="connsiteY2" fmla="*/ 65611 h 128795"/>
                <a:gd name="connsiteX3" fmla="*/ 61673 w 123311"/>
                <a:gd name="connsiteY3" fmla="*/ 128746 h 128795"/>
                <a:gd name="connsiteX4" fmla="*/ 123468 w 123311"/>
                <a:gd name="connsiteY4" fmla="*/ 65611 h 128795"/>
                <a:gd name="connsiteX5" fmla="*/ 61951 w 123311"/>
                <a:gd name="connsiteY5" fmla="*/ 121731 h 128795"/>
                <a:gd name="connsiteX6" fmla="*/ 30219 w 123311"/>
                <a:gd name="connsiteY6" fmla="*/ 102930 h 128795"/>
                <a:gd name="connsiteX7" fmla="*/ 23260 w 123311"/>
                <a:gd name="connsiteY7" fmla="*/ 63366 h 128795"/>
                <a:gd name="connsiteX8" fmla="*/ 29941 w 123311"/>
                <a:gd name="connsiteY8" fmla="*/ 24923 h 128795"/>
                <a:gd name="connsiteX9" fmla="*/ 61673 w 123311"/>
                <a:gd name="connsiteY9" fmla="*/ 6123 h 128795"/>
                <a:gd name="connsiteX10" fmla="*/ 93127 w 123311"/>
                <a:gd name="connsiteY10" fmla="*/ 24362 h 128795"/>
                <a:gd name="connsiteX11" fmla="*/ 100365 w 123311"/>
                <a:gd name="connsiteY11" fmla="*/ 63366 h 128795"/>
                <a:gd name="connsiteX12" fmla="*/ 94241 w 123311"/>
                <a:gd name="connsiteY12" fmla="*/ 100966 h 128795"/>
                <a:gd name="connsiteX13" fmla="*/ 61951 w 123311"/>
                <a:gd name="connsiteY13" fmla="*/ 121731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11" h="128795">
                  <a:moveTo>
                    <a:pt x="123468" y="65611"/>
                  </a:moveTo>
                  <a:cubicBezTo>
                    <a:pt x="123468" y="29694"/>
                    <a:pt x="95633" y="-50"/>
                    <a:pt x="61951" y="-50"/>
                  </a:cubicBezTo>
                  <a:cubicBezTo>
                    <a:pt x="27157" y="-50"/>
                    <a:pt x="156" y="30535"/>
                    <a:pt x="156" y="65611"/>
                  </a:cubicBezTo>
                  <a:cubicBezTo>
                    <a:pt x="156" y="101808"/>
                    <a:pt x="29105" y="128746"/>
                    <a:pt x="61673" y="128746"/>
                  </a:cubicBezTo>
                  <a:cubicBezTo>
                    <a:pt x="95354" y="128746"/>
                    <a:pt x="123468" y="101247"/>
                    <a:pt x="123468" y="65611"/>
                  </a:cubicBezTo>
                  <a:close/>
                  <a:moveTo>
                    <a:pt x="61951" y="121731"/>
                  </a:moveTo>
                  <a:cubicBezTo>
                    <a:pt x="49982" y="121731"/>
                    <a:pt x="37734" y="115838"/>
                    <a:pt x="30219" y="102930"/>
                  </a:cubicBezTo>
                  <a:cubicBezTo>
                    <a:pt x="23260" y="90584"/>
                    <a:pt x="23260" y="73467"/>
                    <a:pt x="23260" y="63366"/>
                  </a:cubicBezTo>
                  <a:cubicBezTo>
                    <a:pt x="23260" y="52422"/>
                    <a:pt x="23260" y="37270"/>
                    <a:pt x="29941" y="24923"/>
                  </a:cubicBezTo>
                  <a:cubicBezTo>
                    <a:pt x="37456" y="12016"/>
                    <a:pt x="50539" y="6123"/>
                    <a:pt x="61673" y="6123"/>
                  </a:cubicBezTo>
                  <a:cubicBezTo>
                    <a:pt x="73921" y="6123"/>
                    <a:pt x="85890" y="12296"/>
                    <a:pt x="93127" y="24362"/>
                  </a:cubicBezTo>
                  <a:cubicBezTo>
                    <a:pt x="100365" y="36428"/>
                    <a:pt x="100365" y="52703"/>
                    <a:pt x="100365" y="63366"/>
                  </a:cubicBezTo>
                  <a:cubicBezTo>
                    <a:pt x="100365" y="73467"/>
                    <a:pt x="100365" y="88620"/>
                    <a:pt x="94241" y="100966"/>
                  </a:cubicBezTo>
                  <a:cubicBezTo>
                    <a:pt x="88117" y="113593"/>
                    <a:pt x="75869" y="121731"/>
                    <a:pt x="61951" y="12173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0" name="手繪多邊形: 圖案 2779">
              <a:extLst>
                <a:ext uri="{FF2B5EF4-FFF2-40B4-BE49-F238E27FC236}">
                  <a16:creationId xmlns:a16="http://schemas.microsoft.com/office/drawing/2014/main" id="{4C66E53C-82A2-48C8-6D9F-AF68D7B0C0F9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5102510" y="347395"/>
              <a:ext cx="90187" cy="197823"/>
            </a:xfrm>
            <a:custGeom>
              <a:avLst/>
              <a:gdLst>
                <a:gd name="connsiteX0" fmla="*/ 39688 w 90187"/>
                <a:gd name="connsiteY0" fmla="*/ 76835 h 197823"/>
                <a:gd name="connsiteX1" fmla="*/ 39688 w 90187"/>
                <a:gd name="connsiteY1" fmla="*/ 44285 h 197823"/>
                <a:gd name="connsiteX2" fmla="*/ 65297 w 90187"/>
                <a:gd name="connsiteY2" fmla="*/ 6123 h 197823"/>
                <a:gd name="connsiteX3" fmla="*/ 74483 w 90187"/>
                <a:gd name="connsiteY3" fmla="*/ 8087 h 197823"/>
                <a:gd name="connsiteX4" fmla="*/ 66132 w 90187"/>
                <a:gd name="connsiteY4" fmla="*/ 19873 h 197823"/>
                <a:gd name="connsiteX5" fmla="*/ 78101 w 90187"/>
                <a:gd name="connsiteY5" fmla="*/ 31938 h 197823"/>
                <a:gd name="connsiteX6" fmla="*/ 90349 w 90187"/>
                <a:gd name="connsiteY6" fmla="*/ 19592 h 197823"/>
                <a:gd name="connsiteX7" fmla="*/ 65297 w 90187"/>
                <a:gd name="connsiteY7" fmla="*/ -50 h 197823"/>
                <a:gd name="connsiteX8" fmla="*/ 22152 w 90187"/>
                <a:gd name="connsiteY8" fmla="*/ 44565 h 197823"/>
                <a:gd name="connsiteX9" fmla="*/ 22152 w 90187"/>
                <a:gd name="connsiteY9" fmla="*/ 76835 h 197823"/>
                <a:gd name="connsiteX10" fmla="*/ 161 w 90187"/>
                <a:gd name="connsiteY10" fmla="*/ 76835 h 197823"/>
                <a:gd name="connsiteX11" fmla="*/ 161 w 90187"/>
                <a:gd name="connsiteY11" fmla="*/ 85533 h 197823"/>
                <a:gd name="connsiteX12" fmla="*/ 22152 w 90187"/>
                <a:gd name="connsiteY12" fmla="*/ 85533 h 197823"/>
                <a:gd name="connsiteX13" fmla="*/ 22152 w 90187"/>
                <a:gd name="connsiteY13" fmla="*/ 176448 h 197823"/>
                <a:gd name="connsiteX14" fmla="*/ 440 w 90187"/>
                <a:gd name="connsiteY14" fmla="*/ 189075 h 197823"/>
                <a:gd name="connsiteX15" fmla="*/ 440 w 90187"/>
                <a:gd name="connsiteY15" fmla="*/ 197774 h 197823"/>
                <a:gd name="connsiteX16" fmla="*/ 32172 w 90187"/>
                <a:gd name="connsiteY16" fmla="*/ 196932 h 197823"/>
                <a:gd name="connsiteX17" fmla="*/ 67524 w 90187"/>
                <a:gd name="connsiteY17" fmla="*/ 197774 h 197823"/>
                <a:gd name="connsiteX18" fmla="*/ 67524 w 90187"/>
                <a:gd name="connsiteY18" fmla="*/ 189075 h 197823"/>
                <a:gd name="connsiteX19" fmla="*/ 61678 w 90187"/>
                <a:gd name="connsiteY19" fmla="*/ 189075 h 197823"/>
                <a:gd name="connsiteX20" fmla="*/ 40523 w 90187"/>
                <a:gd name="connsiteY20" fmla="*/ 175887 h 197823"/>
                <a:gd name="connsiteX21" fmla="*/ 40523 w 90187"/>
                <a:gd name="connsiteY21" fmla="*/ 85533 h 197823"/>
                <a:gd name="connsiteX22" fmla="*/ 72256 w 90187"/>
                <a:gd name="connsiteY22" fmla="*/ 85533 h 197823"/>
                <a:gd name="connsiteX23" fmla="*/ 72256 w 90187"/>
                <a:gd name="connsiteY23" fmla="*/ 76835 h 197823"/>
                <a:gd name="connsiteX24" fmla="*/ 39688 w 90187"/>
                <a:gd name="connsiteY24" fmla="*/ 76835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0187" h="197823">
                  <a:moveTo>
                    <a:pt x="39688" y="76835"/>
                  </a:moveTo>
                  <a:lnTo>
                    <a:pt x="39688" y="44285"/>
                  </a:lnTo>
                  <a:cubicBezTo>
                    <a:pt x="39688" y="19592"/>
                    <a:pt x="53049" y="6123"/>
                    <a:pt x="65297" y="6123"/>
                  </a:cubicBezTo>
                  <a:cubicBezTo>
                    <a:pt x="66132" y="6123"/>
                    <a:pt x="70307" y="6123"/>
                    <a:pt x="74483" y="8087"/>
                  </a:cubicBezTo>
                  <a:cubicBezTo>
                    <a:pt x="71142" y="9210"/>
                    <a:pt x="66132" y="12858"/>
                    <a:pt x="66132" y="19873"/>
                  </a:cubicBezTo>
                  <a:cubicBezTo>
                    <a:pt x="66132" y="26326"/>
                    <a:pt x="70586" y="31938"/>
                    <a:pt x="78101" y="31938"/>
                  </a:cubicBezTo>
                  <a:cubicBezTo>
                    <a:pt x="86173" y="31938"/>
                    <a:pt x="90349" y="26326"/>
                    <a:pt x="90349" y="19592"/>
                  </a:cubicBezTo>
                  <a:cubicBezTo>
                    <a:pt x="90349" y="9210"/>
                    <a:pt x="80050" y="-50"/>
                    <a:pt x="65297" y="-50"/>
                  </a:cubicBezTo>
                  <a:cubicBezTo>
                    <a:pt x="45812" y="-50"/>
                    <a:pt x="22152" y="14822"/>
                    <a:pt x="22152" y="44565"/>
                  </a:cubicBezTo>
                  <a:lnTo>
                    <a:pt x="22152" y="76835"/>
                  </a:lnTo>
                  <a:lnTo>
                    <a:pt x="161" y="76835"/>
                  </a:lnTo>
                  <a:lnTo>
                    <a:pt x="161" y="85533"/>
                  </a:lnTo>
                  <a:lnTo>
                    <a:pt x="22152" y="85533"/>
                  </a:lnTo>
                  <a:lnTo>
                    <a:pt x="22152" y="176448"/>
                  </a:lnTo>
                  <a:cubicBezTo>
                    <a:pt x="22152" y="189075"/>
                    <a:pt x="19090" y="189075"/>
                    <a:pt x="440" y="189075"/>
                  </a:cubicBezTo>
                  <a:lnTo>
                    <a:pt x="440" y="197774"/>
                  </a:lnTo>
                  <a:cubicBezTo>
                    <a:pt x="11296" y="197493"/>
                    <a:pt x="24378" y="196932"/>
                    <a:pt x="32172" y="196932"/>
                  </a:cubicBezTo>
                  <a:cubicBezTo>
                    <a:pt x="43307" y="196932"/>
                    <a:pt x="56389" y="196932"/>
                    <a:pt x="67524" y="197774"/>
                  </a:cubicBezTo>
                  <a:lnTo>
                    <a:pt x="67524" y="189075"/>
                  </a:lnTo>
                  <a:lnTo>
                    <a:pt x="61678" y="189075"/>
                  </a:lnTo>
                  <a:cubicBezTo>
                    <a:pt x="41080" y="189075"/>
                    <a:pt x="40523" y="185988"/>
                    <a:pt x="40523" y="175887"/>
                  </a:cubicBezTo>
                  <a:lnTo>
                    <a:pt x="40523" y="85533"/>
                  </a:lnTo>
                  <a:lnTo>
                    <a:pt x="72256" y="85533"/>
                  </a:lnTo>
                  <a:lnTo>
                    <a:pt x="72256" y="76835"/>
                  </a:lnTo>
                  <a:lnTo>
                    <a:pt x="39688" y="7683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1" name="手繪多邊形: 圖案 2780">
              <a:extLst>
                <a:ext uri="{FF2B5EF4-FFF2-40B4-BE49-F238E27FC236}">
                  <a16:creationId xmlns:a16="http://schemas.microsoft.com/office/drawing/2014/main" id="{1399BCB9-E8A2-E350-D0F3-F2FC3135D33A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5265258" y="419509"/>
              <a:ext cx="91022" cy="128795"/>
            </a:xfrm>
            <a:custGeom>
              <a:avLst/>
              <a:gdLst>
                <a:gd name="connsiteX0" fmla="*/ 48880 w 91022"/>
                <a:gd name="connsiteY0" fmla="*/ 71223 h 128795"/>
                <a:gd name="connsiteX1" fmla="*/ 77829 w 91022"/>
                <a:gd name="connsiteY1" fmla="*/ 97038 h 128795"/>
                <a:gd name="connsiteX2" fmla="*/ 46374 w 91022"/>
                <a:gd name="connsiteY2" fmla="*/ 122573 h 128795"/>
                <a:gd name="connsiteX3" fmla="*/ 7683 w 91022"/>
                <a:gd name="connsiteY3" fmla="*/ 82727 h 128795"/>
                <a:gd name="connsiteX4" fmla="*/ 3786 w 91022"/>
                <a:gd name="connsiteY4" fmla="*/ 77957 h 128795"/>
                <a:gd name="connsiteX5" fmla="*/ 167 w 91022"/>
                <a:gd name="connsiteY5" fmla="*/ 84972 h 128795"/>
                <a:gd name="connsiteX6" fmla="*/ 167 w 91022"/>
                <a:gd name="connsiteY6" fmla="*/ 122011 h 128795"/>
                <a:gd name="connsiteX7" fmla="*/ 3229 w 91022"/>
                <a:gd name="connsiteY7" fmla="*/ 128746 h 128795"/>
                <a:gd name="connsiteX8" fmla="*/ 10188 w 91022"/>
                <a:gd name="connsiteY8" fmla="*/ 123134 h 128795"/>
                <a:gd name="connsiteX9" fmla="*/ 15755 w 91022"/>
                <a:gd name="connsiteY9" fmla="*/ 116680 h 128795"/>
                <a:gd name="connsiteX10" fmla="*/ 46374 w 91022"/>
                <a:gd name="connsiteY10" fmla="*/ 128746 h 128795"/>
                <a:gd name="connsiteX11" fmla="*/ 91190 w 91022"/>
                <a:gd name="connsiteY11" fmla="*/ 89742 h 128795"/>
                <a:gd name="connsiteX12" fmla="*/ 79499 w 91022"/>
                <a:gd name="connsiteY12" fmla="*/ 63085 h 128795"/>
                <a:gd name="connsiteX13" fmla="*/ 47766 w 91022"/>
                <a:gd name="connsiteY13" fmla="*/ 49616 h 128795"/>
                <a:gd name="connsiteX14" fmla="*/ 13528 w 91022"/>
                <a:gd name="connsiteY14" fmla="*/ 26607 h 128795"/>
                <a:gd name="connsiteX15" fmla="*/ 44704 w 91022"/>
                <a:gd name="connsiteY15" fmla="*/ 5281 h 128795"/>
                <a:gd name="connsiteX16" fmla="*/ 77272 w 91022"/>
                <a:gd name="connsiteY16" fmla="*/ 39234 h 128795"/>
                <a:gd name="connsiteX17" fmla="*/ 80612 w 91022"/>
                <a:gd name="connsiteY17" fmla="*/ 41759 h 128795"/>
                <a:gd name="connsiteX18" fmla="*/ 84231 w 91022"/>
                <a:gd name="connsiteY18" fmla="*/ 35025 h 128795"/>
                <a:gd name="connsiteX19" fmla="*/ 84231 w 91022"/>
                <a:gd name="connsiteY19" fmla="*/ 6684 h 128795"/>
                <a:gd name="connsiteX20" fmla="*/ 81169 w 91022"/>
                <a:gd name="connsiteY20" fmla="*/ -50 h 128795"/>
                <a:gd name="connsiteX21" fmla="*/ 75602 w 91022"/>
                <a:gd name="connsiteY21" fmla="*/ 3317 h 128795"/>
                <a:gd name="connsiteX22" fmla="*/ 70870 w 91022"/>
                <a:gd name="connsiteY22" fmla="*/ 7807 h 128795"/>
                <a:gd name="connsiteX23" fmla="*/ 44704 w 91022"/>
                <a:gd name="connsiteY23" fmla="*/ -50 h 128795"/>
                <a:gd name="connsiteX24" fmla="*/ 167 w 91022"/>
                <a:gd name="connsiteY24" fmla="*/ 34464 h 128795"/>
                <a:gd name="connsiteX25" fmla="*/ 12137 w 91022"/>
                <a:gd name="connsiteY25" fmla="*/ 58315 h 128795"/>
                <a:gd name="connsiteX26" fmla="*/ 48880 w 91022"/>
                <a:gd name="connsiteY26" fmla="*/ 71223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880" y="71223"/>
                  </a:moveTo>
                  <a:cubicBezTo>
                    <a:pt x="55003" y="72345"/>
                    <a:pt x="77829" y="76835"/>
                    <a:pt x="77829" y="97038"/>
                  </a:cubicBezTo>
                  <a:cubicBezTo>
                    <a:pt x="77829" y="111348"/>
                    <a:pt x="68086" y="122573"/>
                    <a:pt x="46374" y="122573"/>
                  </a:cubicBezTo>
                  <a:cubicBezTo>
                    <a:pt x="22992" y="122573"/>
                    <a:pt x="12972" y="106578"/>
                    <a:pt x="7683" y="82727"/>
                  </a:cubicBezTo>
                  <a:cubicBezTo>
                    <a:pt x="6848" y="79079"/>
                    <a:pt x="6569" y="77957"/>
                    <a:pt x="3786" y="77957"/>
                  </a:cubicBezTo>
                  <a:cubicBezTo>
                    <a:pt x="167" y="77957"/>
                    <a:pt x="167" y="79921"/>
                    <a:pt x="167" y="84972"/>
                  </a:cubicBezTo>
                  <a:lnTo>
                    <a:pt x="167" y="122011"/>
                  </a:lnTo>
                  <a:cubicBezTo>
                    <a:pt x="167" y="126782"/>
                    <a:pt x="167" y="128746"/>
                    <a:pt x="3229" y="128746"/>
                  </a:cubicBezTo>
                  <a:cubicBezTo>
                    <a:pt x="4621" y="128746"/>
                    <a:pt x="4899" y="128465"/>
                    <a:pt x="10188" y="123134"/>
                  </a:cubicBezTo>
                  <a:cubicBezTo>
                    <a:pt x="10745" y="122573"/>
                    <a:pt x="10745" y="122011"/>
                    <a:pt x="15755" y="116680"/>
                  </a:cubicBezTo>
                  <a:cubicBezTo>
                    <a:pt x="28003" y="128465"/>
                    <a:pt x="40529" y="128746"/>
                    <a:pt x="46374" y="128746"/>
                  </a:cubicBezTo>
                  <a:cubicBezTo>
                    <a:pt x="78385" y="128746"/>
                    <a:pt x="91190" y="109945"/>
                    <a:pt x="91190" y="89742"/>
                  </a:cubicBezTo>
                  <a:cubicBezTo>
                    <a:pt x="91190" y="74870"/>
                    <a:pt x="82839" y="66452"/>
                    <a:pt x="79499" y="63085"/>
                  </a:cubicBezTo>
                  <a:cubicBezTo>
                    <a:pt x="70313" y="54106"/>
                    <a:pt x="59457" y="51861"/>
                    <a:pt x="47766" y="49616"/>
                  </a:cubicBezTo>
                  <a:cubicBezTo>
                    <a:pt x="32178" y="46530"/>
                    <a:pt x="13528" y="42882"/>
                    <a:pt x="13528" y="26607"/>
                  </a:cubicBezTo>
                  <a:cubicBezTo>
                    <a:pt x="13528" y="16786"/>
                    <a:pt x="20766" y="5281"/>
                    <a:pt x="44704" y="5281"/>
                  </a:cubicBezTo>
                  <a:cubicBezTo>
                    <a:pt x="75323" y="5281"/>
                    <a:pt x="76715" y="30535"/>
                    <a:pt x="77272" y="39234"/>
                  </a:cubicBezTo>
                  <a:cubicBezTo>
                    <a:pt x="77550" y="41759"/>
                    <a:pt x="80055" y="41759"/>
                    <a:pt x="80612" y="41759"/>
                  </a:cubicBezTo>
                  <a:cubicBezTo>
                    <a:pt x="84231" y="41759"/>
                    <a:pt x="84231" y="40356"/>
                    <a:pt x="84231" y="35025"/>
                  </a:cubicBezTo>
                  <a:lnTo>
                    <a:pt x="84231" y="6684"/>
                  </a:lnTo>
                  <a:cubicBezTo>
                    <a:pt x="84231" y="1914"/>
                    <a:pt x="84231" y="-50"/>
                    <a:pt x="81169" y="-50"/>
                  </a:cubicBezTo>
                  <a:cubicBezTo>
                    <a:pt x="79777" y="-50"/>
                    <a:pt x="79220" y="-50"/>
                    <a:pt x="75602" y="3317"/>
                  </a:cubicBezTo>
                  <a:cubicBezTo>
                    <a:pt x="74767" y="4440"/>
                    <a:pt x="71983" y="6965"/>
                    <a:pt x="70870" y="7807"/>
                  </a:cubicBezTo>
                  <a:cubicBezTo>
                    <a:pt x="60292" y="-50"/>
                    <a:pt x="48880" y="-50"/>
                    <a:pt x="44704" y="-50"/>
                  </a:cubicBezTo>
                  <a:cubicBezTo>
                    <a:pt x="10745" y="-50"/>
                    <a:pt x="167" y="18750"/>
                    <a:pt x="167" y="34464"/>
                  </a:cubicBezTo>
                  <a:cubicBezTo>
                    <a:pt x="167" y="44285"/>
                    <a:pt x="4621" y="52142"/>
                    <a:pt x="12137" y="58315"/>
                  </a:cubicBezTo>
                  <a:cubicBezTo>
                    <a:pt x="21044" y="65611"/>
                    <a:pt x="28838" y="67294"/>
                    <a:pt x="48880" y="7122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2" name="手繪多邊形: 圖案 2781">
              <a:extLst>
                <a:ext uri="{FF2B5EF4-FFF2-40B4-BE49-F238E27FC236}">
                  <a16:creationId xmlns:a16="http://schemas.microsoft.com/office/drawing/2014/main" id="{86BC7C4C-DF05-9DD7-635B-A237EE038D34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5373663" y="421193"/>
              <a:ext cx="137229" cy="178462"/>
            </a:xfrm>
            <a:custGeom>
              <a:avLst/>
              <a:gdLst>
                <a:gd name="connsiteX0" fmla="*/ 40254 w 137229"/>
                <a:gd name="connsiteY0" fmla="*/ 18470 h 178462"/>
                <a:gd name="connsiteX1" fmla="*/ 40254 w 137229"/>
                <a:gd name="connsiteY1" fmla="*/ -50 h 178462"/>
                <a:gd name="connsiteX2" fmla="*/ 171 w 137229"/>
                <a:gd name="connsiteY2" fmla="*/ 3037 h 178462"/>
                <a:gd name="connsiteX3" fmla="*/ 171 w 137229"/>
                <a:gd name="connsiteY3" fmla="*/ 11735 h 178462"/>
                <a:gd name="connsiteX4" fmla="*/ 21883 w 137229"/>
                <a:gd name="connsiteY4" fmla="*/ 25765 h 178462"/>
                <a:gd name="connsiteX5" fmla="*/ 21883 w 137229"/>
                <a:gd name="connsiteY5" fmla="*/ 157086 h 178462"/>
                <a:gd name="connsiteX6" fmla="*/ 171 w 137229"/>
                <a:gd name="connsiteY6" fmla="*/ 169713 h 178462"/>
                <a:gd name="connsiteX7" fmla="*/ 171 w 137229"/>
                <a:gd name="connsiteY7" fmla="*/ 178412 h 178462"/>
                <a:gd name="connsiteX8" fmla="*/ 31347 w 137229"/>
                <a:gd name="connsiteY8" fmla="*/ 177570 h 178462"/>
                <a:gd name="connsiteX9" fmla="*/ 62801 w 137229"/>
                <a:gd name="connsiteY9" fmla="*/ 178412 h 178462"/>
                <a:gd name="connsiteX10" fmla="*/ 62801 w 137229"/>
                <a:gd name="connsiteY10" fmla="*/ 169713 h 178462"/>
                <a:gd name="connsiteX11" fmla="*/ 41090 w 137229"/>
                <a:gd name="connsiteY11" fmla="*/ 157086 h 178462"/>
                <a:gd name="connsiteX12" fmla="*/ 41090 w 137229"/>
                <a:gd name="connsiteY12" fmla="*/ 109945 h 178462"/>
                <a:gd name="connsiteX13" fmla="*/ 41090 w 137229"/>
                <a:gd name="connsiteY13" fmla="*/ 107420 h 178462"/>
                <a:gd name="connsiteX14" fmla="*/ 75327 w 137229"/>
                <a:gd name="connsiteY14" fmla="*/ 127062 h 178462"/>
                <a:gd name="connsiteX15" fmla="*/ 137401 w 137229"/>
                <a:gd name="connsiteY15" fmla="*/ 63366 h 178462"/>
                <a:gd name="connsiteX16" fmla="*/ 79224 w 137229"/>
                <a:gd name="connsiteY16" fmla="*/ -50 h 178462"/>
                <a:gd name="connsiteX17" fmla="*/ 40254 w 137229"/>
                <a:gd name="connsiteY17" fmla="*/ 18470 h 178462"/>
                <a:gd name="connsiteX18" fmla="*/ 41090 w 137229"/>
                <a:gd name="connsiteY18" fmla="*/ 91987 h 178462"/>
                <a:gd name="connsiteX19" fmla="*/ 41090 w 137229"/>
                <a:gd name="connsiteY19" fmla="*/ 29413 h 178462"/>
                <a:gd name="connsiteX20" fmla="*/ 76997 w 137229"/>
                <a:gd name="connsiteY20" fmla="*/ 6965 h 178462"/>
                <a:gd name="connsiteX21" fmla="*/ 114297 w 137229"/>
                <a:gd name="connsiteY21" fmla="*/ 63366 h 178462"/>
                <a:gd name="connsiteX22" fmla="*/ 74214 w 137229"/>
                <a:gd name="connsiteY22" fmla="*/ 120889 h 178462"/>
                <a:gd name="connsiteX23" fmla="*/ 44986 w 137229"/>
                <a:gd name="connsiteY23" fmla="*/ 103772 h 178462"/>
                <a:gd name="connsiteX24" fmla="*/ 41090 w 137229"/>
                <a:gd name="connsiteY24" fmla="*/ 91987 h 17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7229" h="178462">
                  <a:moveTo>
                    <a:pt x="40254" y="18470"/>
                  </a:moveTo>
                  <a:lnTo>
                    <a:pt x="40254" y="-50"/>
                  </a:lnTo>
                  <a:lnTo>
                    <a:pt x="171" y="3037"/>
                  </a:lnTo>
                  <a:lnTo>
                    <a:pt x="171" y="11735"/>
                  </a:lnTo>
                  <a:cubicBezTo>
                    <a:pt x="19934" y="11735"/>
                    <a:pt x="21883" y="13419"/>
                    <a:pt x="21883" y="25765"/>
                  </a:cubicBezTo>
                  <a:lnTo>
                    <a:pt x="21883" y="157086"/>
                  </a:lnTo>
                  <a:cubicBezTo>
                    <a:pt x="21883" y="169713"/>
                    <a:pt x="18821" y="169713"/>
                    <a:pt x="171" y="169713"/>
                  </a:cubicBezTo>
                  <a:lnTo>
                    <a:pt x="171" y="178412"/>
                  </a:lnTo>
                  <a:cubicBezTo>
                    <a:pt x="9635" y="178131"/>
                    <a:pt x="24110" y="177570"/>
                    <a:pt x="31347" y="177570"/>
                  </a:cubicBezTo>
                  <a:cubicBezTo>
                    <a:pt x="38863" y="177570"/>
                    <a:pt x="53059" y="178131"/>
                    <a:pt x="62801" y="178412"/>
                  </a:cubicBezTo>
                  <a:lnTo>
                    <a:pt x="62801" y="169713"/>
                  </a:lnTo>
                  <a:cubicBezTo>
                    <a:pt x="44151" y="169713"/>
                    <a:pt x="41090" y="169713"/>
                    <a:pt x="41090" y="157086"/>
                  </a:cubicBezTo>
                  <a:lnTo>
                    <a:pt x="41090" y="109945"/>
                  </a:lnTo>
                  <a:lnTo>
                    <a:pt x="41090" y="107420"/>
                  </a:lnTo>
                  <a:cubicBezTo>
                    <a:pt x="42481" y="111910"/>
                    <a:pt x="54172" y="127062"/>
                    <a:pt x="75327" y="127062"/>
                  </a:cubicBezTo>
                  <a:cubicBezTo>
                    <a:pt x="108452" y="127062"/>
                    <a:pt x="137401" y="99563"/>
                    <a:pt x="137401" y="63366"/>
                  </a:cubicBezTo>
                  <a:cubicBezTo>
                    <a:pt x="137401" y="27729"/>
                    <a:pt x="110400" y="-50"/>
                    <a:pt x="79224" y="-50"/>
                  </a:cubicBezTo>
                  <a:cubicBezTo>
                    <a:pt x="57513" y="-50"/>
                    <a:pt x="45822" y="12296"/>
                    <a:pt x="40254" y="18470"/>
                  </a:cubicBezTo>
                  <a:close/>
                  <a:moveTo>
                    <a:pt x="41090" y="91987"/>
                  </a:moveTo>
                  <a:lnTo>
                    <a:pt x="41090" y="29413"/>
                  </a:lnTo>
                  <a:cubicBezTo>
                    <a:pt x="49162" y="15102"/>
                    <a:pt x="62801" y="6965"/>
                    <a:pt x="76997" y="6965"/>
                  </a:cubicBezTo>
                  <a:cubicBezTo>
                    <a:pt x="97317" y="6965"/>
                    <a:pt x="114297" y="31658"/>
                    <a:pt x="114297" y="63366"/>
                  </a:cubicBezTo>
                  <a:cubicBezTo>
                    <a:pt x="114297" y="97318"/>
                    <a:pt x="94812" y="120889"/>
                    <a:pt x="74214" y="120889"/>
                  </a:cubicBezTo>
                  <a:cubicBezTo>
                    <a:pt x="63080" y="120889"/>
                    <a:pt x="52502" y="115277"/>
                    <a:pt x="44986" y="103772"/>
                  </a:cubicBezTo>
                  <a:cubicBezTo>
                    <a:pt x="41090" y="97880"/>
                    <a:pt x="41090" y="97599"/>
                    <a:pt x="41090" y="9198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3" name="手繪多邊形: 圖案 2782">
              <a:extLst>
                <a:ext uri="{FF2B5EF4-FFF2-40B4-BE49-F238E27FC236}">
                  <a16:creationId xmlns:a16="http://schemas.microsoft.com/office/drawing/2014/main" id="{5BA8CDF2-07EF-7B6C-220C-B7183B6B2691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5528306" y="421193"/>
              <a:ext cx="93527" cy="124025"/>
            </a:xfrm>
            <a:custGeom>
              <a:avLst/>
              <a:gdLst>
                <a:gd name="connsiteX0" fmla="*/ 38868 w 93527"/>
                <a:gd name="connsiteY0" fmla="*/ 30816 h 124025"/>
                <a:gd name="connsiteX1" fmla="*/ 38868 w 93527"/>
                <a:gd name="connsiteY1" fmla="*/ -50 h 124025"/>
                <a:gd name="connsiteX2" fmla="*/ 177 w 93527"/>
                <a:gd name="connsiteY2" fmla="*/ 3037 h 124025"/>
                <a:gd name="connsiteX3" fmla="*/ 177 w 93527"/>
                <a:gd name="connsiteY3" fmla="*/ 11735 h 124025"/>
                <a:gd name="connsiteX4" fmla="*/ 21888 w 93527"/>
                <a:gd name="connsiteY4" fmla="*/ 27449 h 124025"/>
                <a:gd name="connsiteX5" fmla="*/ 21888 w 93527"/>
                <a:gd name="connsiteY5" fmla="*/ 102650 h 124025"/>
                <a:gd name="connsiteX6" fmla="*/ 177 w 93527"/>
                <a:gd name="connsiteY6" fmla="*/ 115277 h 124025"/>
                <a:gd name="connsiteX7" fmla="*/ 177 w 93527"/>
                <a:gd name="connsiteY7" fmla="*/ 123976 h 124025"/>
                <a:gd name="connsiteX8" fmla="*/ 31909 w 93527"/>
                <a:gd name="connsiteY8" fmla="*/ 123134 h 124025"/>
                <a:gd name="connsiteX9" fmla="*/ 67261 w 93527"/>
                <a:gd name="connsiteY9" fmla="*/ 123976 h 124025"/>
                <a:gd name="connsiteX10" fmla="*/ 67261 w 93527"/>
                <a:gd name="connsiteY10" fmla="*/ 115277 h 124025"/>
                <a:gd name="connsiteX11" fmla="*/ 61415 w 93527"/>
                <a:gd name="connsiteY11" fmla="*/ 115277 h 124025"/>
                <a:gd name="connsiteX12" fmla="*/ 40260 w 93527"/>
                <a:gd name="connsiteY12" fmla="*/ 102089 h 124025"/>
                <a:gd name="connsiteX13" fmla="*/ 40260 w 93527"/>
                <a:gd name="connsiteY13" fmla="*/ 58876 h 124025"/>
                <a:gd name="connsiteX14" fmla="*/ 73106 w 93527"/>
                <a:gd name="connsiteY14" fmla="*/ 6123 h 124025"/>
                <a:gd name="connsiteX15" fmla="*/ 76168 w 93527"/>
                <a:gd name="connsiteY15" fmla="*/ 6404 h 124025"/>
                <a:gd name="connsiteX16" fmla="*/ 69766 w 93527"/>
                <a:gd name="connsiteY16" fmla="*/ 17347 h 124025"/>
                <a:gd name="connsiteX17" fmla="*/ 81735 w 93527"/>
                <a:gd name="connsiteY17" fmla="*/ 29413 h 124025"/>
                <a:gd name="connsiteX18" fmla="*/ 93704 w 93527"/>
                <a:gd name="connsiteY18" fmla="*/ 17067 h 124025"/>
                <a:gd name="connsiteX19" fmla="*/ 73106 w 93527"/>
                <a:gd name="connsiteY19" fmla="*/ -50 h 124025"/>
                <a:gd name="connsiteX20" fmla="*/ 38868 w 93527"/>
                <a:gd name="connsiteY20" fmla="*/ 30816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527" h="124025">
                  <a:moveTo>
                    <a:pt x="38868" y="30816"/>
                  </a:moveTo>
                  <a:lnTo>
                    <a:pt x="38868" y="-50"/>
                  </a:lnTo>
                  <a:lnTo>
                    <a:pt x="177" y="3037"/>
                  </a:lnTo>
                  <a:lnTo>
                    <a:pt x="177" y="11735"/>
                  </a:lnTo>
                  <a:cubicBezTo>
                    <a:pt x="19662" y="11735"/>
                    <a:pt x="21888" y="13699"/>
                    <a:pt x="21888" y="27449"/>
                  </a:cubicBezTo>
                  <a:lnTo>
                    <a:pt x="21888" y="102650"/>
                  </a:lnTo>
                  <a:cubicBezTo>
                    <a:pt x="21888" y="115277"/>
                    <a:pt x="18827" y="115277"/>
                    <a:pt x="177" y="115277"/>
                  </a:cubicBezTo>
                  <a:lnTo>
                    <a:pt x="177" y="123976"/>
                  </a:lnTo>
                  <a:cubicBezTo>
                    <a:pt x="11033" y="123695"/>
                    <a:pt x="24115" y="123134"/>
                    <a:pt x="31909" y="123134"/>
                  </a:cubicBezTo>
                  <a:cubicBezTo>
                    <a:pt x="43044" y="123134"/>
                    <a:pt x="56126" y="123134"/>
                    <a:pt x="67261" y="123976"/>
                  </a:cubicBezTo>
                  <a:lnTo>
                    <a:pt x="67261" y="115277"/>
                  </a:lnTo>
                  <a:lnTo>
                    <a:pt x="61415" y="115277"/>
                  </a:lnTo>
                  <a:cubicBezTo>
                    <a:pt x="40817" y="115277"/>
                    <a:pt x="40260" y="112190"/>
                    <a:pt x="40260" y="102089"/>
                  </a:cubicBezTo>
                  <a:lnTo>
                    <a:pt x="40260" y="58876"/>
                  </a:lnTo>
                  <a:cubicBezTo>
                    <a:pt x="40260" y="31097"/>
                    <a:pt x="51951" y="6123"/>
                    <a:pt x="73106" y="6123"/>
                  </a:cubicBezTo>
                  <a:cubicBezTo>
                    <a:pt x="75055" y="6123"/>
                    <a:pt x="75611" y="6123"/>
                    <a:pt x="76168" y="6404"/>
                  </a:cubicBezTo>
                  <a:cubicBezTo>
                    <a:pt x="75333" y="6684"/>
                    <a:pt x="69766" y="10052"/>
                    <a:pt x="69766" y="17347"/>
                  </a:cubicBezTo>
                  <a:cubicBezTo>
                    <a:pt x="69766" y="25204"/>
                    <a:pt x="75611" y="29413"/>
                    <a:pt x="81735" y="29413"/>
                  </a:cubicBezTo>
                  <a:cubicBezTo>
                    <a:pt x="86745" y="29413"/>
                    <a:pt x="93704" y="26046"/>
                    <a:pt x="93704" y="17067"/>
                  </a:cubicBezTo>
                  <a:cubicBezTo>
                    <a:pt x="93704" y="8087"/>
                    <a:pt x="85075" y="-50"/>
                    <a:pt x="73106" y="-50"/>
                  </a:cubicBezTo>
                  <a:cubicBezTo>
                    <a:pt x="52786" y="-50"/>
                    <a:pt x="42765" y="18750"/>
                    <a:pt x="38868" y="3081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4" name="手繪多邊形: 圖案 2783">
              <a:extLst>
                <a:ext uri="{FF2B5EF4-FFF2-40B4-BE49-F238E27FC236}">
                  <a16:creationId xmlns:a16="http://schemas.microsoft.com/office/drawing/2014/main" id="{5B69FC8B-AA08-0A94-436A-FE64D4E66172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5637329" y="419509"/>
              <a:ext cx="107723" cy="128795"/>
            </a:xfrm>
            <a:custGeom>
              <a:avLst/>
              <a:gdLst>
                <a:gd name="connsiteX0" fmla="*/ 23563 w 107723"/>
                <a:gd name="connsiteY0" fmla="*/ 54948 h 128795"/>
                <a:gd name="connsiteX1" fmla="*/ 58079 w 107723"/>
                <a:gd name="connsiteY1" fmla="*/ 6123 h 128795"/>
                <a:gd name="connsiteX2" fmla="*/ 89533 w 107723"/>
                <a:gd name="connsiteY2" fmla="*/ 54948 h 128795"/>
                <a:gd name="connsiteX3" fmla="*/ 23563 w 107723"/>
                <a:gd name="connsiteY3" fmla="*/ 54948 h 128795"/>
                <a:gd name="connsiteX4" fmla="*/ 23284 w 107723"/>
                <a:gd name="connsiteY4" fmla="*/ 60840 h 128795"/>
                <a:gd name="connsiteX5" fmla="*/ 100946 w 107723"/>
                <a:gd name="connsiteY5" fmla="*/ 60840 h 128795"/>
                <a:gd name="connsiteX6" fmla="*/ 107904 w 107723"/>
                <a:gd name="connsiteY6" fmla="*/ 54948 h 128795"/>
                <a:gd name="connsiteX7" fmla="*/ 58079 w 107723"/>
                <a:gd name="connsiteY7" fmla="*/ -50 h 128795"/>
                <a:gd name="connsiteX8" fmla="*/ 181 w 107723"/>
                <a:gd name="connsiteY8" fmla="*/ 63927 h 128795"/>
                <a:gd name="connsiteX9" fmla="*/ 61419 w 107723"/>
                <a:gd name="connsiteY9" fmla="*/ 128746 h 128795"/>
                <a:gd name="connsiteX10" fmla="*/ 107904 w 107723"/>
                <a:gd name="connsiteY10" fmla="*/ 92268 h 128795"/>
                <a:gd name="connsiteX11" fmla="*/ 104286 w 107723"/>
                <a:gd name="connsiteY11" fmla="*/ 88900 h 128795"/>
                <a:gd name="connsiteX12" fmla="*/ 100667 w 107723"/>
                <a:gd name="connsiteY12" fmla="*/ 92829 h 128795"/>
                <a:gd name="connsiteX13" fmla="*/ 63089 w 107723"/>
                <a:gd name="connsiteY13" fmla="*/ 121731 h 128795"/>
                <a:gd name="connsiteX14" fmla="*/ 31635 w 107723"/>
                <a:gd name="connsiteY14" fmla="*/ 102930 h 128795"/>
                <a:gd name="connsiteX15" fmla="*/ 23284 w 107723"/>
                <a:gd name="connsiteY15" fmla="*/ 6084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563" y="54948"/>
                  </a:moveTo>
                  <a:cubicBezTo>
                    <a:pt x="25233" y="13138"/>
                    <a:pt x="48615" y="6123"/>
                    <a:pt x="58079" y="6123"/>
                  </a:cubicBezTo>
                  <a:cubicBezTo>
                    <a:pt x="86749" y="6123"/>
                    <a:pt x="89533" y="44004"/>
                    <a:pt x="89533" y="54948"/>
                  </a:cubicBezTo>
                  <a:lnTo>
                    <a:pt x="23563" y="54948"/>
                  </a:lnTo>
                  <a:close/>
                  <a:moveTo>
                    <a:pt x="23284" y="60840"/>
                  </a:moveTo>
                  <a:lnTo>
                    <a:pt x="100946" y="60840"/>
                  </a:lnTo>
                  <a:cubicBezTo>
                    <a:pt x="107069" y="60840"/>
                    <a:pt x="107904" y="60840"/>
                    <a:pt x="107904" y="54948"/>
                  </a:cubicBezTo>
                  <a:cubicBezTo>
                    <a:pt x="107904" y="27168"/>
                    <a:pt x="92873" y="-50"/>
                    <a:pt x="58079" y="-50"/>
                  </a:cubicBezTo>
                  <a:cubicBezTo>
                    <a:pt x="25789" y="-50"/>
                    <a:pt x="181" y="28852"/>
                    <a:pt x="181" y="63927"/>
                  </a:cubicBezTo>
                  <a:cubicBezTo>
                    <a:pt x="181" y="101527"/>
                    <a:pt x="29408" y="128746"/>
                    <a:pt x="61419" y="128746"/>
                  </a:cubicBezTo>
                  <a:cubicBezTo>
                    <a:pt x="95378" y="128746"/>
                    <a:pt x="107904" y="97599"/>
                    <a:pt x="107904" y="92268"/>
                  </a:cubicBezTo>
                  <a:cubicBezTo>
                    <a:pt x="107904" y="89462"/>
                    <a:pt x="105678" y="88900"/>
                    <a:pt x="104286" y="88900"/>
                  </a:cubicBezTo>
                  <a:cubicBezTo>
                    <a:pt x="101781" y="88900"/>
                    <a:pt x="101224" y="90584"/>
                    <a:pt x="100667" y="92829"/>
                  </a:cubicBezTo>
                  <a:cubicBezTo>
                    <a:pt x="90925" y="121731"/>
                    <a:pt x="65873" y="121731"/>
                    <a:pt x="63089" y="121731"/>
                  </a:cubicBezTo>
                  <a:cubicBezTo>
                    <a:pt x="49171" y="121731"/>
                    <a:pt x="38037" y="113313"/>
                    <a:pt x="31635" y="102930"/>
                  </a:cubicBezTo>
                  <a:cubicBezTo>
                    <a:pt x="23284" y="89462"/>
                    <a:pt x="23284" y="70942"/>
                    <a:pt x="23284" y="6084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5" name="手繪多邊形: 圖案 2784">
              <a:extLst>
                <a:ext uri="{FF2B5EF4-FFF2-40B4-BE49-F238E27FC236}">
                  <a16:creationId xmlns:a16="http://schemas.microsoft.com/office/drawing/2014/main" id="{C357AB9B-8825-6864-C026-DA5D9345D425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5764940" y="419509"/>
              <a:ext cx="125538" cy="128795"/>
            </a:xfrm>
            <a:custGeom>
              <a:avLst/>
              <a:gdLst>
                <a:gd name="connsiteX0" fmla="*/ 81187 w 125538"/>
                <a:gd name="connsiteY0" fmla="*/ 104333 h 128795"/>
                <a:gd name="connsiteX1" fmla="*/ 102898 w 125538"/>
                <a:gd name="connsiteY1" fmla="*/ 127343 h 128795"/>
                <a:gd name="connsiteX2" fmla="*/ 125724 w 125538"/>
                <a:gd name="connsiteY2" fmla="*/ 100686 h 128795"/>
                <a:gd name="connsiteX3" fmla="*/ 125724 w 125538"/>
                <a:gd name="connsiteY3" fmla="*/ 84972 h 128795"/>
                <a:gd name="connsiteX4" fmla="*/ 118765 w 125538"/>
                <a:gd name="connsiteY4" fmla="*/ 84972 h 128795"/>
                <a:gd name="connsiteX5" fmla="*/ 118765 w 125538"/>
                <a:gd name="connsiteY5" fmla="*/ 100686 h 128795"/>
                <a:gd name="connsiteX6" fmla="*/ 108744 w 125538"/>
                <a:gd name="connsiteY6" fmla="*/ 118644 h 128795"/>
                <a:gd name="connsiteX7" fmla="*/ 98445 w 125538"/>
                <a:gd name="connsiteY7" fmla="*/ 104614 h 128795"/>
                <a:gd name="connsiteX8" fmla="*/ 98445 w 125538"/>
                <a:gd name="connsiteY8" fmla="*/ 48494 h 128795"/>
                <a:gd name="connsiteX9" fmla="*/ 88424 w 125538"/>
                <a:gd name="connsiteY9" fmla="*/ 15383 h 128795"/>
                <a:gd name="connsiteX10" fmla="*/ 50289 w 125538"/>
                <a:gd name="connsiteY10" fmla="*/ -50 h 128795"/>
                <a:gd name="connsiteX11" fmla="*/ 8257 w 125538"/>
                <a:gd name="connsiteY11" fmla="*/ 31658 h 128795"/>
                <a:gd name="connsiteX12" fmla="*/ 21062 w 125538"/>
                <a:gd name="connsiteY12" fmla="*/ 44846 h 128795"/>
                <a:gd name="connsiteX13" fmla="*/ 33866 w 125538"/>
                <a:gd name="connsiteY13" fmla="*/ 31938 h 128795"/>
                <a:gd name="connsiteX14" fmla="*/ 19670 w 125538"/>
                <a:gd name="connsiteY14" fmla="*/ 19031 h 128795"/>
                <a:gd name="connsiteX15" fmla="*/ 49732 w 125538"/>
                <a:gd name="connsiteY15" fmla="*/ 6123 h 128795"/>
                <a:gd name="connsiteX16" fmla="*/ 79238 w 125538"/>
                <a:gd name="connsiteY16" fmla="*/ 42040 h 128795"/>
                <a:gd name="connsiteX17" fmla="*/ 79238 w 125538"/>
                <a:gd name="connsiteY17" fmla="*/ 52422 h 128795"/>
                <a:gd name="connsiteX18" fmla="*/ 28021 w 125538"/>
                <a:gd name="connsiteY18" fmla="*/ 62524 h 128795"/>
                <a:gd name="connsiteX19" fmla="*/ 185 w 125538"/>
                <a:gd name="connsiteY19" fmla="*/ 99002 h 128795"/>
                <a:gd name="connsiteX20" fmla="*/ 44722 w 125538"/>
                <a:gd name="connsiteY20" fmla="*/ 128746 h 128795"/>
                <a:gd name="connsiteX21" fmla="*/ 81187 w 125538"/>
                <a:gd name="connsiteY21" fmla="*/ 104333 h 128795"/>
                <a:gd name="connsiteX22" fmla="*/ 79238 w 125538"/>
                <a:gd name="connsiteY22" fmla="*/ 58315 h 128795"/>
                <a:gd name="connsiteX23" fmla="*/ 79238 w 125538"/>
                <a:gd name="connsiteY23" fmla="*/ 86375 h 128795"/>
                <a:gd name="connsiteX24" fmla="*/ 46670 w 125538"/>
                <a:gd name="connsiteY24" fmla="*/ 122573 h 128795"/>
                <a:gd name="connsiteX25" fmla="*/ 21618 w 125538"/>
                <a:gd name="connsiteY25" fmla="*/ 98721 h 128795"/>
                <a:gd name="connsiteX26" fmla="*/ 79238 w 125538"/>
                <a:gd name="connsiteY26" fmla="*/ 58315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538" h="128795">
                  <a:moveTo>
                    <a:pt x="81187" y="104333"/>
                  </a:moveTo>
                  <a:cubicBezTo>
                    <a:pt x="82300" y="115557"/>
                    <a:pt x="89816" y="127343"/>
                    <a:pt x="102898" y="127343"/>
                  </a:cubicBezTo>
                  <a:cubicBezTo>
                    <a:pt x="108744" y="127343"/>
                    <a:pt x="125724" y="123414"/>
                    <a:pt x="125724" y="100686"/>
                  </a:cubicBezTo>
                  <a:lnTo>
                    <a:pt x="125724" y="84972"/>
                  </a:lnTo>
                  <a:lnTo>
                    <a:pt x="118765" y="84972"/>
                  </a:lnTo>
                  <a:lnTo>
                    <a:pt x="118765" y="100686"/>
                  </a:lnTo>
                  <a:cubicBezTo>
                    <a:pt x="118765" y="116960"/>
                    <a:pt x="111806" y="118644"/>
                    <a:pt x="108744" y="118644"/>
                  </a:cubicBezTo>
                  <a:cubicBezTo>
                    <a:pt x="99558" y="118644"/>
                    <a:pt x="98445" y="106017"/>
                    <a:pt x="98445" y="104614"/>
                  </a:cubicBezTo>
                  <a:lnTo>
                    <a:pt x="98445" y="48494"/>
                  </a:lnTo>
                  <a:cubicBezTo>
                    <a:pt x="98445" y="36709"/>
                    <a:pt x="98445" y="25765"/>
                    <a:pt x="88424" y="15383"/>
                  </a:cubicBezTo>
                  <a:cubicBezTo>
                    <a:pt x="77568" y="4440"/>
                    <a:pt x="63650" y="-50"/>
                    <a:pt x="50289" y="-50"/>
                  </a:cubicBezTo>
                  <a:cubicBezTo>
                    <a:pt x="27464" y="-50"/>
                    <a:pt x="8257" y="13138"/>
                    <a:pt x="8257" y="31658"/>
                  </a:cubicBezTo>
                  <a:cubicBezTo>
                    <a:pt x="8257" y="40076"/>
                    <a:pt x="13824" y="44846"/>
                    <a:pt x="21062" y="44846"/>
                  </a:cubicBezTo>
                  <a:cubicBezTo>
                    <a:pt x="28856" y="44846"/>
                    <a:pt x="33866" y="39234"/>
                    <a:pt x="33866" y="31938"/>
                  </a:cubicBezTo>
                  <a:cubicBezTo>
                    <a:pt x="33866" y="28571"/>
                    <a:pt x="32474" y="19311"/>
                    <a:pt x="19670" y="19031"/>
                  </a:cubicBezTo>
                  <a:cubicBezTo>
                    <a:pt x="27186" y="9210"/>
                    <a:pt x="40825" y="6123"/>
                    <a:pt x="49732" y="6123"/>
                  </a:cubicBezTo>
                  <a:cubicBezTo>
                    <a:pt x="63372" y="6123"/>
                    <a:pt x="79238" y="17067"/>
                    <a:pt x="79238" y="42040"/>
                  </a:cubicBezTo>
                  <a:lnTo>
                    <a:pt x="79238" y="52422"/>
                  </a:lnTo>
                  <a:cubicBezTo>
                    <a:pt x="65042" y="53264"/>
                    <a:pt x="45557" y="54106"/>
                    <a:pt x="28021" y="62524"/>
                  </a:cubicBezTo>
                  <a:cubicBezTo>
                    <a:pt x="7144" y="72064"/>
                    <a:pt x="185" y="86656"/>
                    <a:pt x="185" y="99002"/>
                  </a:cubicBezTo>
                  <a:cubicBezTo>
                    <a:pt x="185" y="121731"/>
                    <a:pt x="27186" y="128746"/>
                    <a:pt x="44722" y="128746"/>
                  </a:cubicBezTo>
                  <a:cubicBezTo>
                    <a:pt x="63094" y="128746"/>
                    <a:pt x="75898" y="117522"/>
                    <a:pt x="81187" y="104333"/>
                  </a:cubicBezTo>
                  <a:close/>
                  <a:moveTo>
                    <a:pt x="79238" y="58315"/>
                  </a:moveTo>
                  <a:lnTo>
                    <a:pt x="79238" y="86375"/>
                  </a:lnTo>
                  <a:cubicBezTo>
                    <a:pt x="79238" y="113032"/>
                    <a:pt x="59197" y="122573"/>
                    <a:pt x="46670" y="122573"/>
                  </a:cubicBezTo>
                  <a:cubicBezTo>
                    <a:pt x="33031" y="122573"/>
                    <a:pt x="21618" y="112751"/>
                    <a:pt x="21618" y="98721"/>
                  </a:cubicBezTo>
                  <a:cubicBezTo>
                    <a:pt x="21618" y="83288"/>
                    <a:pt x="33309" y="59999"/>
                    <a:pt x="79238" y="5831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6" name="手繪多邊形: 圖案 2785">
              <a:extLst>
                <a:ext uri="{FF2B5EF4-FFF2-40B4-BE49-F238E27FC236}">
                  <a16:creationId xmlns:a16="http://schemas.microsoft.com/office/drawing/2014/main" id="{0B3500B8-69E7-1A4C-E80D-E05E88C1DAF8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5901892" y="350481"/>
              <a:ext cx="137229" cy="197823"/>
            </a:xfrm>
            <a:custGeom>
              <a:avLst/>
              <a:gdLst>
                <a:gd name="connsiteX0" fmla="*/ 96501 w 137229"/>
                <a:gd name="connsiteY0" fmla="*/ 179254 h 197823"/>
                <a:gd name="connsiteX1" fmla="*/ 96501 w 137229"/>
                <a:gd name="connsiteY1" fmla="*/ 197774 h 197823"/>
                <a:gd name="connsiteX2" fmla="*/ 137420 w 137229"/>
                <a:gd name="connsiteY2" fmla="*/ 194687 h 197823"/>
                <a:gd name="connsiteX3" fmla="*/ 137420 w 137229"/>
                <a:gd name="connsiteY3" fmla="*/ 185988 h 197823"/>
                <a:gd name="connsiteX4" fmla="*/ 115708 w 137229"/>
                <a:gd name="connsiteY4" fmla="*/ 170275 h 197823"/>
                <a:gd name="connsiteX5" fmla="*/ 115708 w 137229"/>
                <a:gd name="connsiteY5" fmla="*/ -50 h 197823"/>
                <a:gd name="connsiteX6" fmla="*/ 75625 w 137229"/>
                <a:gd name="connsiteY6" fmla="*/ 3037 h 197823"/>
                <a:gd name="connsiteX7" fmla="*/ 75625 w 137229"/>
                <a:gd name="connsiteY7" fmla="*/ 11735 h 197823"/>
                <a:gd name="connsiteX8" fmla="*/ 97336 w 137229"/>
                <a:gd name="connsiteY8" fmla="*/ 27449 h 197823"/>
                <a:gd name="connsiteX9" fmla="*/ 97336 w 137229"/>
                <a:gd name="connsiteY9" fmla="*/ 88059 h 197823"/>
                <a:gd name="connsiteX10" fmla="*/ 62263 w 137229"/>
                <a:gd name="connsiteY10" fmla="*/ 70661 h 197823"/>
                <a:gd name="connsiteX11" fmla="*/ 190 w 137229"/>
                <a:gd name="connsiteY11" fmla="*/ 134358 h 197823"/>
                <a:gd name="connsiteX12" fmla="*/ 59201 w 137229"/>
                <a:gd name="connsiteY12" fmla="*/ 197774 h 197823"/>
                <a:gd name="connsiteX13" fmla="*/ 96501 w 137229"/>
                <a:gd name="connsiteY13" fmla="*/ 179254 h 197823"/>
                <a:gd name="connsiteX14" fmla="*/ 96501 w 137229"/>
                <a:gd name="connsiteY14" fmla="*/ 104053 h 197823"/>
                <a:gd name="connsiteX15" fmla="*/ 96501 w 137229"/>
                <a:gd name="connsiteY15" fmla="*/ 161576 h 197823"/>
                <a:gd name="connsiteX16" fmla="*/ 93439 w 137229"/>
                <a:gd name="connsiteY16" fmla="*/ 171958 h 197823"/>
                <a:gd name="connsiteX17" fmla="*/ 60593 w 137229"/>
                <a:gd name="connsiteY17" fmla="*/ 191600 h 197823"/>
                <a:gd name="connsiteX18" fmla="*/ 31366 w 137229"/>
                <a:gd name="connsiteY18" fmla="*/ 173642 h 197823"/>
                <a:gd name="connsiteX19" fmla="*/ 23294 w 137229"/>
                <a:gd name="connsiteY19" fmla="*/ 134638 h 197823"/>
                <a:gd name="connsiteX20" fmla="*/ 31923 w 137229"/>
                <a:gd name="connsiteY20" fmla="*/ 94793 h 197823"/>
                <a:gd name="connsiteX21" fmla="*/ 63377 w 137229"/>
                <a:gd name="connsiteY21" fmla="*/ 76835 h 197823"/>
                <a:gd name="connsiteX22" fmla="*/ 93439 w 137229"/>
                <a:gd name="connsiteY22" fmla="*/ 93671 h 197823"/>
                <a:gd name="connsiteX23" fmla="*/ 96501 w 137229"/>
                <a:gd name="connsiteY23" fmla="*/ 104053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7229" h="197823">
                  <a:moveTo>
                    <a:pt x="96501" y="179254"/>
                  </a:moveTo>
                  <a:lnTo>
                    <a:pt x="96501" y="197774"/>
                  </a:lnTo>
                  <a:lnTo>
                    <a:pt x="137420" y="194687"/>
                  </a:lnTo>
                  <a:lnTo>
                    <a:pt x="137420" y="185988"/>
                  </a:lnTo>
                  <a:cubicBezTo>
                    <a:pt x="117935" y="185988"/>
                    <a:pt x="115708" y="184024"/>
                    <a:pt x="115708" y="170275"/>
                  </a:cubicBezTo>
                  <a:lnTo>
                    <a:pt x="115708" y="-50"/>
                  </a:lnTo>
                  <a:lnTo>
                    <a:pt x="75625" y="3037"/>
                  </a:lnTo>
                  <a:lnTo>
                    <a:pt x="75625" y="11735"/>
                  </a:lnTo>
                  <a:cubicBezTo>
                    <a:pt x="95109" y="11735"/>
                    <a:pt x="97336" y="13699"/>
                    <a:pt x="97336" y="27449"/>
                  </a:cubicBezTo>
                  <a:lnTo>
                    <a:pt x="97336" y="88059"/>
                  </a:lnTo>
                  <a:cubicBezTo>
                    <a:pt x="89264" y="77957"/>
                    <a:pt x="77295" y="70661"/>
                    <a:pt x="62263" y="70661"/>
                  </a:cubicBezTo>
                  <a:cubicBezTo>
                    <a:pt x="29417" y="70661"/>
                    <a:pt x="190" y="98160"/>
                    <a:pt x="190" y="134358"/>
                  </a:cubicBezTo>
                  <a:cubicBezTo>
                    <a:pt x="190" y="169994"/>
                    <a:pt x="27469" y="197774"/>
                    <a:pt x="59201" y="197774"/>
                  </a:cubicBezTo>
                  <a:cubicBezTo>
                    <a:pt x="77016" y="197774"/>
                    <a:pt x="89542" y="188233"/>
                    <a:pt x="96501" y="179254"/>
                  </a:cubicBezTo>
                  <a:close/>
                  <a:moveTo>
                    <a:pt x="96501" y="104053"/>
                  </a:moveTo>
                  <a:lnTo>
                    <a:pt x="96501" y="161576"/>
                  </a:lnTo>
                  <a:cubicBezTo>
                    <a:pt x="96501" y="166627"/>
                    <a:pt x="96501" y="167188"/>
                    <a:pt x="93439" y="171958"/>
                  </a:cubicBezTo>
                  <a:cubicBezTo>
                    <a:pt x="85089" y="185427"/>
                    <a:pt x="72563" y="191600"/>
                    <a:pt x="60593" y="191600"/>
                  </a:cubicBezTo>
                  <a:cubicBezTo>
                    <a:pt x="48067" y="191600"/>
                    <a:pt x="38046" y="184305"/>
                    <a:pt x="31366" y="173642"/>
                  </a:cubicBezTo>
                  <a:cubicBezTo>
                    <a:pt x="24129" y="162137"/>
                    <a:pt x="23294" y="146143"/>
                    <a:pt x="23294" y="134638"/>
                  </a:cubicBezTo>
                  <a:cubicBezTo>
                    <a:pt x="23294" y="124256"/>
                    <a:pt x="23850" y="107420"/>
                    <a:pt x="31923" y="94793"/>
                  </a:cubicBezTo>
                  <a:cubicBezTo>
                    <a:pt x="37768" y="86094"/>
                    <a:pt x="48346" y="76835"/>
                    <a:pt x="63377" y="76835"/>
                  </a:cubicBezTo>
                  <a:cubicBezTo>
                    <a:pt x="73119" y="76835"/>
                    <a:pt x="84810" y="81044"/>
                    <a:pt x="93439" y="93671"/>
                  </a:cubicBezTo>
                  <a:cubicBezTo>
                    <a:pt x="96501" y="98441"/>
                    <a:pt x="96501" y="99002"/>
                    <a:pt x="96501" y="10405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7" name="手繪多邊形: 圖案 2786">
              <a:extLst>
                <a:ext uri="{FF2B5EF4-FFF2-40B4-BE49-F238E27FC236}">
                  <a16:creationId xmlns:a16="http://schemas.microsoft.com/office/drawing/2014/main" id="{690ECB16-C9E5-C6B9-C72A-66370EEA6240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6050132" y="476471"/>
              <a:ext cx="73764" cy="16274"/>
            </a:xfrm>
            <a:custGeom>
              <a:avLst/>
              <a:gdLst>
                <a:gd name="connsiteX0" fmla="*/ 73960 w 73764"/>
                <a:gd name="connsiteY0" fmla="*/ 16225 h 16274"/>
                <a:gd name="connsiteX1" fmla="*/ 73960 w 73764"/>
                <a:gd name="connsiteY1" fmla="*/ -50 h 16274"/>
                <a:gd name="connsiteX2" fmla="*/ 196 w 73764"/>
                <a:gd name="connsiteY2" fmla="*/ -50 h 16274"/>
                <a:gd name="connsiteX3" fmla="*/ 196 w 73764"/>
                <a:gd name="connsiteY3" fmla="*/ 16225 h 16274"/>
                <a:gd name="connsiteX4" fmla="*/ 73960 w 73764"/>
                <a:gd name="connsiteY4" fmla="*/ 16225 h 1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64" h="16274">
                  <a:moveTo>
                    <a:pt x="73960" y="16225"/>
                  </a:moveTo>
                  <a:lnTo>
                    <a:pt x="73960" y="-50"/>
                  </a:lnTo>
                  <a:lnTo>
                    <a:pt x="196" y="-50"/>
                  </a:lnTo>
                  <a:lnTo>
                    <a:pt x="196" y="16225"/>
                  </a:lnTo>
                  <a:lnTo>
                    <a:pt x="73960" y="1622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8" name="手繪多邊形: 圖案 2787">
              <a:extLst>
                <a:ext uri="{FF2B5EF4-FFF2-40B4-BE49-F238E27FC236}">
                  <a16:creationId xmlns:a16="http://schemas.microsoft.com/office/drawing/2014/main" id="{D96AA012-9990-5A78-3258-A9A36004C73E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6147650" y="419509"/>
              <a:ext cx="123311" cy="128795"/>
            </a:xfrm>
            <a:custGeom>
              <a:avLst/>
              <a:gdLst>
                <a:gd name="connsiteX0" fmla="*/ 123511 w 123311"/>
                <a:gd name="connsiteY0" fmla="*/ 65611 h 128795"/>
                <a:gd name="connsiteX1" fmla="*/ 61994 w 123311"/>
                <a:gd name="connsiteY1" fmla="*/ -50 h 128795"/>
                <a:gd name="connsiteX2" fmla="*/ 199 w 123311"/>
                <a:gd name="connsiteY2" fmla="*/ 65611 h 128795"/>
                <a:gd name="connsiteX3" fmla="*/ 61716 w 123311"/>
                <a:gd name="connsiteY3" fmla="*/ 128746 h 128795"/>
                <a:gd name="connsiteX4" fmla="*/ 123511 w 123311"/>
                <a:gd name="connsiteY4" fmla="*/ 65611 h 128795"/>
                <a:gd name="connsiteX5" fmla="*/ 61994 w 123311"/>
                <a:gd name="connsiteY5" fmla="*/ 121731 h 128795"/>
                <a:gd name="connsiteX6" fmla="*/ 30261 w 123311"/>
                <a:gd name="connsiteY6" fmla="*/ 102930 h 128795"/>
                <a:gd name="connsiteX7" fmla="*/ 23302 w 123311"/>
                <a:gd name="connsiteY7" fmla="*/ 63366 h 128795"/>
                <a:gd name="connsiteX8" fmla="*/ 29983 w 123311"/>
                <a:gd name="connsiteY8" fmla="*/ 24923 h 128795"/>
                <a:gd name="connsiteX9" fmla="*/ 61716 w 123311"/>
                <a:gd name="connsiteY9" fmla="*/ 6123 h 128795"/>
                <a:gd name="connsiteX10" fmla="*/ 93170 w 123311"/>
                <a:gd name="connsiteY10" fmla="*/ 24362 h 128795"/>
                <a:gd name="connsiteX11" fmla="*/ 100407 w 123311"/>
                <a:gd name="connsiteY11" fmla="*/ 63366 h 128795"/>
                <a:gd name="connsiteX12" fmla="*/ 94283 w 123311"/>
                <a:gd name="connsiteY12" fmla="*/ 100966 h 128795"/>
                <a:gd name="connsiteX13" fmla="*/ 61994 w 123311"/>
                <a:gd name="connsiteY13" fmla="*/ 121731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11" h="128795">
                  <a:moveTo>
                    <a:pt x="123511" y="65611"/>
                  </a:moveTo>
                  <a:cubicBezTo>
                    <a:pt x="123511" y="29694"/>
                    <a:pt x="95675" y="-50"/>
                    <a:pt x="61994" y="-50"/>
                  </a:cubicBezTo>
                  <a:cubicBezTo>
                    <a:pt x="27199" y="-50"/>
                    <a:pt x="199" y="30535"/>
                    <a:pt x="199" y="65611"/>
                  </a:cubicBezTo>
                  <a:cubicBezTo>
                    <a:pt x="199" y="101808"/>
                    <a:pt x="29148" y="128746"/>
                    <a:pt x="61716" y="128746"/>
                  </a:cubicBezTo>
                  <a:cubicBezTo>
                    <a:pt x="95397" y="128746"/>
                    <a:pt x="123511" y="101247"/>
                    <a:pt x="123511" y="65611"/>
                  </a:cubicBezTo>
                  <a:close/>
                  <a:moveTo>
                    <a:pt x="61994" y="121731"/>
                  </a:moveTo>
                  <a:cubicBezTo>
                    <a:pt x="50025" y="121731"/>
                    <a:pt x="37777" y="115838"/>
                    <a:pt x="30261" y="102930"/>
                  </a:cubicBezTo>
                  <a:cubicBezTo>
                    <a:pt x="23302" y="90584"/>
                    <a:pt x="23302" y="73467"/>
                    <a:pt x="23302" y="63366"/>
                  </a:cubicBezTo>
                  <a:cubicBezTo>
                    <a:pt x="23302" y="52422"/>
                    <a:pt x="23302" y="37270"/>
                    <a:pt x="29983" y="24923"/>
                  </a:cubicBezTo>
                  <a:cubicBezTo>
                    <a:pt x="37499" y="12016"/>
                    <a:pt x="50581" y="6123"/>
                    <a:pt x="61716" y="6123"/>
                  </a:cubicBezTo>
                  <a:cubicBezTo>
                    <a:pt x="73963" y="6123"/>
                    <a:pt x="85933" y="12296"/>
                    <a:pt x="93170" y="24362"/>
                  </a:cubicBezTo>
                  <a:cubicBezTo>
                    <a:pt x="100407" y="36428"/>
                    <a:pt x="100407" y="52703"/>
                    <a:pt x="100407" y="63366"/>
                  </a:cubicBezTo>
                  <a:cubicBezTo>
                    <a:pt x="100407" y="73467"/>
                    <a:pt x="100407" y="88620"/>
                    <a:pt x="94283" y="100966"/>
                  </a:cubicBezTo>
                  <a:cubicBezTo>
                    <a:pt x="88159" y="113593"/>
                    <a:pt x="75912" y="121731"/>
                    <a:pt x="61994" y="12173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9" name="手繪多邊形: 圖案 2788">
              <a:extLst>
                <a:ext uri="{FF2B5EF4-FFF2-40B4-BE49-F238E27FC236}">
                  <a16:creationId xmlns:a16="http://schemas.microsoft.com/office/drawing/2014/main" id="{E77777C5-51A8-9FBC-694E-9F5F04E83600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6287942" y="421193"/>
              <a:ext cx="140013" cy="127112"/>
            </a:xfrm>
            <a:custGeom>
              <a:avLst/>
              <a:gdLst>
                <a:gd name="connsiteX0" fmla="*/ 100134 w 140013"/>
                <a:gd name="connsiteY0" fmla="*/ 101808 h 127112"/>
                <a:gd name="connsiteX1" fmla="*/ 100134 w 140013"/>
                <a:gd name="connsiteY1" fmla="*/ 127062 h 127112"/>
                <a:gd name="connsiteX2" fmla="*/ 140217 w 140013"/>
                <a:gd name="connsiteY2" fmla="*/ 123976 h 127112"/>
                <a:gd name="connsiteX3" fmla="*/ 140217 w 140013"/>
                <a:gd name="connsiteY3" fmla="*/ 115277 h 127112"/>
                <a:gd name="connsiteX4" fmla="*/ 118505 w 140013"/>
                <a:gd name="connsiteY4" fmla="*/ 99563 h 127112"/>
                <a:gd name="connsiteX5" fmla="*/ 118505 w 140013"/>
                <a:gd name="connsiteY5" fmla="*/ -50 h 127112"/>
                <a:gd name="connsiteX6" fmla="*/ 77587 w 140013"/>
                <a:gd name="connsiteY6" fmla="*/ 3037 h 127112"/>
                <a:gd name="connsiteX7" fmla="*/ 77587 w 140013"/>
                <a:gd name="connsiteY7" fmla="*/ 11735 h 127112"/>
                <a:gd name="connsiteX8" fmla="*/ 99299 w 140013"/>
                <a:gd name="connsiteY8" fmla="*/ 27449 h 127112"/>
                <a:gd name="connsiteX9" fmla="*/ 99299 w 140013"/>
                <a:gd name="connsiteY9" fmla="*/ 77396 h 127112"/>
                <a:gd name="connsiteX10" fmla="*/ 65618 w 140013"/>
                <a:gd name="connsiteY10" fmla="*/ 120889 h 127112"/>
                <a:gd name="connsiteX11" fmla="*/ 41122 w 140013"/>
                <a:gd name="connsiteY11" fmla="*/ 93109 h 127112"/>
                <a:gd name="connsiteX12" fmla="*/ 41122 w 140013"/>
                <a:gd name="connsiteY12" fmla="*/ -50 h 127112"/>
                <a:gd name="connsiteX13" fmla="*/ 204 w 140013"/>
                <a:gd name="connsiteY13" fmla="*/ 3037 h 127112"/>
                <a:gd name="connsiteX14" fmla="*/ 204 w 140013"/>
                <a:gd name="connsiteY14" fmla="*/ 11735 h 127112"/>
                <a:gd name="connsiteX15" fmla="*/ 21916 w 140013"/>
                <a:gd name="connsiteY15" fmla="*/ 37550 h 127112"/>
                <a:gd name="connsiteX16" fmla="*/ 21916 w 140013"/>
                <a:gd name="connsiteY16" fmla="*/ 79641 h 127112"/>
                <a:gd name="connsiteX17" fmla="*/ 64226 w 140013"/>
                <a:gd name="connsiteY17" fmla="*/ 127062 h 127112"/>
                <a:gd name="connsiteX18" fmla="*/ 100134 w 140013"/>
                <a:gd name="connsiteY18" fmla="*/ 101808 h 12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0013" h="127112">
                  <a:moveTo>
                    <a:pt x="100134" y="101808"/>
                  </a:moveTo>
                  <a:lnTo>
                    <a:pt x="100134" y="127062"/>
                  </a:lnTo>
                  <a:lnTo>
                    <a:pt x="140217" y="123976"/>
                  </a:lnTo>
                  <a:lnTo>
                    <a:pt x="140217" y="115277"/>
                  </a:lnTo>
                  <a:cubicBezTo>
                    <a:pt x="120732" y="115277"/>
                    <a:pt x="118505" y="113313"/>
                    <a:pt x="118505" y="99563"/>
                  </a:cubicBezTo>
                  <a:lnTo>
                    <a:pt x="118505" y="-50"/>
                  </a:lnTo>
                  <a:lnTo>
                    <a:pt x="77587" y="3037"/>
                  </a:lnTo>
                  <a:lnTo>
                    <a:pt x="77587" y="11735"/>
                  </a:lnTo>
                  <a:cubicBezTo>
                    <a:pt x="97072" y="11735"/>
                    <a:pt x="99299" y="13699"/>
                    <a:pt x="99299" y="27449"/>
                  </a:cubicBezTo>
                  <a:lnTo>
                    <a:pt x="99299" y="77396"/>
                  </a:lnTo>
                  <a:cubicBezTo>
                    <a:pt x="99299" y="101808"/>
                    <a:pt x="85938" y="120889"/>
                    <a:pt x="65618" y="120889"/>
                  </a:cubicBezTo>
                  <a:cubicBezTo>
                    <a:pt x="42236" y="120889"/>
                    <a:pt x="41122" y="107701"/>
                    <a:pt x="41122" y="93109"/>
                  </a:cubicBezTo>
                  <a:lnTo>
                    <a:pt x="41122" y="-50"/>
                  </a:lnTo>
                  <a:lnTo>
                    <a:pt x="204" y="3037"/>
                  </a:lnTo>
                  <a:lnTo>
                    <a:pt x="204" y="11735"/>
                  </a:lnTo>
                  <a:cubicBezTo>
                    <a:pt x="21916" y="11735"/>
                    <a:pt x="21916" y="12577"/>
                    <a:pt x="21916" y="37550"/>
                  </a:cubicBezTo>
                  <a:lnTo>
                    <a:pt x="21916" y="79641"/>
                  </a:lnTo>
                  <a:cubicBezTo>
                    <a:pt x="21916" y="101527"/>
                    <a:pt x="21916" y="127062"/>
                    <a:pt x="64226" y="127062"/>
                  </a:cubicBezTo>
                  <a:cubicBezTo>
                    <a:pt x="79814" y="127062"/>
                    <a:pt x="92061" y="119205"/>
                    <a:pt x="100134" y="10180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0" name="手繪多邊形: 圖案 2789">
              <a:extLst>
                <a:ext uri="{FF2B5EF4-FFF2-40B4-BE49-F238E27FC236}">
                  <a16:creationId xmlns:a16="http://schemas.microsoft.com/office/drawing/2014/main" id="{758FD97C-81F1-A9F7-3132-FD2DB50F4AE2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6438966" y="372649"/>
              <a:ext cx="87125" cy="175656"/>
            </a:xfrm>
            <a:custGeom>
              <a:avLst/>
              <a:gdLst>
                <a:gd name="connsiteX0" fmla="*/ 43076 w 87125"/>
                <a:gd name="connsiteY0" fmla="*/ 60279 h 175656"/>
                <a:gd name="connsiteX1" fmla="*/ 82881 w 87125"/>
                <a:gd name="connsiteY1" fmla="*/ 60279 h 175656"/>
                <a:gd name="connsiteX2" fmla="*/ 82881 w 87125"/>
                <a:gd name="connsiteY2" fmla="*/ 51580 h 175656"/>
                <a:gd name="connsiteX3" fmla="*/ 43076 w 87125"/>
                <a:gd name="connsiteY3" fmla="*/ 51580 h 175656"/>
                <a:gd name="connsiteX4" fmla="*/ 43076 w 87125"/>
                <a:gd name="connsiteY4" fmla="*/ -50 h 175656"/>
                <a:gd name="connsiteX5" fmla="*/ 36117 w 87125"/>
                <a:gd name="connsiteY5" fmla="*/ -50 h 175656"/>
                <a:gd name="connsiteX6" fmla="*/ 209 w 87125"/>
                <a:gd name="connsiteY6" fmla="*/ 54106 h 175656"/>
                <a:gd name="connsiteX7" fmla="*/ 209 w 87125"/>
                <a:gd name="connsiteY7" fmla="*/ 60279 h 175656"/>
                <a:gd name="connsiteX8" fmla="*/ 23870 w 87125"/>
                <a:gd name="connsiteY8" fmla="*/ 60279 h 175656"/>
                <a:gd name="connsiteX9" fmla="*/ 23870 w 87125"/>
                <a:gd name="connsiteY9" fmla="*/ 137725 h 175656"/>
                <a:gd name="connsiteX10" fmla="*/ 59778 w 87125"/>
                <a:gd name="connsiteY10" fmla="*/ 175606 h 175656"/>
                <a:gd name="connsiteX11" fmla="*/ 87335 w 87125"/>
                <a:gd name="connsiteY11" fmla="*/ 137725 h 175656"/>
                <a:gd name="connsiteX12" fmla="*/ 87335 w 87125"/>
                <a:gd name="connsiteY12" fmla="*/ 121731 h 175656"/>
                <a:gd name="connsiteX13" fmla="*/ 80376 w 87125"/>
                <a:gd name="connsiteY13" fmla="*/ 121731 h 175656"/>
                <a:gd name="connsiteX14" fmla="*/ 80376 w 87125"/>
                <a:gd name="connsiteY14" fmla="*/ 137164 h 175656"/>
                <a:gd name="connsiteX15" fmla="*/ 61726 w 87125"/>
                <a:gd name="connsiteY15" fmla="*/ 168591 h 175656"/>
                <a:gd name="connsiteX16" fmla="*/ 43076 w 87125"/>
                <a:gd name="connsiteY16" fmla="*/ 138286 h 175656"/>
                <a:gd name="connsiteX17" fmla="*/ 43076 w 87125"/>
                <a:gd name="connsiteY17" fmla="*/ 6027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3076" y="60279"/>
                  </a:moveTo>
                  <a:lnTo>
                    <a:pt x="82881" y="60279"/>
                  </a:lnTo>
                  <a:lnTo>
                    <a:pt x="82881" y="51580"/>
                  </a:lnTo>
                  <a:lnTo>
                    <a:pt x="43076" y="51580"/>
                  </a:lnTo>
                  <a:lnTo>
                    <a:pt x="43076" y="-50"/>
                  </a:lnTo>
                  <a:lnTo>
                    <a:pt x="36117" y="-50"/>
                  </a:lnTo>
                  <a:cubicBezTo>
                    <a:pt x="35839" y="22959"/>
                    <a:pt x="27488" y="52983"/>
                    <a:pt x="209" y="54106"/>
                  </a:cubicBezTo>
                  <a:lnTo>
                    <a:pt x="209" y="60279"/>
                  </a:lnTo>
                  <a:lnTo>
                    <a:pt x="23870" y="60279"/>
                  </a:lnTo>
                  <a:lnTo>
                    <a:pt x="23870" y="137725"/>
                  </a:lnTo>
                  <a:cubicBezTo>
                    <a:pt x="23870" y="172239"/>
                    <a:pt x="49757" y="175606"/>
                    <a:pt x="59778" y="175606"/>
                  </a:cubicBezTo>
                  <a:cubicBezTo>
                    <a:pt x="79541" y="175606"/>
                    <a:pt x="87335" y="155683"/>
                    <a:pt x="87335" y="137725"/>
                  </a:cubicBezTo>
                  <a:lnTo>
                    <a:pt x="87335" y="121731"/>
                  </a:lnTo>
                  <a:lnTo>
                    <a:pt x="80376" y="121731"/>
                  </a:lnTo>
                  <a:lnTo>
                    <a:pt x="80376" y="137164"/>
                  </a:lnTo>
                  <a:cubicBezTo>
                    <a:pt x="80376" y="157928"/>
                    <a:pt x="72025" y="168591"/>
                    <a:pt x="61726" y="168591"/>
                  </a:cubicBezTo>
                  <a:cubicBezTo>
                    <a:pt x="43076" y="168591"/>
                    <a:pt x="43076" y="143056"/>
                    <a:pt x="43076" y="138286"/>
                  </a:cubicBezTo>
                  <a:lnTo>
                    <a:pt x="43076" y="6027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1" name="手繪多邊形: 圖案 2790">
              <a:extLst>
                <a:ext uri="{FF2B5EF4-FFF2-40B4-BE49-F238E27FC236}">
                  <a16:creationId xmlns:a16="http://schemas.microsoft.com/office/drawing/2014/main" id="{A1D70905-09BA-A2B8-A6F2-70A9195AD115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6565866" y="515475"/>
              <a:ext cx="29505" cy="29743"/>
            </a:xfrm>
            <a:custGeom>
              <a:avLst/>
              <a:gdLst>
                <a:gd name="connsiteX0" fmla="*/ 29719 w 29505"/>
                <a:gd name="connsiteY0" fmla="*/ 14822 h 29743"/>
                <a:gd name="connsiteX1" fmla="*/ 14966 w 29505"/>
                <a:gd name="connsiteY1" fmla="*/ -50 h 29743"/>
                <a:gd name="connsiteX2" fmla="*/ 213 w 29505"/>
                <a:gd name="connsiteY2" fmla="*/ 14822 h 29743"/>
                <a:gd name="connsiteX3" fmla="*/ 14966 w 29505"/>
                <a:gd name="connsiteY3" fmla="*/ 29694 h 29743"/>
                <a:gd name="connsiteX4" fmla="*/ 29719 w 29505"/>
                <a:gd name="connsiteY4" fmla="*/ 14822 h 2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05" h="29743">
                  <a:moveTo>
                    <a:pt x="29719" y="14822"/>
                  </a:moveTo>
                  <a:cubicBezTo>
                    <a:pt x="29719" y="6684"/>
                    <a:pt x="23038" y="-50"/>
                    <a:pt x="14966" y="-50"/>
                  </a:cubicBezTo>
                  <a:cubicBezTo>
                    <a:pt x="6894" y="-50"/>
                    <a:pt x="213" y="6684"/>
                    <a:pt x="213" y="14822"/>
                  </a:cubicBezTo>
                  <a:cubicBezTo>
                    <a:pt x="213" y="22959"/>
                    <a:pt x="6894" y="29694"/>
                    <a:pt x="14966" y="29694"/>
                  </a:cubicBezTo>
                  <a:cubicBezTo>
                    <a:pt x="23038" y="29694"/>
                    <a:pt x="29719" y="22959"/>
                    <a:pt x="29719" y="1482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2" name="手繪多邊形: 圖案 2791">
              <a:extLst>
                <a:ext uri="{FF2B5EF4-FFF2-40B4-BE49-F238E27FC236}">
                  <a16:creationId xmlns:a16="http://schemas.microsoft.com/office/drawing/2014/main" id="{F6A13FEB-1E4D-065F-94D7-22CEEDBC20C7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-722403" y="913928"/>
              <a:ext cx="102991" cy="192492"/>
            </a:xfrm>
            <a:custGeom>
              <a:avLst/>
              <a:gdLst>
                <a:gd name="connsiteX0" fmla="*/ 71212 w 102991"/>
                <a:gd name="connsiteY0" fmla="*/ 13158 h 192492"/>
                <a:gd name="connsiteX1" fmla="*/ 102945 w 102991"/>
                <a:gd name="connsiteY1" fmla="*/ 13158 h 192492"/>
                <a:gd name="connsiteX2" fmla="*/ 102945 w 102991"/>
                <a:gd name="connsiteY2" fmla="*/ -30 h 192492"/>
                <a:gd name="connsiteX3" fmla="*/ 51449 w 102991"/>
                <a:gd name="connsiteY3" fmla="*/ 812 h 192492"/>
                <a:gd name="connsiteX4" fmla="*/ -47 w 102991"/>
                <a:gd name="connsiteY4" fmla="*/ -30 h 192492"/>
                <a:gd name="connsiteX5" fmla="*/ -47 w 102991"/>
                <a:gd name="connsiteY5" fmla="*/ 13158 h 192492"/>
                <a:gd name="connsiteX6" fmla="*/ 31686 w 102991"/>
                <a:gd name="connsiteY6" fmla="*/ 13158 h 192492"/>
                <a:gd name="connsiteX7" fmla="*/ 31686 w 102991"/>
                <a:gd name="connsiteY7" fmla="*/ 179274 h 192492"/>
                <a:gd name="connsiteX8" fmla="*/ -47 w 102991"/>
                <a:gd name="connsiteY8" fmla="*/ 179274 h 192492"/>
                <a:gd name="connsiteX9" fmla="*/ -47 w 102991"/>
                <a:gd name="connsiteY9" fmla="*/ 192462 h 192492"/>
                <a:gd name="connsiteX10" fmla="*/ 51449 w 102991"/>
                <a:gd name="connsiteY10" fmla="*/ 191620 h 192492"/>
                <a:gd name="connsiteX11" fmla="*/ 102945 w 102991"/>
                <a:gd name="connsiteY11" fmla="*/ 192462 h 192492"/>
                <a:gd name="connsiteX12" fmla="*/ 102945 w 102991"/>
                <a:gd name="connsiteY12" fmla="*/ 179274 h 192492"/>
                <a:gd name="connsiteX13" fmla="*/ 71212 w 102991"/>
                <a:gd name="connsiteY13" fmla="*/ 179274 h 192492"/>
                <a:gd name="connsiteX14" fmla="*/ 71212 w 102991"/>
                <a:gd name="connsiteY14" fmla="*/ 13158 h 19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2991" h="192492">
                  <a:moveTo>
                    <a:pt x="71212" y="13158"/>
                  </a:moveTo>
                  <a:lnTo>
                    <a:pt x="102945" y="13158"/>
                  </a:lnTo>
                  <a:lnTo>
                    <a:pt x="102945" y="-30"/>
                  </a:lnTo>
                  <a:cubicBezTo>
                    <a:pt x="91532" y="812"/>
                    <a:pt x="64253" y="812"/>
                    <a:pt x="51449" y="812"/>
                  </a:cubicBezTo>
                  <a:cubicBezTo>
                    <a:pt x="38644" y="812"/>
                    <a:pt x="11366" y="812"/>
                    <a:pt x="-47" y="-30"/>
                  </a:cubicBezTo>
                  <a:lnTo>
                    <a:pt x="-47" y="13158"/>
                  </a:lnTo>
                  <a:lnTo>
                    <a:pt x="31686" y="13158"/>
                  </a:lnTo>
                  <a:lnTo>
                    <a:pt x="31686" y="179274"/>
                  </a:lnTo>
                  <a:lnTo>
                    <a:pt x="-47" y="179274"/>
                  </a:lnTo>
                  <a:lnTo>
                    <a:pt x="-47" y="192462"/>
                  </a:lnTo>
                  <a:cubicBezTo>
                    <a:pt x="11366" y="191620"/>
                    <a:pt x="38644" y="191620"/>
                    <a:pt x="51449" y="191620"/>
                  </a:cubicBezTo>
                  <a:cubicBezTo>
                    <a:pt x="64253" y="191620"/>
                    <a:pt x="91532" y="191620"/>
                    <a:pt x="102945" y="192462"/>
                  </a:cubicBezTo>
                  <a:lnTo>
                    <a:pt x="102945" y="179274"/>
                  </a:lnTo>
                  <a:lnTo>
                    <a:pt x="71212" y="179274"/>
                  </a:lnTo>
                  <a:lnTo>
                    <a:pt x="71212" y="13158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3" name="手繪多邊形: 圖案 2792">
              <a:extLst>
                <a:ext uri="{FF2B5EF4-FFF2-40B4-BE49-F238E27FC236}">
                  <a16:creationId xmlns:a16="http://schemas.microsoft.com/office/drawing/2014/main" id="{453AAFFB-4F57-3F05-F594-E8E301986939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-597668" y="980150"/>
              <a:ext cx="158663" cy="126270"/>
            </a:xfrm>
            <a:custGeom>
              <a:avLst/>
              <a:gdLst>
                <a:gd name="connsiteX0" fmla="*/ 19164 w 158663"/>
                <a:gd name="connsiteY0" fmla="*/ 26346 h 126270"/>
                <a:gd name="connsiteX1" fmla="*/ 19164 w 158663"/>
                <a:gd name="connsiteY1" fmla="*/ 113052 h 126270"/>
                <a:gd name="connsiteX2" fmla="*/ -43 w 158663"/>
                <a:gd name="connsiteY2" fmla="*/ 113052 h 126270"/>
                <a:gd name="connsiteX3" fmla="*/ -43 w 158663"/>
                <a:gd name="connsiteY3" fmla="*/ 126240 h 126270"/>
                <a:gd name="connsiteX4" fmla="*/ 35030 w 158663"/>
                <a:gd name="connsiteY4" fmla="*/ 125398 h 126270"/>
                <a:gd name="connsiteX5" fmla="*/ 70103 w 158663"/>
                <a:gd name="connsiteY5" fmla="*/ 126240 h 126270"/>
                <a:gd name="connsiteX6" fmla="*/ 70103 w 158663"/>
                <a:gd name="connsiteY6" fmla="*/ 113052 h 126270"/>
                <a:gd name="connsiteX7" fmla="*/ 50896 w 158663"/>
                <a:gd name="connsiteY7" fmla="*/ 113052 h 126270"/>
                <a:gd name="connsiteX8" fmla="*/ 50896 w 158663"/>
                <a:gd name="connsiteY8" fmla="*/ 54406 h 126270"/>
                <a:gd name="connsiteX9" fmla="*/ 92372 w 158663"/>
                <a:gd name="connsiteY9" fmla="*/ 10071 h 126270"/>
                <a:gd name="connsiteX10" fmla="*/ 107681 w 158663"/>
                <a:gd name="connsiteY10" fmla="*/ 37290 h 126270"/>
                <a:gd name="connsiteX11" fmla="*/ 107681 w 158663"/>
                <a:gd name="connsiteY11" fmla="*/ 113052 h 126270"/>
                <a:gd name="connsiteX12" fmla="*/ 88475 w 158663"/>
                <a:gd name="connsiteY12" fmla="*/ 113052 h 126270"/>
                <a:gd name="connsiteX13" fmla="*/ 88475 w 158663"/>
                <a:gd name="connsiteY13" fmla="*/ 126240 h 126270"/>
                <a:gd name="connsiteX14" fmla="*/ 123547 w 158663"/>
                <a:gd name="connsiteY14" fmla="*/ 125398 h 126270"/>
                <a:gd name="connsiteX15" fmla="*/ 158620 w 158663"/>
                <a:gd name="connsiteY15" fmla="*/ 126240 h 126270"/>
                <a:gd name="connsiteX16" fmla="*/ 158620 w 158663"/>
                <a:gd name="connsiteY16" fmla="*/ 113052 h 126270"/>
                <a:gd name="connsiteX17" fmla="*/ 139414 w 158663"/>
                <a:gd name="connsiteY17" fmla="*/ 113052 h 126270"/>
                <a:gd name="connsiteX18" fmla="*/ 139414 w 158663"/>
                <a:gd name="connsiteY18" fmla="*/ 40376 h 126270"/>
                <a:gd name="connsiteX19" fmla="*/ 96547 w 158663"/>
                <a:gd name="connsiteY19" fmla="*/ -30 h 126270"/>
                <a:gd name="connsiteX20" fmla="*/ 47835 w 158663"/>
                <a:gd name="connsiteY20" fmla="*/ 30275 h 126270"/>
                <a:gd name="connsiteX21" fmla="*/ 47835 w 158663"/>
                <a:gd name="connsiteY21" fmla="*/ -30 h 126270"/>
                <a:gd name="connsiteX22" fmla="*/ -43 w 158663"/>
                <a:gd name="connsiteY22" fmla="*/ 2215 h 126270"/>
                <a:gd name="connsiteX23" fmla="*/ -43 w 158663"/>
                <a:gd name="connsiteY23" fmla="*/ 15403 h 126270"/>
                <a:gd name="connsiteX24" fmla="*/ 19164 w 158663"/>
                <a:gd name="connsiteY24" fmla="*/ 26346 h 12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8663" h="126270">
                  <a:moveTo>
                    <a:pt x="19164" y="26346"/>
                  </a:moveTo>
                  <a:lnTo>
                    <a:pt x="19164" y="113052"/>
                  </a:lnTo>
                  <a:lnTo>
                    <a:pt x="-43" y="113052"/>
                  </a:lnTo>
                  <a:lnTo>
                    <a:pt x="-43" y="126240"/>
                  </a:lnTo>
                  <a:cubicBezTo>
                    <a:pt x="7751" y="125960"/>
                    <a:pt x="24453" y="125398"/>
                    <a:pt x="35030" y="125398"/>
                  </a:cubicBezTo>
                  <a:cubicBezTo>
                    <a:pt x="45886" y="125398"/>
                    <a:pt x="62309" y="125960"/>
                    <a:pt x="70103" y="126240"/>
                  </a:cubicBezTo>
                  <a:lnTo>
                    <a:pt x="70103" y="113052"/>
                  </a:lnTo>
                  <a:lnTo>
                    <a:pt x="50896" y="113052"/>
                  </a:lnTo>
                  <a:lnTo>
                    <a:pt x="50896" y="54406"/>
                  </a:lnTo>
                  <a:cubicBezTo>
                    <a:pt x="50896" y="23821"/>
                    <a:pt x="74835" y="10071"/>
                    <a:pt x="92372" y="10071"/>
                  </a:cubicBezTo>
                  <a:cubicBezTo>
                    <a:pt x="101836" y="10071"/>
                    <a:pt x="107681" y="15964"/>
                    <a:pt x="107681" y="37290"/>
                  </a:cubicBezTo>
                  <a:lnTo>
                    <a:pt x="107681" y="113052"/>
                  </a:lnTo>
                  <a:lnTo>
                    <a:pt x="88475" y="113052"/>
                  </a:lnTo>
                  <a:lnTo>
                    <a:pt x="88475" y="126240"/>
                  </a:lnTo>
                  <a:cubicBezTo>
                    <a:pt x="96268" y="125960"/>
                    <a:pt x="112970" y="125398"/>
                    <a:pt x="123547" y="125398"/>
                  </a:cubicBezTo>
                  <a:cubicBezTo>
                    <a:pt x="134403" y="125398"/>
                    <a:pt x="150826" y="125960"/>
                    <a:pt x="158620" y="126240"/>
                  </a:cubicBezTo>
                  <a:lnTo>
                    <a:pt x="158620" y="113052"/>
                  </a:lnTo>
                  <a:lnTo>
                    <a:pt x="139414" y="113052"/>
                  </a:lnTo>
                  <a:lnTo>
                    <a:pt x="139414" y="40376"/>
                  </a:lnTo>
                  <a:cubicBezTo>
                    <a:pt x="139414" y="10913"/>
                    <a:pt x="124382" y="-30"/>
                    <a:pt x="96547" y="-30"/>
                  </a:cubicBezTo>
                  <a:cubicBezTo>
                    <a:pt x="69825" y="-30"/>
                    <a:pt x="55072" y="15964"/>
                    <a:pt x="47835" y="30275"/>
                  </a:cubicBezTo>
                  <a:lnTo>
                    <a:pt x="47835" y="-30"/>
                  </a:lnTo>
                  <a:lnTo>
                    <a:pt x="-43" y="2215"/>
                  </a:lnTo>
                  <a:lnTo>
                    <a:pt x="-43" y="15403"/>
                  </a:lnTo>
                  <a:cubicBezTo>
                    <a:pt x="17215" y="15403"/>
                    <a:pt x="19164" y="15403"/>
                    <a:pt x="19164" y="2634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4" name="手繪多邊形: 圖案 2793">
              <a:extLst>
                <a:ext uri="{FF2B5EF4-FFF2-40B4-BE49-F238E27FC236}">
                  <a16:creationId xmlns:a16="http://schemas.microsoft.com/office/drawing/2014/main" id="{373F85E4-1827-8065-4E25-AF6350483F3B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-419274" y="911402"/>
              <a:ext cx="66527" cy="195017"/>
            </a:xfrm>
            <a:custGeom>
              <a:avLst/>
              <a:gdLst>
                <a:gd name="connsiteX0" fmla="*/ 49233 w 66527"/>
                <a:gd name="connsiteY0" fmla="*/ 68717 h 195017"/>
                <a:gd name="connsiteX1" fmla="*/ 799 w 66527"/>
                <a:gd name="connsiteY1" fmla="*/ 70962 h 195017"/>
                <a:gd name="connsiteX2" fmla="*/ 799 w 66527"/>
                <a:gd name="connsiteY2" fmla="*/ 84150 h 195017"/>
                <a:gd name="connsiteX3" fmla="*/ 19170 w 66527"/>
                <a:gd name="connsiteY3" fmla="*/ 95094 h 195017"/>
                <a:gd name="connsiteX4" fmla="*/ 19170 w 66527"/>
                <a:gd name="connsiteY4" fmla="*/ 181799 h 195017"/>
                <a:gd name="connsiteX5" fmla="*/ -36 w 66527"/>
                <a:gd name="connsiteY5" fmla="*/ 181799 h 195017"/>
                <a:gd name="connsiteX6" fmla="*/ -36 w 66527"/>
                <a:gd name="connsiteY6" fmla="*/ 194987 h 195017"/>
                <a:gd name="connsiteX7" fmla="*/ 33923 w 66527"/>
                <a:gd name="connsiteY7" fmla="*/ 194146 h 195017"/>
                <a:gd name="connsiteX8" fmla="*/ 66491 w 66527"/>
                <a:gd name="connsiteY8" fmla="*/ 194987 h 195017"/>
                <a:gd name="connsiteX9" fmla="*/ 66491 w 66527"/>
                <a:gd name="connsiteY9" fmla="*/ 181799 h 195017"/>
                <a:gd name="connsiteX10" fmla="*/ 49233 w 66527"/>
                <a:gd name="connsiteY10" fmla="*/ 181799 h 195017"/>
                <a:gd name="connsiteX11" fmla="*/ 49233 w 66527"/>
                <a:gd name="connsiteY11" fmla="*/ 68717 h 195017"/>
                <a:gd name="connsiteX12" fmla="*/ 52016 w 66527"/>
                <a:gd name="connsiteY12" fmla="*/ 21857 h 195017"/>
                <a:gd name="connsiteX13" fmla="*/ 30304 w 66527"/>
                <a:gd name="connsiteY13" fmla="*/ -30 h 195017"/>
                <a:gd name="connsiteX14" fmla="*/ 8593 w 66527"/>
                <a:gd name="connsiteY14" fmla="*/ 21857 h 195017"/>
                <a:gd name="connsiteX15" fmla="*/ 30304 w 66527"/>
                <a:gd name="connsiteY15" fmla="*/ 43744 h 195017"/>
                <a:gd name="connsiteX16" fmla="*/ 52016 w 66527"/>
                <a:gd name="connsiteY16" fmla="*/ 21857 h 1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527" h="195017">
                  <a:moveTo>
                    <a:pt x="49233" y="68717"/>
                  </a:moveTo>
                  <a:lnTo>
                    <a:pt x="799" y="70962"/>
                  </a:lnTo>
                  <a:lnTo>
                    <a:pt x="799" y="84150"/>
                  </a:lnTo>
                  <a:cubicBezTo>
                    <a:pt x="17222" y="84150"/>
                    <a:pt x="19170" y="84150"/>
                    <a:pt x="19170" y="95094"/>
                  </a:cubicBezTo>
                  <a:lnTo>
                    <a:pt x="19170" y="181799"/>
                  </a:lnTo>
                  <a:lnTo>
                    <a:pt x="-36" y="181799"/>
                  </a:lnTo>
                  <a:lnTo>
                    <a:pt x="-36" y="194987"/>
                  </a:lnTo>
                  <a:cubicBezTo>
                    <a:pt x="8593" y="194707"/>
                    <a:pt x="22232" y="194146"/>
                    <a:pt x="33923" y="194146"/>
                  </a:cubicBezTo>
                  <a:cubicBezTo>
                    <a:pt x="42274" y="194146"/>
                    <a:pt x="56470" y="194707"/>
                    <a:pt x="66491" y="194987"/>
                  </a:cubicBezTo>
                  <a:lnTo>
                    <a:pt x="66491" y="181799"/>
                  </a:lnTo>
                  <a:lnTo>
                    <a:pt x="49233" y="181799"/>
                  </a:lnTo>
                  <a:lnTo>
                    <a:pt x="49233" y="68717"/>
                  </a:lnTo>
                  <a:close/>
                  <a:moveTo>
                    <a:pt x="52016" y="21857"/>
                  </a:moveTo>
                  <a:cubicBezTo>
                    <a:pt x="52016" y="9510"/>
                    <a:pt x="41995" y="-30"/>
                    <a:pt x="30304" y="-30"/>
                  </a:cubicBezTo>
                  <a:cubicBezTo>
                    <a:pt x="18335" y="-30"/>
                    <a:pt x="8593" y="9791"/>
                    <a:pt x="8593" y="21857"/>
                  </a:cubicBezTo>
                  <a:cubicBezTo>
                    <a:pt x="8593" y="33923"/>
                    <a:pt x="18335" y="43744"/>
                    <a:pt x="30304" y="43744"/>
                  </a:cubicBezTo>
                  <a:cubicBezTo>
                    <a:pt x="41995" y="43744"/>
                    <a:pt x="52016" y="34203"/>
                    <a:pt x="52016" y="2185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5" name="手繪多邊形: 圖案 2794">
              <a:extLst>
                <a:ext uri="{FF2B5EF4-FFF2-40B4-BE49-F238E27FC236}">
                  <a16:creationId xmlns:a16="http://schemas.microsoft.com/office/drawing/2014/main" id="{3C033BC4-C5F3-9F9D-1164-16F2D8813B8E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-337592" y="928238"/>
              <a:ext cx="100486" cy="179865"/>
            </a:xfrm>
            <a:custGeom>
              <a:avLst/>
              <a:gdLst>
                <a:gd name="connsiteX0" fmla="*/ 22792 w 100486"/>
                <a:gd name="connsiteY0" fmla="*/ 66753 h 179865"/>
                <a:gd name="connsiteX1" fmla="*/ 22792 w 100486"/>
                <a:gd name="connsiteY1" fmla="*/ 143637 h 179865"/>
                <a:gd name="connsiteX2" fmla="*/ 66772 w 100486"/>
                <a:gd name="connsiteY2" fmla="*/ 179835 h 179865"/>
                <a:gd name="connsiteX3" fmla="*/ 100453 w 100486"/>
                <a:gd name="connsiteY3" fmla="*/ 143357 h 179865"/>
                <a:gd name="connsiteX4" fmla="*/ 100453 w 100486"/>
                <a:gd name="connsiteY4" fmla="*/ 128485 h 179865"/>
                <a:gd name="connsiteX5" fmla="*/ 87371 w 100486"/>
                <a:gd name="connsiteY5" fmla="*/ 128485 h 179865"/>
                <a:gd name="connsiteX6" fmla="*/ 87371 w 100486"/>
                <a:gd name="connsiteY6" fmla="*/ 142796 h 179865"/>
                <a:gd name="connsiteX7" fmla="*/ 70669 w 100486"/>
                <a:gd name="connsiteY7" fmla="*/ 168611 h 179865"/>
                <a:gd name="connsiteX8" fmla="*/ 54525 w 100486"/>
                <a:gd name="connsiteY8" fmla="*/ 144199 h 179865"/>
                <a:gd name="connsiteX9" fmla="*/ 54525 w 100486"/>
                <a:gd name="connsiteY9" fmla="*/ 66753 h 179865"/>
                <a:gd name="connsiteX10" fmla="*/ 95165 w 100486"/>
                <a:gd name="connsiteY10" fmla="*/ 66753 h 179865"/>
                <a:gd name="connsiteX11" fmla="*/ 95165 w 100486"/>
                <a:gd name="connsiteY11" fmla="*/ 53565 h 179865"/>
                <a:gd name="connsiteX12" fmla="*/ 54525 w 100486"/>
                <a:gd name="connsiteY12" fmla="*/ 53565 h 179865"/>
                <a:gd name="connsiteX13" fmla="*/ 54525 w 100486"/>
                <a:gd name="connsiteY13" fmla="*/ -30 h 179865"/>
                <a:gd name="connsiteX14" fmla="*/ 41442 w 100486"/>
                <a:gd name="connsiteY14" fmla="*/ -30 h 179865"/>
                <a:gd name="connsiteX15" fmla="*/ -33 w 100486"/>
                <a:gd name="connsiteY15" fmla="*/ 56651 h 179865"/>
                <a:gd name="connsiteX16" fmla="*/ -33 w 100486"/>
                <a:gd name="connsiteY16" fmla="*/ 66753 h 179865"/>
                <a:gd name="connsiteX17" fmla="*/ 22792 w 100486"/>
                <a:gd name="connsiteY17" fmla="*/ 66753 h 17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486" h="179865">
                  <a:moveTo>
                    <a:pt x="22792" y="66753"/>
                  </a:moveTo>
                  <a:lnTo>
                    <a:pt x="22792" y="143637"/>
                  </a:lnTo>
                  <a:cubicBezTo>
                    <a:pt x="22792" y="173662"/>
                    <a:pt x="47009" y="179835"/>
                    <a:pt x="66772" y="179835"/>
                  </a:cubicBezTo>
                  <a:cubicBezTo>
                    <a:pt x="87927" y="179835"/>
                    <a:pt x="100453" y="163841"/>
                    <a:pt x="100453" y="143357"/>
                  </a:cubicBezTo>
                  <a:lnTo>
                    <a:pt x="100453" y="128485"/>
                  </a:lnTo>
                  <a:lnTo>
                    <a:pt x="87371" y="128485"/>
                  </a:lnTo>
                  <a:lnTo>
                    <a:pt x="87371" y="142796"/>
                  </a:lnTo>
                  <a:cubicBezTo>
                    <a:pt x="87371" y="161877"/>
                    <a:pt x="78463" y="168611"/>
                    <a:pt x="70669" y="168611"/>
                  </a:cubicBezTo>
                  <a:cubicBezTo>
                    <a:pt x="54525" y="168611"/>
                    <a:pt x="54525" y="150652"/>
                    <a:pt x="54525" y="144199"/>
                  </a:cubicBezTo>
                  <a:lnTo>
                    <a:pt x="54525" y="66753"/>
                  </a:lnTo>
                  <a:lnTo>
                    <a:pt x="95165" y="66753"/>
                  </a:lnTo>
                  <a:lnTo>
                    <a:pt x="95165" y="53565"/>
                  </a:lnTo>
                  <a:lnTo>
                    <a:pt x="54525" y="53565"/>
                  </a:lnTo>
                  <a:lnTo>
                    <a:pt x="54525" y="-30"/>
                  </a:lnTo>
                  <a:lnTo>
                    <a:pt x="41442" y="-30"/>
                  </a:lnTo>
                  <a:cubicBezTo>
                    <a:pt x="41164" y="28030"/>
                    <a:pt x="27524" y="55809"/>
                    <a:pt x="-33" y="56651"/>
                  </a:cubicBezTo>
                  <a:lnTo>
                    <a:pt x="-33" y="66753"/>
                  </a:lnTo>
                  <a:lnTo>
                    <a:pt x="22792" y="6675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6" name="手繪多邊形: 圖案 2795">
              <a:extLst>
                <a:ext uri="{FF2B5EF4-FFF2-40B4-BE49-F238E27FC236}">
                  <a16:creationId xmlns:a16="http://schemas.microsoft.com/office/drawing/2014/main" id="{261B8CD5-FDA5-17E8-0ECE-10EA943BA475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-205869" y="911402"/>
              <a:ext cx="66527" cy="195017"/>
            </a:xfrm>
            <a:custGeom>
              <a:avLst/>
              <a:gdLst>
                <a:gd name="connsiteX0" fmla="*/ 49240 w 66527"/>
                <a:gd name="connsiteY0" fmla="*/ 68717 h 195017"/>
                <a:gd name="connsiteX1" fmla="*/ 806 w 66527"/>
                <a:gd name="connsiteY1" fmla="*/ 70962 h 195017"/>
                <a:gd name="connsiteX2" fmla="*/ 806 w 66527"/>
                <a:gd name="connsiteY2" fmla="*/ 84150 h 195017"/>
                <a:gd name="connsiteX3" fmla="*/ 19178 w 66527"/>
                <a:gd name="connsiteY3" fmla="*/ 95094 h 195017"/>
                <a:gd name="connsiteX4" fmla="*/ 19178 w 66527"/>
                <a:gd name="connsiteY4" fmla="*/ 181799 h 195017"/>
                <a:gd name="connsiteX5" fmla="*/ -29 w 66527"/>
                <a:gd name="connsiteY5" fmla="*/ 181799 h 195017"/>
                <a:gd name="connsiteX6" fmla="*/ -29 w 66527"/>
                <a:gd name="connsiteY6" fmla="*/ 194987 h 195017"/>
                <a:gd name="connsiteX7" fmla="*/ 33931 w 66527"/>
                <a:gd name="connsiteY7" fmla="*/ 194146 h 195017"/>
                <a:gd name="connsiteX8" fmla="*/ 66498 w 66527"/>
                <a:gd name="connsiteY8" fmla="*/ 194987 h 195017"/>
                <a:gd name="connsiteX9" fmla="*/ 66498 w 66527"/>
                <a:gd name="connsiteY9" fmla="*/ 181799 h 195017"/>
                <a:gd name="connsiteX10" fmla="*/ 49240 w 66527"/>
                <a:gd name="connsiteY10" fmla="*/ 181799 h 195017"/>
                <a:gd name="connsiteX11" fmla="*/ 49240 w 66527"/>
                <a:gd name="connsiteY11" fmla="*/ 68717 h 195017"/>
                <a:gd name="connsiteX12" fmla="*/ 52024 w 66527"/>
                <a:gd name="connsiteY12" fmla="*/ 21857 h 195017"/>
                <a:gd name="connsiteX13" fmla="*/ 30312 w 66527"/>
                <a:gd name="connsiteY13" fmla="*/ -30 h 195017"/>
                <a:gd name="connsiteX14" fmla="*/ 8600 w 66527"/>
                <a:gd name="connsiteY14" fmla="*/ 21857 h 195017"/>
                <a:gd name="connsiteX15" fmla="*/ 30312 w 66527"/>
                <a:gd name="connsiteY15" fmla="*/ 43744 h 195017"/>
                <a:gd name="connsiteX16" fmla="*/ 52024 w 66527"/>
                <a:gd name="connsiteY16" fmla="*/ 21857 h 1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527" h="195017">
                  <a:moveTo>
                    <a:pt x="49240" y="68717"/>
                  </a:moveTo>
                  <a:lnTo>
                    <a:pt x="806" y="70962"/>
                  </a:lnTo>
                  <a:lnTo>
                    <a:pt x="806" y="84150"/>
                  </a:lnTo>
                  <a:cubicBezTo>
                    <a:pt x="17229" y="84150"/>
                    <a:pt x="19178" y="84150"/>
                    <a:pt x="19178" y="95094"/>
                  </a:cubicBezTo>
                  <a:lnTo>
                    <a:pt x="19178" y="181799"/>
                  </a:lnTo>
                  <a:lnTo>
                    <a:pt x="-29" y="181799"/>
                  </a:lnTo>
                  <a:lnTo>
                    <a:pt x="-29" y="194987"/>
                  </a:lnTo>
                  <a:cubicBezTo>
                    <a:pt x="8600" y="194707"/>
                    <a:pt x="22240" y="194146"/>
                    <a:pt x="33931" y="194146"/>
                  </a:cubicBezTo>
                  <a:cubicBezTo>
                    <a:pt x="42281" y="194146"/>
                    <a:pt x="56478" y="194707"/>
                    <a:pt x="66498" y="194987"/>
                  </a:cubicBezTo>
                  <a:lnTo>
                    <a:pt x="66498" y="181799"/>
                  </a:lnTo>
                  <a:lnTo>
                    <a:pt x="49240" y="181799"/>
                  </a:lnTo>
                  <a:lnTo>
                    <a:pt x="49240" y="68717"/>
                  </a:lnTo>
                  <a:close/>
                  <a:moveTo>
                    <a:pt x="52024" y="21857"/>
                  </a:moveTo>
                  <a:cubicBezTo>
                    <a:pt x="52024" y="9510"/>
                    <a:pt x="42003" y="-30"/>
                    <a:pt x="30312" y="-30"/>
                  </a:cubicBezTo>
                  <a:cubicBezTo>
                    <a:pt x="18343" y="-30"/>
                    <a:pt x="8600" y="9791"/>
                    <a:pt x="8600" y="21857"/>
                  </a:cubicBezTo>
                  <a:cubicBezTo>
                    <a:pt x="8600" y="33923"/>
                    <a:pt x="18343" y="43744"/>
                    <a:pt x="30312" y="43744"/>
                  </a:cubicBezTo>
                  <a:cubicBezTo>
                    <a:pt x="42003" y="43744"/>
                    <a:pt x="52024" y="34203"/>
                    <a:pt x="52024" y="2185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7" name="手繪多邊形: 圖案 2796">
              <a:extLst>
                <a:ext uri="{FF2B5EF4-FFF2-40B4-BE49-F238E27FC236}">
                  <a16:creationId xmlns:a16="http://schemas.microsoft.com/office/drawing/2014/main" id="{638ED90D-145B-F344-B363-A697F4842623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-121125" y="979308"/>
              <a:ext cx="146415" cy="128795"/>
            </a:xfrm>
            <a:custGeom>
              <a:avLst/>
              <a:gdLst>
                <a:gd name="connsiteX0" fmla="*/ 95172 w 146415"/>
                <a:gd name="connsiteY0" fmla="*/ 105476 h 128795"/>
                <a:gd name="connsiteX1" fmla="*/ 124121 w 146415"/>
                <a:gd name="connsiteY1" fmla="*/ 127082 h 128795"/>
                <a:gd name="connsiteX2" fmla="*/ 137482 w 146415"/>
                <a:gd name="connsiteY2" fmla="*/ 127082 h 128795"/>
                <a:gd name="connsiteX3" fmla="*/ 146390 w 146415"/>
                <a:gd name="connsiteY3" fmla="*/ 120348 h 128795"/>
                <a:gd name="connsiteX4" fmla="*/ 139153 w 146415"/>
                <a:gd name="connsiteY4" fmla="*/ 113894 h 128795"/>
                <a:gd name="connsiteX5" fmla="*/ 122173 w 146415"/>
                <a:gd name="connsiteY5" fmla="*/ 103512 h 128795"/>
                <a:gd name="connsiteX6" fmla="*/ 122173 w 146415"/>
                <a:gd name="connsiteY6" fmla="*/ 43182 h 128795"/>
                <a:gd name="connsiteX7" fmla="*/ 60934 w 146415"/>
                <a:gd name="connsiteY7" fmla="*/ -30 h 128795"/>
                <a:gd name="connsiteX8" fmla="*/ 11109 w 146415"/>
                <a:gd name="connsiteY8" fmla="*/ 25785 h 128795"/>
                <a:gd name="connsiteX9" fmla="*/ 28367 w 146415"/>
                <a:gd name="connsiteY9" fmla="*/ 43463 h 128795"/>
                <a:gd name="connsiteX10" fmla="*/ 45903 w 146415"/>
                <a:gd name="connsiteY10" fmla="*/ 25785 h 128795"/>
                <a:gd name="connsiteX11" fmla="*/ 39779 w 146415"/>
                <a:gd name="connsiteY11" fmla="*/ 12036 h 128795"/>
                <a:gd name="connsiteX12" fmla="*/ 59821 w 146415"/>
                <a:gd name="connsiteY12" fmla="*/ 10071 h 128795"/>
                <a:gd name="connsiteX13" fmla="*/ 90440 w 146415"/>
                <a:gd name="connsiteY13" fmla="*/ 43182 h 128795"/>
                <a:gd name="connsiteX14" fmla="*/ 90440 w 146415"/>
                <a:gd name="connsiteY14" fmla="*/ 52723 h 128795"/>
                <a:gd name="connsiteX15" fmla="*/ -26 w 146415"/>
                <a:gd name="connsiteY15" fmla="*/ 96777 h 128795"/>
                <a:gd name="connsiteX16" fmla="*/ 53697 w 146415"/>
                <a:gd name="connsiteY16" fmla="*/ 128766 h 128795"/>
                <a:gd name="connsiteX17" fmla="*/ 95172 w 146415"/>
                <a:gd name="connsiteY17" fmla="*/ 105476 h 128795"/>
                <a:gd name="connsiteX18" fmla="*/ 90440 w 146415"/>
                <a:gd name="connsiteY18" fmla="*/ 61421 h 128795"/>
                <a:gd name="connsiteX19" fmla="*/ 90440 w 146415"/>
                <a:gd name="connsiteY19" fmla="*/ 88079 h 128795"/>
                <a:gd name="connsiteX20" fmla="*/ 57873 w 146415"/>
                <a:gd name="connsiteY20" fmla="*/ 118664 h 128795"/>
                <a:gd name="connsiteX21" fmla="*/ 32542 w 146415"/>
                <a:gd name="connsiteY21" fmla="*/ 96497 h 128795"/>
                <a:gd name="connsiteX22" fmla="*/ 90440 w 146415"/>
                <a:gd name="connsiteY22" fmla="*/ 61421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6415" h="128795">
                  <a:moveTo>
                    <a:pt x="95172" y="105476"/>
                  </a:moveTo>
                  <a:cubicBezTo>
                    <a:pt x="95172" y="114174"/>
                    <a:pt x="95172" y="127082"/>
                    <a:pt x="124121" y="127082"/>
                  </a:cubicBezTo>
                  <a:lnTo>
                    <a:pt x="137482" y="127082"/>
                  </a:lnTo>
                  <a:cubicBezTo>
                    <a:pt x="143050" y="127082"/>
                    <a:pt x="146390" y="127082"/>
                    <a:pt x="146390" y="120348"/>
                  </a:cubicBezTo>
                  <a:cubicBezTo>
                    <a:pt x="146390" y="113894"/>
                    <a:pt x="142771" y="113894"/>
                    <a:pt x="139153" y="113894"/>
                  </a:cubicBezTo>
                  <a:cubicBezTo>
                    <a:pt x="122173" y="113613"/>
                    <a:pt x="122173" y="109965"/>
                    <a:pt x="122173" y="103512"/>
                  </a:cubicBezTo>
                  <a:lnTo>
                    <a:pt x="122173" y="43182"/>
                  </a:lnTo>
                  <a:cubicBezTo>
                    <a:pt x="122173" y="18209"/>
                    <a:pt x="102410" y="-30"/>
                    <a:pt x="60934" y="-30"/>
                  </a:cubicBezTo>
                  <a:cubicBezTo>
                    <a:pt x="45068" y="-30"/>
                    <a:pt x="11109" y="1092"/>
                    <a:pt x="11109" y="25785"/>
                  </a:cubicBezTo>
                  <a:cubicBezTo>
                    <a:pt x="11109" y="38132"/>
                    <a:pt x="20851" y="43463"/>
                    <a:pt x="28367" y="43463"/>
                  </a:cubicBezTo>
                  <a:cubicBezTo>
                    <a:pt x="36996" y="43463"/>
                    <a:pt x="45903" y="37570"/>
                    <a:pt x="45903" y="25785"/>
                  </a:cubicBezTo>
                  <a:cubicBezTo>
                    <a:pt x="45903" y="17367"/>
                    <a:pt x="40614" y="12597"/>
                    <a:pt x="39779" y="12036"/>
                  </a:cubicBezTo>
                  <a:cubicBezTo>
                    <a:pt x="47573" y="10352"/>
                    <a:pt x="56481" y="10071"/>
                    <a:pt x="59821" y="10071"/>
                  </a:cubicBezTo>
                  <a:cubicBezTo>
                    <a:pt x="80698" y="10071"/>
                    <a:pt x="90440" y="21857"/>
                    <a:pt x="90440" y="43182"/>
                  </a:cubicBezTo>
                  <a:lnTo>
                    <a:pt x="90440" y="52723"/>
                  </a:lnTo>
                  <a:cubicBezTo>
                    <a:pt x="70677" y="53565"/>
                    <a:pt x="-26" y="56090"/>
                    <a:pt x="-26" y="96777"/>
                  </a:cubicBezTo>
                  <a:cubicBezTo>
                    <a:pt x="-26" y="123715"/>
                    <a:pt x="34491" y="128766"/>
                    <a:pt x="53697" y="128766"/>
                  </a:cubicBezTo>
                  <a:cubicBezTo>
                    <a:pt x="75966" y="128766"/>
                    <a:pt x="89048" y="117261"/>
                    <a:pt x="95172" y="105476"/>
                  </a:cubicBezTo>
                  <a:close/>
                  <a:moveTo>
                    <a:pt x="90440" y="61421"/>
                  </a:moveTo>
                  <a:lnTo>
                    <a:pt x="90440" y="88079"/>
                  </a:lnTo>
                  <a:cubicBezTo>
                    <a:pt x="90440" y="115016"/>
                    <a:pt x="64831" y="118664"/>
                    <a:pt x="57873" y="118664"/>
                  </a:cubicBezTo>
                  <a:cubicBezTo>
                    <a:pt x="43676" y="118664"/>
                    <a:pt x="32542" y="108843"/>
                    <a:pt x="32542" y="96497"/>
                  </a:cubicBezTo>
                  <a:cubicBezTo>
                    <a:pt x="32542" y="66192"/>
                    <a:pt x="76522" y="62263"/>
                    <a:pt x="90440" y="6142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8" name="手繪多邊形: 圖案 2797">
              <a:extLst>
                <a:ext uri="{FF2B5EF4-FFF2-40B4-BE49-F238E27FC236}">
                  <a16:creationId xmlns:a16="http://schemas.microsoft.com/office/drawing/2014/main" id="{146A895B-BF01-B9C7-7F3A-24045EB525D4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38657" y="911683"/>
              <a:ext cx="68475" cy="194736"/>
            </a:xfrm>
            <a:custGeom>
              <a:avLst/>
              <a:gdLst>
                <a:gd name="connsiteX0" fmla="*/ 49249 w 68475"/>
                <a:gd name="connsiteY0" fmla="*/ -30 h 194736"/>
                <a:gd name="connsiteX1" fmla="*/ -20 w 68475"/>
                <a:gd name="connsiteY1" fmla="*/ 2215 h 194736"/>
                <a:gd name="connsiteX2" fmla="*/ -20 w 68475"/>
                <a:gd name="connsiteY2" fmla="*/ 15403 h 194736"/>
                <a:gd name="connsiteX3" fmla="*/ 19187 w 68475"/>
                <a:gd name="connsiteY3" fmla="*/ 26346 h 194736"/>
                <a:gd name="connsiteX4" fmla="*/ 19187 w 68475"/>
                <a:gd name="connsiteY4" fmla="*/ 181519 h 194736"/>
                <a:gd name="connsiteX5" fmla="*/ -20 w 68475"/>
                <a:gd name="connsiteY5" fmla="*/ 181519 h 194736"/>
                <a:gd name="connsiteX6" fmla="*/ -20 w 68475"/>
                <a:gd name="connsiteY6" fmla="*/ 194707 h 194736"/>
                <a:gd name="connsiteX7" fmla="*/ 34218 w 68475"/>
                <a:gd name="connsiteY7" fmla="*/ 193865 h 194736"/>
                <a:gd name="connsiteX8" fmla="*/ 68456 w 68475"/>
                <a:gd name="connsiteY8" fmla="*/ 194707 h 194736"/>
                <a:gd name="connsiteX9" fmla="*/ 68456 w 68475"/>
                <a:gd name="connsiteY9" fmla="*/ 181519 h 194736"/>
                <a:gd name="connsiteX10" fmla="*/ 49249 w 68475"/>
                <a:gd name="connsiteY10" fmla="*/ 181519 h 194736"/>
                <a:gd name="connsiteX11" fmla="*/ 49249 w 68475"/>
                <a:gd name="connsiteY11" fmla="*/ -30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475" h="194736">
                  <a:moveTo>
                    <a:pt x="49249" y="-30"/>
                  </a:moveTo>
                  <a:lnTo>
                    <a:pt x="-20" y="2215"/>
                  </a:lnTo>
                  <a:lnTo>
                    <a:pt x="-20" y="15403"/>
                  </a:lnTo>
                  <a:cubicBezTo>
                    <a:pt x="17238" y="15403"/>
                    <a:pt x="19187" y="15403"/>
                    <a:pt x="19187" y="26346"/>
                  </a:cubicBezTo>
                  <a:lnTo>
                    <a:pt x="19187" y="181519"/>
                  </a:lnTo>
                  <a:lnTo>
                    <a:pt x="-20" y="181519"/>
                  </a:lnTo>
                  <a:lnTo>
                    <a:pt x="-20" y="194707"/>
                  </a:lnTo>
                  <a:cubicBezTo>
                    <a:pt x="8887" y="194426"/>
                    <a:pt x="22249" y="193865"/>
                    <a:pt x="34218" y="193865"/>
                  </a:cubicBezTo>
                  <a:cubicBezTo>
                    <a:pt x="46187" y="193865"/>
                    <a:pt x="58992" y="194426"/>
                    <a:pt x="68456" y="194707"/>
                  </a:cubicBezTo>
                  <a:lnTo>
                    <a:pt x="68456" y="181519"/>
                  </a:lnTo>
                  <a:lnTo>
                    <a:pt x="49249" y="181519"/>
                  </a:lnTo>
                  <a:lnTo>
                    <a:pt x="49249" y="-30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9" name="手繪多邊形: 圖案 2798">
              <a:extLst>
                <a:ext uri="{FF2B5EF4-FFF2-40B4-BE49-F238E27FC236}">
                  <a16:creationId xmlns:a16="http://schemas.microsoft.com/office/drawing/2014/main" id="{5ADA9316-0AF6-FDAA-D6D8-ADACDD14843A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27576" y="911402"/>
              <a:ext cx="66527" cy="195017"/>
            </a:xfrm>
            <a:custGeom>
              <a:avLst/>
              <a:gdLst>
                <a:gd name="connsiteX0" fmla="*/ 49252 w 66527"/>
                <a:gd name="connsiteY0" fmla="*/ 68717 h 195017"/>
                <a:gd name="connsiteX1" fmla="*/ 818 w 66527"/>
                <a:gd name="connsiteY1" fmla="*/ 70962 h 195017"/>
                <a:gd name="connsiteX2" fmla="*/ 818 w 66527"/>
                <a:gd name="connsiteY2" fmla="*/ 84150 h 195017"/>
                <a:gd name="connsiteX3" fmla="*/ 19190 w 66527"/>
                <a:gd name="connsiteY3" fmla="*/ 95094 h 195017"/>
                <a:gd name="connsiteX4" fmla="*/ 19190 w 66527"/>
                <a:gd name="connsiteY4" fmla="*/ 181799 h 195017"/>
                <a:gd name="connsiteX5" fmla="*/ -17 w 66527"/>
                <a:gd name="connsiteY5" fmla="*/ 181799 h 195017"/>
                <a:gd name="connsiteX6" fmla="*/ -17 w 66527"/>
                <a:gd name="connsiteY6" fmla="*/ 194987 h 195017"/>
                <a:gd name="connsiteX7" fmla="*/ 33943 w 66527"/>
                <a:gd name="connsiteY7" fmla="*/ 194146 h 195017"/>
                <a:gd name="connsiteX8" fmla="*/ 66510 w 66527"/>
                <a:gd name="connsiteY8" fmla="*/ 194987 h 195017"/>
                <a:gd name="connsiteX9" fmla="*/ 66510 w 66527"/>
                <a:gd name="connsiteY9" fmla="*/ 181799 h 195017"/>
                <a:gd name="connsiteX10" fmla="*/ 49252 w 66527"/>
                <a:gd name="connsiteY10" fmla="*/ 181799 h 195017"/>
                <a:gd name="connsiteX11" fmla="*/ 49252 w 66527"/>
                <a:gd name="connsiteY11" fmla="*/ 68717 h 195017"/>
                <a:gd name="connsiteX12" fmla="*/ 52036 w 66527"/>
                <a:gd name="connsiteY12" fmla="*/ 21857 h 195017"/>
                <a:gd name="connsiteX13" fmla="*/ 30324 w 66527"/>
                <a:gd name="connsiteY13" fmla="*/ -30 h 195017"/>
                <a:gd name="connsiteX14" fmla="*/ 8612 w 66527"/>
                <a:gd name="connsiteY14" fmla="*/ 21857 h 195017"/>
                <a:gd name="connsiteX15" fmla="*/ 30324 w 66527"/>
                <a:gd name="connsiteY15" fmla="*/ 43744 h 195017"/>
                <a:gd name="connsiteX16" fmla="*/ 52036 w 66527"/>
                <a:gd name="connsiteY16" fmla="*/ 21857 h 1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527" h="195017">
                  <a:moveTo>
                    <a:pt x="49252" y="68717"/>
                  </a:moveTo>
                  <a:lnTo>
                    <a:pt x="818" y="70962"/>
                  </a:lnTo>
                  <a:lnTo>
                    <a:pt x="818" y="84150"/>
                  </a:lnTo>
                  <a:cubicBezTo>
                    <a:pt x="17241" y="84150"/>
                    <a:pt x="19190" y="84150"/>
                    <a:pt x="19190" y="95094"/>
                  </a:cubicBezTo>
                  <a:lnTo>
                    <a:pt x="19190" y="181799"/>
                  </a:lnTo>
                  <a:lnTo>
                    <a:pt x="-17" y="181799"/>
                  </a:lnTo>
                  <a:lnTo>
                    <a:pt x="-17" y="194987"/>
                  </a:lnTo>
                  <a:cubicBezTo>
                    <a:pt x="8612" y="194707"/>
                    <a:pt x="22252" y="194146"/>
                    <a:pt x="33943" y="194146"/>
                  </a:cubicBezTo>
                  <a:cubicBezTo>
                    <a:pt x="42293" y="194146"/>
                    <a:pt x="56490" y="194707"/>
                    <a:pt x="66510" y="194987"/>
                  </a:cubicBezTo>
                  <a:lnTo>
                    <a:pt x="66510" y="181799"/>
                  </a:lnTo>
                  <a:lnTo>
                    <a:pt x="49252" y="181799"/>
                  </a:lnTo>
                  <a:lnTo>
                    <a:pt x="49252" y="68717"/>
                  </a:lnTo>
                  <a:close/>
                  <a:moveTo>
                    <a:pt x="52036" y="21857"/>
                  </a:moveTo>
                  <a:cubicBezTo>
                    <a:pt x="52036" y="9510"/>
                    <a:pt x="42015" y="-30"/>
                    <a:pt x="30324" y="-30"/>
                  </a:cubicBezTo>
                  <a:cubicBezTo>
                    <a:pt x="18355" y="-30"/>
                    <a:pt x="8612" y="9791"/>
                    <a:pt x="8612" y="21857"/>
                  </a:cubicBezTo>
                  <a:cubicBezTo>
                    <a:pt x="8612" y="33923"/>
                    <a:pt x="18355" y="43744"/>
                    <a:pt x="30324" y="43744"/>
                  </a:cubicBezTo>
                  <a:cubicBezTo>
                    <a:pt x="42015" y="43744"/>
                    <a:pt x="52036" y="34203"/>
                    <a:pt x="52036" y="2185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0" name="手繪多邊形: 圖案 2799">
              <a:extLst>
                <a:ext uri="{FF2B5EF4-FFF2-40B4-BE49-F238E27FC236}">
                  <a16:creationId xmlns:a16="http://schemas.microsoft.com/office/drawing/2014/main" id="{4DD23365-4C66-78C6-6FA4-BBF495118E37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212319" y="981833"/>
              <a:ext cx="119693" cy="124586"/>
            </a:xfrm>
            <a:custGeom>
              <a:avLst/>
              <a:gdLst>
                <a:gd name="connsiteX0" fmla="*/ 116061 w 119693"/>
                <a:gd name="connsiteY0" fmla="*/ 12036 h 124586"/>
                <a:gd name="connsiteX1" fmla="*/ 118845 w 119693"/>
                <a:gd name="connsiteY1" fmla="*/ 5862 h 124586"/>
                <a:gd name="connsiteX2" fmla="*/ 109937 w 119693"/>
                <a:gd name="connsiteY2" fmla="*/ -30 h 124586"/>
                <a:gd name="connsiteX3" fmla="*/ 7780 w 119693"/>
                <a:gd name="connsiteY3" fmla="*/ -30 h 124586"/>
                <a:gd name="connsiteX4" fmla="*/ 4440 w 119693"/>
                <a:gd name="connsiteY4" fmla="*/ 49075 h 124586"/>
                <a:gd name="connsiteX5" fmla="*/ 17523 w 119693"/>
                <a:gd name="connsiteY5" fmla="*/ 49075 h 124586"/>
                <a:gd name="connsiteX6" fmla="*/ 56493 w 119693"/>
                <a:gd name="connsiteY6" fmla="*/ 10071 h 124586"/>
                <a:gd name="connsiteX7" fmla="*/ 80153 w 119693"/>
                <a:gd name="connsiteY7" fmla="*/ 10071 h 124586"/>
                <a:gd name="connsiteX8" fmla="*/ 2492 w 119693"/>
                <a:gd name="connsiteY8" fmla="*/ 112210 h 124586"/>
                <a:gd name="connsiteX9" fmla="*/ -14 w 119693"/>
                <a:gd name="connsiteY9" fmla="*/ 118383 h 124586"/>
                <a:gd name="connsiteX10" fmla="*/ 8894 w 119693"/>
                <a:gd name="connsiteY10" fmla="*/ 124557 h 124586"/>
                <a:gd name="connsiteX11" fmla="*/ 114669 w 119693"/>
                <a:gd name="connsiteY11" fmla="*/ 124557 h 124586"/>
                <a:gd name="connsiteX12" fmla="*/ 119680 w 119693"/>
                <a:gd name="connsiteY12" fmla="*/ 67875 h 124586"/>
                <a:gd name="connsiteX13" fmla="*/ 106597 w 119693"/>
                <a:gd name="connsiteY13" fmla="*/ 67875 h 124586"/>
                <a:gd name="connsiteX14" fmla="*/ 62895 w 119693"/>
                <a:gd name="connsiteY14" fmla="*/ 113333 h 124586"/>
                <a:gd name="connsiteX15" fmla="*/ 38956 w 119693"/>
                <a:gd name="connsiteY15" fmla="*/ 113333 h 124586"/>
                <a:gd name="connsiteX16" fmla="*/ 116061 w 119693"/>
                <a:gd name="connsiteY16" fmla="*/ 12036 h 12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9693" h="124586">
                  <a:moveTo>
                    <a:pt x="116061" y="12036"/>
                  </a:moveTo>
                  <a:cubicBezTo>
                    <a:pt x="118288" y="8949"/>
                    <a:pt x="118845" y="8388"/>
                    <a:pt x="118845" y="5862"/>
                  </a:cubicBezTo>
                  <a:cubicBezTo>
                    <a:pt x="118845" y="-30"/>
                    <a:pt x="114948" y="-30"/>
                    <a:pt x="109937" y="-30"/>
                  </a:cubicBezTo>
                  <a:lnTo>
                    <a:pt x="7780" y="-30"/>
                  </a:lnTo>
                  <a:lnTo>
                    <a:pt x="4440" y="49075"/>
                  </a:lnTo>
                  <a:lnTo>
                    <a:pt x="17523" y="49075"/>
                  </a:lnTo>
                  <a:cubicBezTo>
                    <a:pt x="19193" y="20173"/>
                    <a:pt x="27822" y="10071"/>
                    <a:pt x="56493" y="10071"/>
                  </a:cubicBezTo>
                  <a:lnTo>
                    <a:pt x="80153" y="10071"/>
                  </a:lnTo>
                  <a:lnTo>
                    <a:pt x="2492" y="112210"/>
                  </a:lnTo>
                  <a:cubicBezTo>
                    <a:pt x="-14" y="115297"/>
                    <a:pt x="-14" y="115858"/>
                    <a:pt x="-14" y="118383"/>
                  </a:cubicBezTo>
                  <a:cubicBezTo>
                    <a:pt x="-14" y="124557"/>
                    <a:pt x="3605" y="124557"/>
                    <a:pt x="8894" y="124557"/>
                  </a:cubicBezTo>
                  <a:lnTo>
                    <a:pt x="114669" y="124557"/>
                  </a:lnTo>
                  <a:lnTo>
                    <a:pt x="119680" y="67875"/>
                  </a:lnTo>
                  <a:lnTo>
                    <a:pt x="106597" y="67875"/>
                  </a:lnTo>
                  <a:cubicBezTo>
                    <a:pt x="104092" y="96216"/>
                    <a:pt x="99638" y="113333"/>
                    <a:pt x="62895" y="113333"/>
                  </a:cubicBezTo>
                  <a:lnTo>
                    <a:pt x="38956" y="113333"/>
                  </a:lnTo>
                  <a:lnTo>
                    <a:pt x="116061" y="1203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1" name="手繪多邊形: 圖案 2800">
              <a:extLst>
                <a:ext uri="{FF2B5EF4-FFF2-40B4-BE49-F238E27FC236}">
                  <a16:creationId xmlns:a16="http://schemas.microsoft.com/office/drawing/2014/main" id="{B0A27D15-51A1-29A6-4397-C5E3DCA2A666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354590" y="979308"/>
              <a:ext cx="146415" cy="128795"/>
            </a:xfrm>
            <a:custGeom>
              <a:avLst/>
              <a:gdLst>
                <a:gd name="connsiteX0" fmla="*/ 95189 w 146415"/>
                <a:gd name="connsiteY0" fmla="*/ 105476 h 128795"/>
                <a:gd name="connsiteX1" fmla="*/ 124138 w 146415"/>
                <a:gd name="connsiteY1" fmla="*/ 127082 h 128795"/>
                <a:gd name="connsiteX2" fmla="*/ 137499 w 146415"/>
                <a:gd name="connsiteY2" fmla="*/ 127082 h 128795"/>
                <a:gd name="connsiteX3" fmla="*/ 146407 w 146415"/>
                <a:gd name="connsiteY3" fmla="*/ 120348 h 128795"/>
                <a:gd name="connsiteX4" fmla="*/ 139170 w 146415"/>
                <a:gd name="connsiteY4" fmla="*/ 113894 h 128795"/>
                <a:gd name="connsiteX5" fmla="*/ 122190 w 146415"/>
                <a:gd name="connsiteY5" fmla="*/ 103512 h 128795"/>
                <a:gd name="connsiteX6" fmla="*/ 122190 w 146415"/>
                <a:gd name="connsiteY6" fmla="*/ 43182 h 128795"/>
                <a:gd name="connsiteX7" fmla="*/ 60952 w 146415"/>
                <a:gd name="connsiteY7" fmla="*/ -30 h 128795"/>
                <a:gd name="connsiteX8" fmla="*/ 11126 w 146415"/>
                <a:gd name="connsiteY8" fmla="*/ 25785 h 128795"/>
                <a:gd name="connsiteX9" fmla="*/ 28384 w 146415"/>
                <a:gd name="connsiteY9" fmla="*/ 43463 h 128795"/>
                <a:gd name="connsiteX10" fmla="*/ 45920 w 146415"/>
                <a:gd name="connsiteY10" fmla="*/ 25785 h 128795"/>
                <a:gd name="connsiteX11" fmla="*/ 39796 w 146415"/>
                <a:gd name="connsiteY11" fmla="*/ 12036 h 128795"/>
                <a:gd name="connsiteX12" fmla="*/ 59838 w 146415"/>
                <a:gd name="connsiteY12" fmla="*/ 10071 h 128795"/>
                <a:gd name="connsiteX13" fmla="*/ 90457 w 146415"/>
                <a:gd name="connsiteY13" fmla="*/ 43182 h 128795"/>
                <a:gd name="connsiteX14" fmla="*/ 90457 w 146415"/>
                <a:gd name="connsiteY14" fmla="*/ 52723 h 128795"/>
                <a:gd name="connsiteX15" fmla="*/ -9 w 146415"/>
                <a:gd name="connsiteY15" fmla="*/ 96777 h 128795"/>
                <a:gd name="connsiteX16" fmla="*/ 53714 w 146415"/>
                <a:gd name="connsiteY16" fmla="*/ 128766 h 128795"/>
                <a:gd name="connsiteX17" fmla="*/ 95189 w 146415"/>
                <a:gd name="connsiteY17" fmla="*/ 105476 h 128795"/>
                <a:gd name="connsiteX18" fmla="*/ 90457 w 146415"/>
                <a:gd name="connsiteY18" fmla="*/ 61421 h 128795"/>
                <a:gd name="connsiteX19" fmla="*/ 90457 w 146415"/>
                <a:gd name="connsiteY19" fmla="*/ 88079 h 128795"/>
                <a:gd name="connsiteX20" fmla="*/ 57890 w 146415"/>
                <a:gd name="connsiteY20" fmla="*/ 118664 h 128795"/>
                <a:gd name="connsiteX21" fmla="*/ 32559 w 146415"/>
                <a:gd name="connsiteY21" fmla="*/ 96497 h 128795"/>
                <a:gd name="connsiteX22" fmla="*/ 90457 w 146415"/>
                <a:gd name="connsiteY22" fmla="*/ 61421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6415" h="128795">
                  <a:moveTo>
                    <a:pt x="95189" y="105476"/>
                  </a:moveTo>
                  <a:cubicBezTo>
                    <a:pt x="95189" y="114174"/>
                    <a:pt x="95189" y="127082"/>
                    <a:pt x="124138" y="127082"/>
                  </a:cubicBezTo>
                  <a:lnTo>
                    <a:pt x="137499" y="127082"/>
                  </a:lnTo>
                  <a:cubicBezTo>
                    <a:pt x="143067" y="127082"/>
                    <a:pt x="146407" y="127082"/>
                    <a:pt x="146407" y="120348"/>
                  </a:cubicBezTo>
                  <a:cubicBezTo>
                    <a:pt x="146407" y="113894"/>
                    <a:pt x="142788" y="113894"/>
                    <a:pt x="139170" y="113894"/>
                  </a:cubicBezTo>
                  <a:cubicBezTo>
                    <a:pt x="122190" y="113613"/>
                    <a:pt x="122190" y="109965"/>
                    <a:pt x="122190" y="103512"/>
                  </a:cubicBezTo>
                  <a:lnTo>
                    <a:pt x="122190" y="43182"/>
                  </a:lnTo>
                  <a:cubicBezTo>
                    <a:pt x="122190" y="18209"/>
                    <a:pt x="102427" y="-30"/>
                    <a:pt x="60952" y="-30"/>
                  </a:cubicBezTo>
                  <a:cubicBezTo>
                    <a:pt x="45085" y="-30"/>
                    <a:pt x="11126" y="1092"/>
                    <a:pt x="11126" y="25785"/>
                  </a:cubicBezTo>
                  <a:cubicBezTo>
                    <a:pt x="11126" y="38132"/>
                    <a:pt x="20868" y="43463"/>
                    <a:pt x="28384" y="43463"/>
                  </a:cubicBezTo>
                  <a:cubicBezTo>
                    <a:pt x="37013" y="43463"/>
                    <a:pt x="45920" y="37570"/>
                    <a:pt x="45920" y="25785"/>
                  </a:cubicBezTo>
                  <a:cubicBezTo>
                    <a:pt x="45920" y="17367"/>
                    <a:pt x="40631" y="12597"/>
                    <a:pt x="39796" y="12036"/>
                  </a:cubicBezTo>
                  <a:cubicBezTo>
                    <a:pt x="47590" y="10352"/>
                    <a:pt x="56498" y="10071"/>
                    <a:pt x="59838" y="10071"/>
                  </a:cubicBezTo>
                  <a:cubicBezTo>
                    <a:pt x="80715" y="10071"/>
                    <a:pt x="90457" y="21857"/>
                    <a:pt x="90457" y="43182"/>
                  </a:cubicBezTo>
                  <a:lnTo>
                    <a:pt x="90457" y="52723"/>
                  </a:lnTo>
                  <a:cubicBezTo>
                    <a:pt x="70694" y="53565"/>
                    <a:pt x="-9" y="56090"/>
                    <a:pt x="-9" y="96777"/>
                  </a:cubicBezTo>
                  <a:cubicBezTo>
                    <a:pt x="-9" y="123715"/>
                    <a:pt x="34508" y="128766"/>
                    <a:pt x="53714" y="128766"/>
                  </a:cubicBezTo>
                  <a:cubicBezTo>
                    <a:pt x="75983" y="128766"/>
                    <a:pt x="89065" y="117261"/>
                    <a:pt x="95189" y="105476"/>
                  </a:cubicBezTo>
                  <a:close/>
                  <a:moveTo>
                    <a:pt x="90457" y="61421"/>
                  </a:moveTo>
                  <a:lnTo>
                    <a:pt x="90457" y="88079"/>
                  </a:lnTo>
                  <a:cubicBezTo>
                    <a:pt x="90457" y="115016"/>
                    <a:pt x="64848" y="118664"/>
                    <a:pt x="57890" y="118664"/>
                  </a:cubicBezTo>
                  <a:cubicBezTo>
                    <a:pt x="43693" y="118664"/>
                    <a:pt x="32559" y="108843"/>
                    <a:pt x="32559" y="96497"/>
                  </a:cubicBezTo>
                  <a:cubicBezTo>
                    <a:pt x="32559" y="66192"/>
                    <a:pt x="76539" y="62263"/>
                    <a:pt x="90457" y="6142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2" name="手繪多邊形: 圖案 2801">
              <a:extLst>
                <a:ext uri="{FF2B5EF4-FFF2-40B4-BE49-F238E27FC236}">
                  <a16:creationId xmlns:a16="http://schemas.microsoft.com/office/drawing/2014/main" id="{D8B19300-0136-467B-CDB9-97DCAAADE8C4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507135" y="928238"/>
              <a:ext cx="100486" cy="179865"/>
            </a:xfrm>
            <a:custGeom>
              <a:avLst/>
              <a:gdLst>
                <a:gd name="connsiteX0" fmla="*/ 22822 w 100486"/>
                <a:gd name="connsiteY0" fmla="*/ 66753 h 179865"/>
                <a:gd name="connsiteX1" fmla="*/ 22822 w 100486"/>
                <a:gd name="connsiteY1" fmla="*/ 143637 h 179865"/>
                <a:gd name="connsiteX2" fmla="*/ 66803 w 100486"/>
                <a:gd name="connsiteY2" fmla="*/ 179835 h 179865"/>
                <a:gd name="connsiteX3" fmla="*/ 100484 w 100486"/>
                <a:gd name="connsiteY3" fmla="*/ 143357 h 179865"/>
                <a:gd name="connsiteX4" fmla="*/ 100484 w 100486"/>
                <a:gd name="connsiteY4" fmla="*/ 128485 h 179865"/>
                <a:gd name="connsiteX5" fmla="*/ 87401 w 100486"/>
                <a:gd name="connsiteY5" fmla="*/ 128485 h 179865"/>
                <a:gd name="connsiteX6" fmla="*/ 87401 w 100486"/>
                <a:gd name="connsiteY6" fmla="*/ 142796 h 179865"/>
                <a:gd name="connsiteX7" fmla="*/ 70700 w 100486"/>
                <a:gd name="connsiteY7" fmla="*/ 168611 h 179865"/>
                <a:gd name="connsiteX8" fmla="*/ 54555 w 100486"/>
                <a:gd name="connsiteY8" fmla="*/ 144199 h 179865"/>
                <a:gd name="connsiteX9" fmla="*/ 54555 w 100486"/>
                <a:gd name="connsiteY9" fmla="*/ 66753 h 179865"/>
                <a:gd name="connsiteX10" fmla="*/ 95195 w 100486"/>
                <a:gd name="connsiteY10" fmla="*/ 66753 h 179865"/>
                <a:gd name="connsiteX11" fmla="*/ 95195 w 100486"/>
                <a:gd name="connsiteY11" fmla="*/ 53565 h 179865"/>
                <a:gd name="connsiteX12" fmla="*/ 54555 w 100486"/>
                <a:gd name="connsiteY12" fmla="*/ 53565 h 179865"/>
                <a:gd name="connsiteX13" fmla="*/ 54555 w 100486"/>
                <a:gd name="connsiteY13" fmla="*/ -30 h 179865"/>
                <a:gd name="connsiteX14" fmla="*/ 41472 w 100486"/>
                <a:gd name="connsiteY14" fmla="*/ -30 h 179865"/>
                <a:gd name="connsiteX15" fmla="*/ -3 w 100486"/>
                <a:gd name="connsiteY15" fmla="*/ 56651 h 179865"/>
                <a:gd name="connsiteX16" fmla="*/ -3 w 100486"/>
                <a:gd name="connsiteY16" fmla="*/ 66753 h 179865"/>
                <a:gd name="connsiteX17" fmla="*/ 22822 w 100486"/>
                <a:gd name="connsiteY17" fmla="*/ 66753 h 17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486" h="179865">
                  <a:moveTo>
                    <a:pt x="22822" y="66753"/>
                  </a:moveTo>
                  <a:lnTo>
                    <a:pt x="22822" y="143637"/>
                  </a:lnTo>
                  <a:cubicBezTo>
                    <a:pt x="22822" y="173662"/>
                    <a:pt x="47039" y="179835"/>
                    <a:pt x="66803" y="179835"/>
                  </a:cubicBezTo>
                  <a:cubicBezTo>
                    <a:pt x="87958" y="179835"/>
                    <a:pt x="100484" y="163841"/>
                    <a:pt x="100484" y="143357"/>
                  </a:cubicBezTo>
                  <a:lnTo>
                    <a:pt x="100484" y="128485"/>
                  </a:lnTo>
                  <a:lnTo>
                    <a:pt x="87401" y="128485"/>
                  </a:lnTo>
                  <a:lnTo>
                    <a:pt x="87401" y="142796"/>
                  </a:lnTo>
                  <a:cubicBezTo>
                    <a:pt x="87401" y="161877"/>
                    <a:pt x="78494" y="168611"/>
                    <a:pt x="70700" y="168611"/>
                  </a:cubicBezTo>
                  <a:cubicBezTo>
                    <a:pt x="54555" y="168611"/>
                    <a:pt x="54555" y="150652"/>
                    <a:pt x="54555" y="144199"/>
                  </a:cubicBezTo>
                  <a:lnTo>
                    <a:pt x="54555" y="66753"/>
                  </a:lnTo>
                  <a:lnTo>
                    <a:pt x="95195" y="66753"/>
                  </a:lnTo>
                  <a:lnTo>
                    <a:pt x="95195" y="53565"/>
                  </a:lnTo>
                  <a:lnTo>
                    <a:pt x="54555" y="53565"/>
                  </a:lnTo>
                  <a:lnTo>
                    <a:pt x="54555" y="-30"/>
                  </a:lnTo>
                  <a:lnTo>
                    <a:pt x="41472" y="-30"/>
                  </a:lnTo>
                  <a:cubicBezTo>
                    <a:pt x="41194" y="28030"/>
                    <a:pt x="27554" y="55809"/>
                    <a:pt x="-3" y="56651"/>
                  </a:cubicBezTo>
                  <a:lnTo>
                    <a:pt x="-3" y="66753"/>
                  </a:lnTo>
                  <a:lnTo>
                    <a:pt x="22822" y="6675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3" name="手繪多邊形: 圖案 2802">
              <a:extLst>
                <a:ext uri="{FF2B5EF4-FFF2-40B4-BE49-F238E27FC236}">
                  <a16:creationId xmlns:a16="http://schemas.microsoft.com/office/drawing/2014/main" id="{669A6C11-559F-51EC-7792-40ED2F658FBF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638859" y="911402"/>
              <a:ext cx="66527" cy="195017"/>
            </a:xfrm>
            <a:custGeom>
              <a:avLst/>
              <a:gdLst>
                <a:gd name="connsiteX0" fmla="*/ 49271 w 66527"/>
                <a:gd name="connsiteY0" fmla="*/ 68717 h 195017"/>
                <a:gd name="connsiteX1" fmla="*/ 837 w 66527"/>
                <a:gd name="connsiteY1" fmla="*/ 70962 h 195017"/>
                <a:gd name="connsiteX2" fmla="*/ 837 w 66527"/>
                <a:gd name="connsiteY2" fmla="*/ 84150 h 195017"/>
                <a:gd name="connsiteX3" fmla="*/ 19208 w 66527"/>
                <a:gd name="connsiteY3" fmla="*/ 95094 h 195017"/>
                <a:gd name="connsiteX4" fmla="*/ 19208 w 66527"/>
                <a:gd name="connsiteY4" fmla="*/ 181799 h 195017"/>
                <a:gd name="connsiteX5" fmla="*/ 1 w 66527"/>
                <a:gd name="connsiteY5" fmla="*/ 181799 h 195017"/>
                <a:gd name="connsiteX6" fmla="*/ 1 w 66527"/>
                <a:gd name="connsiteY6" fmla="*/ 194987 h 195017"/>
                <a:gd name="connsiteX7" fmla="*/ 33961 w 66527"/>
                <a:gd name="connsiteY7" fmla="*/ 194146 h 195017"/>
                <a:gd name="connsiteX8" fmla="*/ 66529 w 66527"/>
                <a:gd name="connsiteY8" fmla="*/ 194987 h 195017"/>
                <a:gd name="connsiteX9" fmla="*/ 66529 w 66527"/>
                <a:gd name="connsiteY9" fmla="*/ 181799 h 195017"/>
                <a:gd name="connsiteX10" fmla="*/ 49271 w 66527"/>
                <a:gd name="connsiteY10" fmla="*/ 181799 h 195017"/>
                <a:gd name="connsiteX11" fmla="*/ 49271 w 66527"/>
                <a:gd name="connsiteY11" fmla="*/ 68717 h 195017"/>
                <a:gd name="connsiteX12" fmla="*/ 52054 w 66527"/>
                <a:gd name="connsiteY12" fmla="*/ 21857 h 195017"/>
                <a:gd name="connsiteX13" fmla="*/ 30342 w 66527"/>
                <a:gd name="connsiteY13" fmla="*/ -30 h 195017"/>
                <a:gd name="connsiteX14" fmla="*/ 8631 w 66527"/>
                <a:gd name="connsiteY14" fmla="*/ 21857 h 195017"/>
                <a:gd name="connsiteX15" fmla="*/ 30342 w 66527"/>
                <a:gd name="connsiteY15" fmla="*/ 43744 h 195017"/>
                <a:gd name="connsiteX16" fmla="*/ 52054 w 66527"/>
                <a:gd name="connsiteY16" fmla="*/ 21857 h 1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527" h="195017">
                  <a:moveTo>
                    <a:pt x="49271" y="68717"/>
                  </a:moveTo>
                  <a:lnTo>
                    <a:pt x="837" y="70962"/>
                  </a:lnTo>
                  <a:lnTo>
                    <a:pt x="837" y="84150"/>
                  </a:lnTo>
                  <a:cubicBezTo>
                    <a:pt x="17260" y="84150"/>
                    <a:pt x="19208" y="84150"/>
                    <a:pt x="19208" y="95094"/>
                  </a:cubicBezTo>
                  <a:lnTo>
                    <a:pt x="19208" y="181799"/>
                  </a:lnTo>
                  <a:lnTo>
                    <a:pt x="1" y="181799"/>
                  </a:lnTo>
                  <a:lnTo>
                    <a:pt x="1" y="194987"/>
                  </a:lnTo>
                  <a:cubicBezTo>
                    <a:pt x="8631" y="194707"/>
                    <a:pt x="22270" y="194146"/>
                    <a:pt x="33961" y="194146"/>
                  </a:cubicBezTo>
                  <a:cubicBezTo>
                    <a:pt x="42312" y="194146"/>
                    <a:pt x="56508" y="194707"/>
                    <a:pt x="66529" y="194987"/>
                  </a:cubicBezTo>
                  <a:lnTo>
                    <a:pt x="66529" y="181799"/>
                  </a:lnTo>
                  <a:lnTo>
                    <a:pt x="49271" y="181799"/>
                  </a:lnTo>
                  <a:lnTo>
                    <a:pt x="49271" y="68717"/>
                  </a:lnTo>
                  <a:close/>
                  <a:moveTo>
                    <a:pt x="52054" y="21857"/>
                  </a:moveTo>
                  <a:cubicBezTo>
                    <a:pt x="52054" y="9510"/>
                    <a:pt x="42033" y="-30"/>
                    <a:pt x="30342" y="-30"/>
                  </a:cubicBezTo>
                  <a:cubicBezTo>
                    <a:pt x="18373" y="-30"/>
                    <a:pt x="8631" y="9791"/>
                    <a:pt x="8631" y="21857"/>
                  </a:cubicBezTo>
                  <a:cubicBezTo>
                    <a:pt x="8631" y="33923"/>
                    <a:pt x="18373" y="43744"/>
                    <a:pt x="30342" y="43744"/>
                  </a:cubicBezTo>
                  <a:cubicBezTo>
                    <a:pt x="42033" y="43744"/>
                    <a:pt x="52054" y="34203"/>
                    <a:pt x="52054" y="2185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4" name="手繪多邊形: 圖案 2803">
              <a:extLst>
                <a:ext uri="{FF2B5EF4-FFF2-40B4-BE49-F238E27FC236}">
                  <a16:creationId xmlns:a16="http://schemas.microsoft.com/office/drawing/2014/main" id="{98370B1D-4B9A-A4DD-CF5A-7AFDB5A82608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723603" y="979308"/>
              <a:ext cx="141961" cy="128795"/>
            </a:xfrm>
            <a:custGeom>
              <a:avLst/>
              <a:gdLst>
                <a:gd name="connsiteX0" fmla="*/ 141966 w 141961"/>
                <a:gd name="connsiteY0" fmla="*/ 65911 h 128795"/>
                <a:gd name="connsiteX1" fmla="*/ 70986 w 141961"/>
                <a:gd name="connsiteY1" fmla="*/ -30 h 128795"/>
                <a:gd name="connsiteX2" fmla="*/ 5 w 141961"/>
                <a:gd name="connsiteY2" fmla="*/ 65911 h 128795"/>
                <a:gd name="connsiteX3" fmla="*/ 70986 w 141961"/>
                <a:gd name="connsiteY3" fmla="*/ 128766 h 128795"/>
                <a:gd name="connsiteX4" fmla="*/ 141966 w 141961"/>
                <a:gd name="connsiteY4" fmla="*/ 65911 h 128795"/>
                <a:gd name="connsiteX5" fmla="*/ 70986 w 141961"/>
                <a:gd name="connsiteY5" fmla="*/ 117542 h 128795"/>
                <a:gd name="connsiteX6" fmla="*/ 35634 w 141961"/>
                <a:gd name="connsiteY6" fmla="*/ 62824 h 128795"/>
                <a:gd name="connsiteX7" fmla="*/ 40366 w 141961"/>
                <a:gd name="connsiteY7" fmla="*/ 26346 h 128795"/>
                <a:gd name="connsiteX8" fmla="*/ 70986 w 141961"/>
                <a:gd name="connsiteY8" fmla="*/ 10071 h 128795"/>
                <a:gd name="connsiteX9" fmla="*/ 100491 w 141961"/>
                <a:gd name="connsiteY9" fmla="*/ 24382 h 128795"/>
                <a:gd name="connsiteX10" fmla="*/ 106337 w 141961"/>
                <a:gd name="connsiteY10" fmla="*/ 62824 h 128795"/>
                <a:gd name="connsiteX11" fmla="*/ 70986 w 141961"/>
                <a:gd name="connsiteY11" fmla="*/ 117542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961" h="128795">
                  <a:moveTo>
                    <a:pt x="141966" y="65911"/>
                  </a:moveTo>
                  <a:cubicBezTo>
                    <a:pt x="141966" y="28311"/>
                    <a:pt x="116358" y="-30"/>
                    <a:pt x="70986" y="-30"/>
                  </a:cubicBezTo>
                  <a:cubicBezTo>
                    <a:pt x="25335" y="-30"/>
                    <a:pt x="5" y="28591"/>
                    <a:pt x="5" y="65911"/>
                  </a:cubicBezTo>
                  <a:cubicBezTo>
                    <a:pt x="5" y="100706"/>
                    <a:pt x="24500" y="128766"/>
                    <a:pt x="70986" y="128766"/>
                  </a:cubicBezTo>
                  <a:cubicBezTo>
                    <a:pt x="117749" y="128766"/>
                    <a:pt x="141966" y="100425"/>
                    <a:pt x="141966" y="65911"/>
                  </a:cubicBezTo>
                  <a:close/>
                  <a:moveTo>
                    <a:pt x="70986" y="117542"/>
                  </a:moveTo>
                  <a:cubicBezTo>
                    <a:pt x="35634" y="117542"/>
                    <a:pt x="35634" y="87237"/>
                    <a:pt x="35634" y="62824"/>
                  </a:cubicBezTo>
                  <a:cubicBezTo>
                    <a:pt x="35634" y="50197"/>
                    <a:pt x="35634" y="35887"/>
                    <a:pt x="40366" y="26346"/>
                  </a:cubicBezTo>
                  <a:cubicBezTo>
                    <a:pt x="45655" y="15964"/>
                    <a:pt x="57346" y="10071"/>
                    <a:pt x="70986" y="10071"/>
                  </a:cubicBezTo>
                  <a:cubicBezTo>
                    <a:pt x="82677" y="10071"/>
                    <a:pt x="94367" y="14561"/>
                    <a:pt x="100491" y="24382"/>
                  </a:cubicBezTo>
                  <a:cubicBezTo>
                    <a:pt x="106337" y="33923"/>
                    <a:pt x="106337" y="49356"/>
                    <a:pt x="106337" y="62824"/>
                  </a:cubicBezTo>
                  <a:cubicBezTo>
                    <a:pt x="106337" y="87237"/>
                    <a:pt x="106337" y="117542"/>
                    <a:pt x="70986" y="11754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5" name="手繪多邊形: 圖案 2804">
              <a:extLst>
                <a:ext uri="{FF2B5EF4-FFF2-40B4-BE49-F238E27FC236}">
                  <a16:creationId xmlns:a16="http://schemas.microsoft.com/office/drawing/2014/main" id="{284A439A-385E-867A-7158-890D633B4DF4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887275" y="980150"/>
              <a:ext cx="158663" cy="126270"/>
            </a:xfrm>
            <a:custGeom>
              <a:avLst/>
              <a:gdLst>
                <a:gd name="connsiteX0" fmla="*/ 19217 w 158663"/>
                <a:gd name="connsiteY0" fmla="*/ 26346 h 126270"/>
                <a:gd name="connsiteX1" fmla="*/ 19217 w 158663"/>
                <a:gd name="connsiteY1" fmla="*/ 113052 h 126270"/>
                <a:gd name="connsiteX2" fmla="*/ 10 w 158663"/>
                <a:gd name="connsiteY2" fmla="*/ 113052 h 126270"/>
                <a:gd name="connsiteX3" fmla="*/ 10 w 158663"/>
                <a:gd name="connsiteY3" fmla="*/ 126240 h 126270"/>
                <a:gd name="connsiteX4" fmla="*/ 35083 w 158663"/>
                <a:gd name="connsiteY4" fmla="*/ 125398 h 126270"/>
                <a:gd name="connsiteX5" fmla="*/ 70156 w 158663"/>
                <a:gd name="connsiteY5" fmla="*/ 126240 h 126270"/>
                <a:gd name="connsiteX6" fmla="*/ 70156 w 158663"/>
                <a:gd name="connsiteY6" fmla="*/ 113052 h 126270"/>
                <a:gd name="connsiteX7" fmla="*/ 50950 w 158663"/>
                <a:gd name="connsiteY7" fmla="*/ 113052 h 126270"/>
                <a:gd name="connsiteX8" fmla="*/ 50950 w 158663"/>
                <a:gd name="connsiteY8" fmla="*/ 54406 h 126270"/>
                <a:gd name="connsiteX9" fmla="*/ 92425 w 158663"/>
                <a:gd name="connsiteY9" fmla="*/ 10071 h 126270"/>
                <a:gd name="connsiteX10" fmla="*/ 107734 w 158663"/>
                <a:gd name="connsiteY10" fmla="*/ 37290 h 126270"/>
                <a:gd name="connsiteX11" fmla="*/ 107734 w 158663"/>
                <a:gd name="connsiteY11" fmla="*/ 113052 h 126270"/>
                <a:gd name="connsiteX12" fmla="*/ 88528 w 158663"/>
                <a:gd name="connsiteY12" fmla="*/ 113052 h 126270"/>
                <a:gd name="connsiteX13" fmla="*/ 88528 w 158663"/>
                <a:gd name="connsiteY13" fmla="*/ 126240 h 126270"/>
                <a:gd name="connsiteX14" fmla="*/ 123601 w 158663"/>
                <a:gd name="connsiteY14" fmla="*/ 125398 h 126270"/>
                <a:gd name="connsiteX15" fmla="*/ 158673 w 158663"/>
                <a:gd name="connsiteY15" fmla="*/ 126240 h 126270"/>
                <a:gd name="connsiteX16" fmla="*/ 158673 w 158663"/>
                <a:gd name="connsiteY16" fmla="*/ 113052 h 126270"/>
                <a:gd name="connsiteX17" fmla="*/ 139467 w 158663"/>
                <a:gd name="connsiteY17" fmla="*/ 113052 h 126270"/>
                <a:gd name="connsiteX18" fmla="*/ 139467 w 158663"/>
                <a:gd name="connsiteY18" fmla="*/ 40376 h 126270"/>
                <a:gd name="connsiteX19" fmla="*/ 96600 w 158663"/>
                <a:gd name="connsiteY19" fmla="*/ -30 h 126270"/>
                <a:gd name="connsiteX20" fmla="*/ 47888 w 158663"/>
                <a:gd name="connsiteY20" fmla="*/ 30275 h 126270"/>
                <a:gd name="connsiteX21" fmla="*/ 47888 w 158663"/>
                <a:gd name="connsiteY21" fmla="*/ -30 h 126270"/>
                <a:gd name="connsiteX22" fmla="*/ 10 w 158663"/>
                <a:gd name="connsiteY22" fmla="*/ 2215 h 126270"/>
                <a:gd name="connsiteX23" fmla="*/ 10 w 158663"/>
                <a:gd name="connsiteY23" fmla="*/ 15403 h 126270"/>
                <a:gd name="connsiteX24" fmla="*/ 19217 w 158663"/>
                <a:gd name="connsiteY24" fmla="*/ 26346 h 12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8663" h="126270">
                  <a:moveTo>
                    <a:pt x="19217" y="26346"/>
                  </a:moveTo>
                  <a:lnTo>
                    <a:pt x="19217" y="113052"/>
                  </a:lnTo>
                  <a:lnTo>
                    <a:pt x="10" y="113052"/>
                  </a:lnTo>
                  <a:lnTo>
                    <a:pt x="10" y="126240"/>
                  </a:lnTo>
                  <a:cubicBezTo>
                    <a:pt x="7804" y="125960"/>
                    <a:pt x="24506" y="125398"/>
                    <a:pt x="35083" y="125398"/>
                  </a:cubicBezTo>
                  <a:cubicBezTo>
                    <a:pt x="45939" y="125398"/>
                    <a:pt x="62362" y="125960"/>
                    <a:pt x="70156" y="126240"/>
                  </a:cubicBezTo>
                  <a:lnTo>
                    <a:pt x="70156" y="113052"/>
                  </a:lnTo>
                  <a:lnTo>
                    <a:pt x="50950" y="113052"/>
                  </a:lnTo>
                  <a:lnTo>
                    <a:pt x="50950" y="54406"/>
                  </a:lnTo>
                  <a:cubicBezTo>
                    <a:pt x="50950" y="23821"/>
                    <a:pt x="74888" y="10071"/>
                    <a:pt x="92425" y="10071"/>
                  </a:cubicBezTo>
                  <a:cubicBezTo>
                    <a:pt x="101889" y="10071"/>
                    <a:pt x="107734" y="15964"/>
                    <a:pt x="107734" y="37290"/>
                  </a:cubicBezTo>
                  <a:lnTo>
                    <a:pt x="107734" y="113052"/>
                  </a:lnTo>
                  <a:lnTo>
                    <a:pt x="88528" y="113052"/>
                  </a:lnTo>
                  <a:lnTo>
                    <a:pt x="88528" y="126240"/>
                  </a:lnTo>
                  <a:cubicBezTo>
                    <a:pt x="96322" y="125960"/>
                    <a:pt x="113023" y="125398"/>
                    <a:pt x="123601" y="125398"/>
                  </a:cubicBezTo>
                  <a:cubicBezTo>
                    <a:pt x="134456" y="125398"/>
                    <a:pt x="150879" y="125960"/>
                    <a:pt x="158673" y="126240"/>
                  </a:cubicBezTo>
                  <a:lnTo>
                    <a:pt x="158673" y="113052"/>
                  </a:lnTo>
                  <a:lnTo>
                    <a:pt x="139467" y="113052"/>
                  </a:lnTo>
                  <a:lnTo>
                    <a:pt x="139467" y="40376"/>
                  </a:lnTo>
                  <a:cubicBezTo>
                    <a:pt x="139467" y="10913"/>
                    <a:pt x="124436" y="-30"/>
                    <a:pt x="96600" y="-30"/>
                  </a:cubicBezTo>
                  <a:cubicBezTo>
                    <a:pt x="69878" y="-30"/>
                    <a:pt x="55125" y="15964"/>
                    <a:pt x="47888" y="30275"/>
                  </a:cubicBezTo>
                  <a:lnTo>
                    <a:pt x="47888" y="-30"/>
                  </a:lnTo>
                  <a:lnTo>
                    <a:pt x="10" y="2215"/>
                  </a:lnTo>
                  <a:lnTo>
                    <a:pt x="10" y="15403"/>
                  </a:lnTo>
                  <a:cubicBezTo>
                    <a:pt x="17268" y="15403"/>
                    <a:pt x="19217" y="15403"/>
                    <a:pt x="19217" y="2634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6" name="手繪多邊形: 圖案 2805">
              <a:extLst>
                <a:ext uri="{FF2B5EF4-FFF2-40B4-BE49-F238E27FC236}">
                  <a16:creationId xmlns:a16="http://schemas.microsoft.com/office/drawing/2014/main" id="{2DEDB65D-592F-1C9C-FA43-BEB6843E3F09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1075134" y="981833"/>
              <a:ext cx="43423" cy="124586"/>
            </a:xfrm>
            <a:custGeom>
              <a:avLst/>
              <a:gdLst>
                <a:gd name="connsiteX0" fmla="*/ 43440 w 43423"/>
                <a:gd name="connsiteY0" fmla="*/ 21857 h 124586"/>
                <a:gd name="connsiteX1" fmla="*/ 21729 w 43423"/>
                <a:gd name="connsiteY1" fmla="*/ -30 h 124586"/>
                <a:gd name="connsiteX2" fmla="*/ 17 w 43423"/>
                <a:gd name="connsiteY2" fmla="*/ 21857 h 124586"/>
                <a:gd name="connsiteX3" fmla="*/ 21729 w 43423"/>
                <a:gd name="connsiteY3" fmla="*/ 43744 h 124586"/>
                <a:gd name="connsiteX4" fmla="*/ 43440 w 43423"/>
                <a:gd name="connsiteY4" fmla="*/ 21857 h 124586"/>
                <a:gd name="connsiteX5" fmla="*/ 43440 w 43423"/>
                <a:gd name="connsiteY5" fmla="*/ 102670 h 124586"/>
                <a:gd name="connsiteX6" fmla="*/ 21729 w 43423"/>
                <a:gd name="connsiteY6" fmla="*/ 80783 h 124586"/>
                <a:gd name="connsiteX7" fmla="*/ 17 w 43423"/>
                <a:gd name="connsiteY7" fmla="*/ 102670 h 124586"/>
                <a:gd name="connsiteX8" fmla="*/ 21729 w 43423"/>
                <a:gd name="connsiteY8" fmla="*/ 124557 h 124586"/>
                <a:gd name="connsiteX9" fmla="*/ 43440 w 43423"/>
                <a:gd name="connsiteY9" fmla="*/ 102670 h 12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23" h="124586">
                  <a:moveTo>
                    <a:pt x="43440" y="21857"/>
                  </a:moveTo>
                  <a:cubicBezTo>
                    <a:pt x="43440" y="9791"/>
                    <a:pt x="33698" y="-30"/>
                    <a:pt x="21729" y="-30"/>
                  </a:cubicBezTo>
                  <a:cubicBezTo>
                    <a:pt x="9759" y="-30"/>
                    <a:pt x="17" y="9791"/>
                    <a:pt x="17" y="21857"/>
                  </a:cubicBezTo>
                  <a:cubicBezTo>
                    <a:pt x="17" y="33923"/>
                    <a:pt x="9759" y="43744"/>
                    <a:pt x="21729" y="43744"/>
                  </a:cubicBezTo>
                  <a:cubicBezTo>
                    <a:pt x="33698" y="43744"/>
                    <a:pt x="43440" y="33923"/>
                    <a:pt x="43440" y="21857"/>
                  </a:cubicBezTo>
                  <a:close/>
                  <a:moveTo>
                    <a:pt x="43440" y="102670"/>
                  </a:moveTo>
                  <a:cubicBezTo>
                    <a:pt x="43440" y="90604"/>
                    <a:pt x="33698" y="80783"/>
                    <a:pt x="21729" y="80783"/>
                  </a:cubicBezTo>
                  <a:cubicBezTo>
                    <a:pt x="9759" y="80783"/>
                    <a:pt x="17" y="90604"/>
                    <a:pt x="17" y="102670"/>
                  </a:cubicBezTo>
                  <a:cubicBezTo>
                    <a:pt x="17" y="114736"/>
                    <a:pt x="9759" y="124557"/>
                    <a:pt x="21729" y="124557"/>
                  </a:cubicBezTo>
                  <a:cubicBezTo>
                    <a:pt x="33698" y="124557"/>
                    <a:pt x="43440" y="114736"/>
                    <a:pt x="43440" y="10267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7" name="手繪多邊形: 圖案 2806">
              <a:extLst>
                <a:ext uri="{FF2B5EF4-FFF2-40B4-BE49-F238E27FC236}">
                  <a16:creationId xmlns:a16="http://schemas.microsoft.com/office/drawing/2014/main" id="{98C6DD74-735F-FADF-0BEE-FD0567ADEDCD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1274406" y="915611"/>
              <a:ext cx="172302" cy="190808"/>
            </a:xfrm>
            <a:custGeom>
              <a:avLst/>
              <a:gdLst>
                <a:gd name="connsiteX0" fmla="*/ 28695 w 172302"/>
                <a:gd name="connsiteY0" fmla="*/ 168892 h 190808"/>
                <a:gd name="connsiteX1" fmla="*/ 6705 w 172302"/>
                <a:gd name="connsiteY1" fmla="*/ 182080 h 190808"/>
                <a:gd name="connsiteX2" fmla="*/ 24 w 172302"/>
                <a:gd name="connsiteY2" fmla="*/ 182080 h 190808"/>
                <a:gd name="connsiteX3" fmla="*/ 24 w 172302"/>
                <a:gd name="connsiteY3" fmla="*/ 190778 h 190808"/>
                <a:gd name="connsiteX4" fmla="*/ 160636 w 172302"/>
                <a:gd name="connsiteY4" fmla="*/ 190778 h 190808"/>
                <a:gd name="connsiteX5" fmla="*/ 172327 w 172302"/>
                <a:gd name="connsiteY5" fmla="*/ 118383 h 190808"/>
                <a:gd name="connsiteX6" fmla="*/ 165368 w 172302"/>
                <a:gd name="connsiteY6" fmla="*/ 118383 h 190808"/>
                <a:gd name="connsiteX7" fmla="*/ 104130 w 172302"/>
                <a:gd name="connsiteY7" fmla="*/ 182080 h 190808"/>
                <a:gd name="connsiteX8" fmla="*/ 67108 w 172302"/>
                <a:gd name="connsiteY8" fmla="*/ 182080 h 190808"/>
                <a:gd name="connsiteX9" fmla="*/ 53469 w 172302"/>
                <a:gd name="connsiteY9" fmla="*/ 170856 h 190808"/>
                <a:gd name="connsiteX10" fmla="*/ 53469 w 172302"/>
                <a:gd name="connsiteY10" fmla="*/ 95935 h 190808"/>
                <a:gd name="connsiteX11" fmla="*/ 78521 w 172302"/>
                <a:gd name="connsiteY11" fmla="*/ 95935 h 190808"/>
                <a:gd name="connsiteX12" fmla="*/ 108583 w 172302"/>
                <a:gd name="connsiteY12" fmla="*/ 128766 h 190808"/>
                <a:gd name="connsiteX13" fmla="*/ 115542 w 172302"/>
                <a:gd name="connsiteY13" fmla="*/ 128766 h 190808"/>
                <a:gd name="connsiteX14" fmla="*/ 115542 w 172302"/>
                <a:gd name="connsiteY14" fmla="*/ 54406 h 190808"/>
                <a:gd name="connsiteX15" fmla="*/ 108583 w 172302"/>
                <a:gd name="connsiteY15" fmla="*/ 54406 h 190808"/>
                <a:gd name="connsiteX16" fmla="*/ 78521 w 172302"/>
                <a:gd name="connsiteY16" fmla="*/ 87237 h 190808"/>
                <a:gd name="connsiteX17" fmla="*/ 53469 w 172302"/>
                <a:gd name="connsiteY17" fmla="*/ 87237 h 190808"/>
                <a:gd name="connsiteX18" fmla="*/ 53469 w 172302"/>
                <a:gd name="connsiteY18" fmla="*/ 19892 h 190808"/>
                <a:gd name="connsiteX19" fmla="*/ 67108 w 172302"/>
                <a:gd name="connsiteY19" fmla="*/ 8668 h 190808"/>
                <a:gd name="connsiteX20" fmla="*/ 103016 w 172302"/>
                <a:gd name="connsiteY20" fmla="*/ 8668 h 190808"/>
                <a:gd name="connsiteX21" fmla="*/ 157574 w 172302"/>
                <a:gd name="connsiteY21" fmla="*/ 63105 h 190808"/>
                <a:gd name="connsiteX22" fmla="*/ 164533 w 172302"/>
                <a:gd name="connsiteY22" fmla="*/ 63105 h 190808"/>
                <a:gd name="connsiteX23" fmla="*/ 156739 w 172302"/>
                <a:gd name="connsiteY23" fmla="*/ -30 h 190808"/>
                <a:gd name="connsiteX24" fmla="*/ 24 w 172302"/>
                <a:gd name="connsiteY24" fmla="*/ -30 h 190808"/>
                <a:gd name="connsiteX25" fmla="*/ 24 w 172302"/>
                <a:gd name="connsiteY25" fmla="*/ 8668 h 190808"/>
                <a:gd name="connsiteX26" fmla="*/ 6705 w 172302"/>
                <a:gd name="connsiteY26" fmla="*/ 8668 h 190808"/>
                <a:gd name="connsiteX27" fmla="*/ 28695 w 172302"/>
                <a:gd name="connsiteY27" fmla="*/ 21857 h 190808"/>
                <a:gd name="connsiteX28" fmla="*/ 28695 w 172302"/>
                <a:gd name="connsiteY28" fmla="*/ 168892 h 19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2302" h="190808">
                  <a:moveTo>
                    <a:pt x="28695" y="168892"/>
                  </a:moveTo>
                  <a:cubicBezTo>
                    <a:pt x="28695" y="178993"/>
                    <a:pt x="28138" y="182080"/>
                    <a:pt x="6705" y="182080"/>
                  </a:cubicBezTo>
                  <a:lnTo>
                    <a:pt x="24" y="182080"/>
                  </a:lnTo>
                  <a:lnTo>
                    <a:pt x="24" y="190778"/>
                  </a:lnTo>
                  <a:lnTo>
                    <a:pt x="160636" y="190778"/>
                  </a:lnTo>
                  <a:lnTo>
                    <a:pt x="172327" y="118383"/>
                  </a:lnTo>
                  <a:lnTo>
                    <a:pt x="165368" y="118383"/>
                  </a:lnTo>
                  <a:cubicBezTo>
                    <a:pt x="158409" y="161596"/>
                    <a:pt x="152007" y="182080"/>
                    <a:pt x="104130" y="182080"/>
                  </a:cubicBezTo>
                  <a:lnTo>
                    <a:pt x="67108" y="182080"/>
                  </a:lnTo>
                  <a:cubicBezTo>
                    <a:pt x="54025" y="182080"/>
                    <a:pt x="53469" y="180116"/>
                    <a:pt x="53469" y="170856"/>
                  </a:cubicBezTo>
                  <a:lnTo>
                    <a:pt x="53469" y="95935"/>
                  </a:lnTo>
                  <a:lnTo>
                    <a:pt x="78521" y="95935"/>
                  </a:lnTo>
                  <a:cubicBezTo>
                    <a:pt x="105521" y="95935"/>
                    <a:pt x="108583" y="104915"/>
                    <a:pt x="108583" y="128766"/>
                  </a:cubicBezTo>
                  <a:lnTo>
                    <a:pt x="115542" y="128766"/>
                  </a:lnTo>
                  <a:lnTo>
                    <a:pt x="115542" y="54406"/>
                  </a:lnTo>
                  <a:lnTo>
                    <a:pt x="108583" y="54406"/>
                  </a:lnTo>
                  <a:cubicBezTo>
                    <a:pt x="108583" y="78538"/>
                    <a:pt x="105521" y="87237"/>
                    <a:pt x="78521" y="87237"/>
                  </a:cubicBezTo>
                  <a:lnTo>
                    <a:pt x="53469" y="87237"/>
                  </a:lnTo>
                  <a:lnTo>
                    <a:pt x="53469" y="19892"/>
                  </a:lnTo>
                  <a:cubicBezTo>
                    <a:pt x="53469" y="10633"/>
                    <a:pt x="54025" y="8668"/>
                    <a:pt x="67108" y="8668"/>
                  </a:cubicBezTo>
                  <a:lnTo>
                    <a:pt x="103016" y="8668"/>
                  </a:lnTo>
                  <a:cubicBezTo>
                    <a:pt x="145605" y="8668"/>
                    <a:pt x="153120" y="24102"/>
                    <a:pt x="157574" y="63105"/>
                  </a:cubicBezTo>
                  <a:lnTo>
                    <a:pt x="164533" y="63105"/>
                  </a:lnTo>
                  <a:lnTo>
                    <a:pt x="156739" y="-30"/>
                  </a:lnTo>
                  <a:lnTo>
                    <a:pt x="24" y="-30"/>
                  </a:lnTo>
                  <a:lnTo>
                    <a:pt x="24" y="8668"/>
                  </a:lnTo>
                  <a:lnTo>
                    <a:pt x="6705" y="8668"/>
                  </a:lnTo>
                  <a:cubicBezTo>
                    <a:pt x="28138" y="8668"/>
                    <a:pt x="28695" y="11755"/>
                    <a:pt x="28695" y="21857"/>
                  </a:cubicBezTo>
                  <a:lnTo>
                    <a:pt x="28695" y="168892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8" name="手繪多邊形: 圖案 2807">
              <a:extLst>
                <a:ext uri="{FF2B5EF4-FFF2-40B4-BE49-F238E27FC236}">
                  <a16:creationId xmlns:a16="http://schemas.microsoft.com/office/drawing/2014/main" id="{C3462DC9-285E-2C91-74B0-EF2F6E6A5D15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1466348" y="980711"/>
              <a:ext cx="125538" cy="128795"/>
            </a:xfrm>
            <a:custGeom>
              <a:avLst/>
              <a:gdLst>
                <a:gd name="connsiteX0" fmla="*/ 81033 w 125538"/>
                <a:gd name="connsiteY0" fmla="*/ 104353 h 128795"/>
                <a:gd name="connsiteX1" fmla="*/ 102745 w 125538"/>
                <a:gd name="connsiteY1" fmla="*/ 127363 h 128795"/>
                <a:gd name="connsiteX2" fmla="*/ 125570 w 125538"/>
                <a:gd name="connsiteY2" fmla="*/ 100706 h 128795"/>
                <a:gd name="connsiteX3" fmla="*/ 125570 w 125538"/>
                <a:gd name="connsiteY3" fmla="*/ 84992 h 128795"/>
                <a:gd name="connsiteX4" fmla="*/ 118611 w 125538"/>
                <a:gd name="connsiteY4" fmla="*/ 84992 h 128795"/>
                <a:gd name="connsiteX5" fmla="*/ 118611 w 125538"/>
                <a:gd name="connsiteY5" fmla="*/ 100706 h 128795"/>
                <a:gd name="connsiteX6" fmla="*/ 108590 w 125538"/>
                <a:gd name="connsiteY6" fmla="*/ 118664 h 128795"/>
                <a:gd name="connsiteX7" fmla="*/ 98291 w 125538"/>
                <a:gd name="connsiteY7" fmla="*/ 104634 h 128795"/>
                <a:gd name="connsiteX8" fmla="*/ 98291 w 125538"/>
                <a:gd name="connsiteY8" fmla="*/ 48514 h 128795"/>
                <a:gd name="connsiteX9" fmla="*/ 88270 w 125538"/>
                <a:gd name="connsiteY9" fmla="*/ 15403 h 128795"/>
                <a:gd name="connsiteX10" fmla="*/ 50135 w 125538"/>
                <a:gd name="connsiteY10" fmla="*/ -30 h 128795"/>
                <a:gd name="connsiteX11" fmla="*/ 8103 w 125538"/>
                <a:gd name="connsiteY11" fmla="*/ 31678 h 128795"/>
                <a:gd name="connsiteX12" fmla="*/ 20908 w 125538"/>
                <a:gd name="connsiteY12" fmla="*/ 44866 h 128795"/>
                <a:gd name="connsiteX13" fmla="*/ 33712 w 125538"/>
                <a:gd name="connsiteY13" fmla="*/ 31958 h 128795"/>
                <a:gd name="connsiteX14" fmla="*/ 19516 w 125538"/>
                <a:gd name="connsiteY14" fmla="*/ 19051 h 128795"/>
                <a:gd name="connsiteX15" fmla="*/ 49579 w 125538"/>
                <a:gd name="connsiteY15" fmla="*/ 6143 h 128795"/>
                <a:gd name="connsiteX16" fmla="*/ 79084 w 125538"/>
                <a:gd name="connsiteY16" fmla="*/ 42060 h 128795"/>
                <a:gd name="connsiteX17" fmla="*/ 79084 w 125538"/>
                <a:gd name="connsiteY17" fmla="*/ 52442 h 128795"/>
                <a:gd name="connsiteX18" fmla="*/ 27867 w 125538"/>
                <a:gd name="connsiteY18" fmla="*/ 62544 h 128795"/>
                <a:gd name="connsiteX19" fmla="*/ 31 w 125538"/>
                <a:gd name="connsiteY19" fmla="*/ 99022 h 128795"/>
                <a:gd name="connsiteX20" fmla="*/ 44568 w 125538"/>
                <a:gd name="connsiteY20" fmla="*/ 128766 h 128795"/>
                <a:gd name="connsiteX21" fmla="*/ 81033 w 125538"/>
                <a:gd name="connsiteY21" fmla="*/ 104353 h 128795"/>
                <a:gd name="connsiteX22" fmla="*/ 79084 w 125538"/>
                <a:gd name="connsiteY22" fmla="*/ 58335 h 128795"/>
                <a:gd name="connsiteX23" fmla="*/ 79084 w 125538"/>
                <a:gd name="connsiteY23" fmla="*/ 86395 h 128795"/>
                <a:gd name="connsiteX24" fmla="*/ 46517 w 125538"/>
                <a:gd name="connsiteY24" fmla="*/ 122592 h 128795"/>
                <a:gd name="connsiteX25" fmla="*/ 21465 w 125538"/>
                <a:gd name="connsiteY25" fmla="*/ 98741 h 128795"/>
                <a:gd name="connsiteX26" fmla="*/ 79084 w 125538"/>
                <a:gd name="connsiteY26" fmla="*/ 58335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538" h="128795">
                  <a:moveTo>
                    <a:pt x="81033" y="104353"/>
                  </a:moveTo>
                  <a:cubicBezTo>
                    <a:pt x="82146" y="115577"/>
                    <a:pt x="89662" y="127363"/>
                    <a:pt x="102745" y="127363"/>
                  </a:cubicBezTo>
                  <a:cubicBezTo>
                    <a:pt x="108590" y="127363"/>
                    <a:pt x="125570" y="123434"/>
                    <a:pt x="125570" y="100706"/>
                  </a:cubicBezTo>
                  <a:lnTo>
                    <a:pt x="125570" y="84992"/>
                  </a:lnTo>
                  <a:lnTo>
                    <a:pt x="118611" y="84992"/>
                  </a:lnTo>
                  <a:lnTo>
                    <a:pt x="118611" y="100706"/>
                  </a:lnTo>
                  <a:cubicBezTo>
                    <a:pt x="118611" y="116980"/>
                    <a:pt x="111652" y="118664"/>
                    <a:pt x="108590" y="118664"/>
                  </a:cubicBezTo>
                  <a:cubicBezTo>
                    <a:pt x="99404" y="118664"/>
                    <a:pt x="98291" y="106037"/>
                    <a:pt x="98291" y="104634"/>
                  </a:cubicBezTo>
                  <a:lnTo>
                    <a:pt x="98291" y="48514"/>
                  </a:lnTo>
                  <a:cubicBezTo>
                    <a:pt x="98291" y="36729"/>
                    <a:pt x="98291" y="25785"/>
                    <a:pt x="88270" y="15403"/>
                  </a:cubicBezTo>
                  <a:cubicBezTo>
                    <a:pt x="77414" y="4459"/>
                    <a:pt x="63496" y="-30"/>
                    <a:pt x="50135" y="-30"/>
                  </a:cubicBezTo>
                  <a:cubicBezTo>
                    <a:pt x="27310" y="-30"/>
                    <a:pt x="8103" y="13158"/>
                    <a:pt x="8103" y="31678"/>
                  </a:cubicBezTo>
                  <a:cubicBezTo>
                    <a:pt x="8103" y="40096"/>
                    <a:pt x="13671" y="44866"/>
                    <a:pt x="20908" y="44866"/>
                  </a:cubicBezTo>
                  <a:cubicBezTo>
                    <a:pt x="28702" y="44866"/>
                    <a:pt x="33712" y="39254"/>
                    <a:pt x="33712" y="31958"/>
                  </a:cubicBezTo>
                  <a:cubicBezTo>
                    <a:pt x="33712" y="28591"/>
                    <a:pt x="32320" y="19331"/>
                    <a:pt x="19516" y="19051"/>
                  </a:cubicBezTo>
                  <a:cubicBezTo>
                    <a:pt x="27032" y="9230"/>
                    <a:pt x="40671" y="6143"/>
                    <a:pt x="49579" y="6143"/>
                  </a:cubicBezTo>
                  <a:cubicBezTo>
                    <a:pt x="63218" y="6143"/>
                    <a:pt x="79084" y="17086"/>
                    <a:pt x="79084" y="42060"/>
                  </a:cubicBezTo>
                  <a:lnTo>
                    <a:pt x="79084" y="52442"/>
                  </a:lnTo>
                  <a:cubicBezTo>
                    <a:pt x="64888" y="53284"/>
                    <a:pt x="45403" y="54126"/>
                    <a:pt x="27867" y="62544"/>
                  </a:cubicBezTo>
                  <a:cubicBezTo>
                    <a:pt x="6990" y="72084"/>
                    <a:pt x="31" y="86676"/>
                    <a:pt x="31" y="99022"/>
                  </a:cubicBezTo>
                  <a:cubicBezTo>
                    <a:pt x="31" y="121751"/>
                    <a:pt x="27032" y="128766"/>
                    <a:pt x="44568" y="128766"/>
                  </a:cubicBezTo>
                  <a:cubicBezTo>
                    <a:pt x="62940" y="128766"/>
                    <a:pt x="75744" y="117542"/>
                    <a:pt x="81033" y="104353"/>
                  </a:cubicBezTo>
                  <a:close/>
                  <a:moveTo>
                    <a:pt x="79084" y="58335"/>
                  </a:moveTo>
                  <a:lnTo>
                    <a:pt x="79084" y="86395"/>
                  </a:lnTo>
                  <a:cubicBezTo>
                    <a:pt x="79084" y="113052"/>
                    <a:pt x="59043" y="122592"/>
                    <a:pt x="46517" y="122592"/>
                  </a:cubicBezTo>
                  <a:cubicBezTo>
                    <a:pt x="32877" y="122592"/>
                    <a:pt x="21465" y="112771"/>
                    <a:pt x="21465" y="98741"/>
                  </a:cubicBezTo>
                  <a:cubicBezTo>
                    <a:pt x="21465" y="83308"/>
                    <a:pt x="33156" y="60018"/>
                    <a:pt x="79084" y="5833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9" name="手繪多邊形: 圖案 2808">
              <a:extLst>
                <a:ext uri="{FF2B5EF4-FFF2-40B4-BE49-F238E27FC236}">
                  <a16:creationId xmlns:a16="http://schemas.microsoft.com/office/drawing/2014/main" id="{80FC7094-941E-915F-24EB-DF8475FBB7BA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1603300" y="980711"/>
              <a:ext cx="106053" cy="128795"/>
            </a:xfrm>
            <a:custGeom>
              <a:avLst/>
              <a:gdLst>
                <a:gd name="connsiteX0" fmla="*/ 23140 w 106053"/>
                <a:gd name="connsiteY0" fmla="*/ 64508 h 128795"/>
                <a:gd name="connsiteX1" fmla="*/ 60718 w 106053"/>
                <a:gd name="connsiteY1" fmla="*/ 6985 h 128795"/>
                <a:gd name="connsiteX2" fmla="*/ 90502 w 106053"/>
                <a:gd name="connsiteY2" fmla="*/ 17367 h 128795"/>
                <a:gd name="connsiteX3" fmla="*/ 77419 w 106053"/>
                <a:gd name="connsiteY3" fmla="*/ 30275 h 128795"/>
                <a:gd name="connsiteX4" fmla="*/ 90224 w 106053"/>
                <a:gd name="connsiteY4" fmla="*/ 43182 h 128795"/>
                <a:gd name="connsiteX5" fmla="*/ 103028 w 106053"/>
                <a:gd name="connsiteY5" fmla="*/ 29994 h 128795"/>
                <a:gd name="connsiteX6" fmla="*/ 60439 w 106053"/>
                <a:gd name="connsiteY6" fmla="*/ -30 h 128795"/>
                <a:gd name="connsiteX7" fmla="*/ 36 w 106053"/>
                <a:gd name="connsiteY7" fmla="*/ 65069 h 128795"/>
                <a:gd name="connsiteX8" fmla="*/ 59883 w 106053"/>
                <a:gd name="connsiteY8" fmla="*/ 128766 h 128795"/>
                <a:gd name="connsiteX9" fmla="*/ 106090 w 106053"/>
                <a:gd name="connsiteY9" fmla="*/ 92288 h 128795"/>
                <a:gd name="connsiteX10" fmla="*/ 102471 w 106053"/>
                <a:gd name="connsiteY10" fmla="*/ 89482 h 128795"/>
                <a:gd name="connsiteX11" fmla="*/ 98853 w 106053"/>
                <a:gd name="connsiteY11" fmla="*/ 92288 h 128795"/>
                <a:gd name="connsiteX12" fmla="*/ 62388 w 106053"/>
                <a:gd name="connsiteY12" fmla="*/ 121751 h 128795"/>
                <a:gd name="connsiteX13" fmla="*/ 23140 w 106053"/>
                <a:gd name="connsiteY13" fmla="*/ 6450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053" h="128795">
                  <a:moveTo>
                    <a:pt x="23140" y="64508"/>
                  </a:moveTo>
                  <a:cubicBezTo>
                    <a:pt x="23140" y="18770"/>
                    <a:pt x="45965" y="6985"/>
                    <a:pt x="60718" y="6985"/>
                  </a:cubicBezTo>
                  <a:cubicBezTo>
                    <a:pt x="63223" y="6985"/>
                    <a:pt x="80759" y="7265"/>
                    <a:pt x="90502" y="17367"/>
                  </a:cubicBezTo>
                  <a:cubicBezTo>
                    <a:pt x="79089" y="18209"/>
                    <a:pt x="77419" y="26627"/>
                    <a:pt x="77419" y="30275"/>
                  </a:cubicBezTo>
                  <a:cubicBezTo>
                    <a:pt x="77419" y="37570"/>
                    <a:pt x="82430" y="43182"/>
                    <a:pt x="90224" y="43182"/>
                  </a:cubicBezTo>
                  <a:cubicBezTo>
                    <a:pt x="97461" y="43182"/>
                    <a:pt x="103028" y="38412"/>
                    <a:pt x="103028" y="29994"/>
                  </a:cubicBezTo>
                  <a:cubicBezTo>
                    <a:pt x="103028" y="10913"/>
                    <a:pt x="81873" y="-30"/>
                    <a:pt x="60439" y="-30"/>
                  </a:cubicBezTo>
                  <a:cubicBezTo>
                    <a:pt x="25645" y="-30"/>
                    <a:pt x="36" y="30275"/>
                    <a:pt x="36" y="65069"/>
                  </a:cubicBezTo>
                  <a:cubicBezTo>
                    <a:pt x="36" y="100986"/>
                    <a:pt x="27593" y="128766"/>
                    <a:pt x="59883" y="128766"/>
                  </a:cubicBezTo>
                  <a:cubicBezTo>
                    <a:pt x="97182" y="128766"/>
                    <a:pt x="106090" y="95094"/>
                    <a:pt x="106090" y="92288"/>
                  </a:cubicBezTo>
                  <a:cubicBezTo>
                    <a:pt x="106090" y="89482"/>
                    <a:pt x="103306" y="89482"/>
                    <a:pt x="102471" y="89482"/>
                  </a:cubicBezTo>
                  <a:cubicBezTo>
                    <a:pt x="99966" y="89482"/>
                    <a:pt x="99409" y="90604"/>
                    <a:pt x="98853" y="92288"/>
                  </a:cubicBezTo>
                  <a:cubicBezTo>
                    <a:pt x="90780" y="118383"/>
                    <a:pt x="72687" y="121751"/>
                    <a:pt x="62388" y="121751"/>
                  </a:cubicBezTo>
                  <a:cubicBezTo>
                    <a:pt x="47635" y="121751"/>
                    <a:pt x="23140" y="109685"/>
                    <a:pt x="23140" y="6450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0" name="手繪多邊形: 圖案 2809">
              <a:extLst>
                <a:ext uri="{FF2B5EF4-FFF2-40B4-BE49-F238E27FC236}">
                  <a16:creationId xmlns:a16="http://schemas.microsoft.com/office/drawing/2014/main" id="{BBD108E6-2C45-4F7B-3680-88C03478E78B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1718725" y="911683"/>
              <a:ext cx="140013" cy="194736"/>
            </a:xfrm>
            <a:custGeom>
              <a:avLst/>
              <a:gdLst>
                <a:gd name="connsiteX0" fmla="*/ 21752 w 140013"/>
                <a:gd name="connsiteY0" fmla="*/ 173381 h 194736"/>
                <a:gd name="connsiteX1" fmla="*/ 40 w 140013"/>
                <a:gd name="connsiteY1" fmla="*/ 186008 h 194736"/>
                <a:gd name="connsiteX2" fmla="*/ 40 w 140013"/>
                <a:gd name="connsiteY2" fmla="*/ 194707 h 194736"/>
                <a:gd name="connsiteX3" fmla="*/ 31495 w 140013"/>
                <a:gd name="connsiteY3" fmla="*/ 193865 h 194736"/>
                <a:gd name="connsiteX4" fmla="*/ 62670 w 140013"/>
                <a:gd name="connsiteY4" fmla="*/ 194707 h 194736"/>
                <a:gd name="connsiteX5" fmla="*/ 62670 w 140013"/>
                <a:gd name="connsiteY5" fmla="*/ 186008 h 194736"/>
                <a:gd name="connsiteX6" fmla="*/ 40959 w 140013"/>
                <a:gd name="connsiteY6" fmla="*/ 173381 h 194736"/>
                <a:gd name="connsiteX7" fmla="*/ 40959 w 140013"/>
                <a:gd name="connsiteY7" fmla="*/ 121751 h 194736"/>
                <a:gd name="connsiteX8" fmla="*/ 78537 w 140013"/>
                <a:gd name="connsiteY8" fmla="*/ 76854 h 194736"/>
                <a:gd name="connsiteX9" fmla="*/ 99135 w 140013"/>
                <a:gd name="connsiteY9" fmla="*/ 108001 h 194736"/>
                <a:gd name="connsiteX10" fmla="*/ 99135 w 140013"/>
                <a:gd name="connsiteY10" fmla="*/ 173381 h 194736"/>
                <a:gd name="connsiteX11" fmla="*/ 77423 w 140013"/>
                <a:gd name="connsiteY11" fmla="*/ 186008 h 194736"/>
                <a:gd name="connsiteX12" fmla="*/ 77423 w 140013"/>
                <a:gd name="connsiteY12" fmla="*/ 194707 h 194736"/>
                <a:gd name="connsiteX13" fmla="*/ 108878 w 140013"/>
                <a:gd name="connsiteY13" fmla="*/ 193865 h 194736"/>
                <a:gd name="connsiteX14" fmla="*/ 140053 w 140013"/>
                <a:gd name="connsiteY14" fmla="*/ 194707 h 194736"/>
                <a:gd name="connsiteX15" fmla="*/ 140053 w 140013"/>
                <a:gd name="connsiteY15" fmla="*/ 186008 h 194736"/>
                <a:gd name="connsiteX16" fmla="*/ 118342 w 140013"/>
                <a:gd name="connsiteY16" fmla="*/ 177590 h 194736"/>
                <a:gd name="connsiteX17" fmla="*/ 118342 w 140013"/>
                <a:gd name="connsiteY17" fmla="*/ 123995 h 194736"/>
                <a:gd name="connsiteX18" fmla="*/ 109713 w 140013"/>
                <a:gd name="connsiteY18" fmla="*/ 81063 h 194736"/>
                <a:gd name="connsiteX19" fmla="*/ 80485 w 140013"/>
                <a:gd name="connsiteY19" fmla="*/ 70681 h 194736"/>
                <a:gd name="connsiteX20" fmla="*/ 40124 w 140013"/>
                <a:gd name="connsiteY20" fmla="*/ 98180 h 194736"/>
                <a:gd name="connsiteX21" fmla="*/ 40124 w 140013"/>
                <a:gd name="connsiteY21" fmla="*/ -30 h 194736"/>
                <a:gd name="connsiteX22" fmla="*/ 40 w 140013"/>
                <a:gd name="connsiteY22" fmla="*/ 3056 h 194736"/>
                <a:gd name="connsiteX23" fmla="*/ 40 w 140013"/>
                <a:gd name="connsiteY23" fmla="*/ 11755 h 194736"/>
                <a:gd name="connsiteX24" fmla="*/ 21752 w 140013"/>
                <a:gd name="connsiteY24" fmla="*/ 27469 h 194736"/>
                <a:gd name="connsiteX25" fmla="*/ 21752 w 140013"/>
                <a:gd name="connsiteY25" fmla="*/ 173381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94736">
                  <a:moveTo>
                    <a:pt x="21752" y="173381"/>
                  </a:moveTo>
                  <a:cubicBezTo>
                    <a:pt x="21752" y="186008"/>
                    <a:pt x="18690" y="186008"/>
                    <a:pt x="40" y="186008"/>
                  </a:cubicBezTo>
                  <a:lnTo>
                    <a:pt x="40" y="194707"/>
                  </a:lnTo>
                  <a:cubicBezTo>
                    <a:pt x="9783" y="194426"/>
                    <a:pt x="23979" y="193865"/>
                    <a:pt x="31495" y="193865"/>
                  </a:cubicBezTo>
                  <a:cubicBezTo>
                    <a:pt x="38732" y="193865"/>
                    <a:pt x="53206" y="194426"/>
                    <a:pt x="62670" y="194707"/>
                  </a:cubicBezTo>
                  <a:lnTo>
                    <a:pt x="62670" y="186008"/>
                  </a:lnTo>
                  <a:cubicBezTo>
                    <a:pt x="44021" y="186008"/>
                    <a:pt x="40959" y="186008"/>
                    <a:pt x="40959" y="173381"/>
                  </a:cubicBezTo>
                  <a:lnTo>
                    <a:pt x="40959" y="121751"/>
                  </a:lnTo>
                  <a:cubicBezTo>
                    <a:pt x="40959" y="92568"/>
                    <a:pt x="60722" y="76854"/>
                    <a:pt x="78537" y="76854"/>
                  </a:cubicBezTo>
                  <a:cubicBezTo>
                    <a:pt x="96073" y="76854"/>
                    <a:pt x="99135" y="92007"/>
                    <a:pt x="99135" y="108001"/>
                  </a:cubicBezTo>
                  <a:lnTo>
                    <a:pt x="99135" y="173381"/>
                  </a:lnTo>
                  <a:cubicBezTo>
                    <a:pt x="99135" y="186008"/>
                    <a:pt x="96073" y="186008"/>
                    <a:pt x="77423" y="186008"/>
                  </a:cubicBezTo>
                  <a:lnTo>
                    <a:pt x="77423" y="194707"/>
                  </a:lnTo>
                  <a:cubicBezTo>
                    <a:pt x="87166" y="194426"/>
                    <a:pt x="101362" y="193865"/>
                    <a:pt x="108878" y="193865"/>
                  </a:cubicBezTo>
                  <a:cubicBezTo>
                    <a:pt x="116115" y="193865"/>
                    <a:pt x="130589" y="194426"/>
                    <a:pt x="140053" y="194707"/>
                  </a:cubicBezTo>
                  <a:lnTo>
                    <a:pt x="140053" y="186008"/>
                  </a:lnTo>
                  <a:cubicBezTo>
                    <a:pt x="125579" y="186008"/>
                    <a:pt x="118620" y="186008"/>
                    <a:pt x="118342" y="177590"/>
                  </a:cubicBezTo>
                  <a:lnTo>
                    <a:pt x="118342" y="123995"/>
                  </a:lnTo>
                  <a:cubicBezTo>
                    <a:pt x="118342" y="99864"/>
                    <a:pt x="118342" y="91165"/>
                    <a:pt x="109713" y="81063"/>
                  </a:cubicBezTo>
                  <a:cubicBezTo>
                    <a:pt x="105816" y="76293"/>
                    <a:pt x="96630" y="70681"/>
                    <a:pt x="80485" y="70681"/>
                  </a:cubicBezTo>
                  <a:cubicBezTo>
                    <a:pt x="57103" y="70681"/>
                    <a:pt x="44856" y="87517"/>
                    <a:pt x="40124" y="98180"/>
                  </a:cubicBezTo>
                  <a:lnTo>
                    <a:pt x="40124" y="-30"/>
                  </a:lnTo>
                  <a:lnTo>
                    <a:pt x="40" y="3056"/>
                  </a:lnTo>
                  <a:lnTo>
                    <a:pt x="40" y="11755"/>
                  </a:lnTo>
                  <a:cubicBezTo>
                    <a:pt x="19525" y="11755"/>
                    <a:pt x="21752" y="13719"/>
                    <a:pt x="21752" y="27469"/>
                  </a:cubicBezTo>
                  <a:lnTo>
                    <a:pt x="21752" y="17338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1" name="手繪多邊形: 圖案 2810">
              <a:extLst>
                <a:ext uri="{FF2B5EF4-FFF2-40B4-BE49-F238E27FC236}">
                  <a16:creationId xmlns:a16="http://schemas.microsoft.com/office/drawing/2014/main" id="{12C8DCFD-2502-C871-225B-DA51293E0FAA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1966153" y="982394"/>
              <a:ext cx="140013" cy="127112"/>
            </a:xfrm>
            <a:custGeom>
              <a:avLst/>
              <a:gdLst>
                <a:gd name="connsiteX0" fmla="*/ 99979 w 140013"/>
                <a:gd name="connsiteY0" fmla="*/ 101828 h 127112"/>
                <a:gd name="connsiteX1" fmla="*/ 99979 w 140013"/>
                <a:gd name="connsiteY1" fmla="*/ 127082 h 127112"/>
                <a:gd name="connsiteX2" fmla="*/ 140062 w 140013"/>
                <a:gd name="connsiteY2" fmla="*/ 123995 h 127112"/>
                <a:gd name="connsiteX3" fmla="*/ 140062 w 140013"/>
                <a:gd name="connsiteY3" fmla="*/ 115297 h 127112"/>
                <a:gd name="connsiteX4" fmla="*/ 118351 w 140013"/>
                <a:gd name="connsiteY4" fmla="*/ 99583 h 127112"/>
                <a:gd name="connsiteX5" fmla="*/ 118351 w 140013"/>
                <a:gd name="connsiteY5" fmla="*/ -30 h 127112"/>
                <a:gd name="connsiteX6" fmla="*/ 77432 w 140013"/>
                <a:gd name="connsiteY6" fmla="*/ 3056 h 127112"/>
                <a:gd name="connsiteX7" fmla="*/ 77432 w 140013"/>
                <a:gd name="connsiteY7" fmla="*/ 11755 h 127112"/>
                <a:gd name="connsiteX8" fmla="*/ 99144 w 140013"/>
                <a:gd name="connsiteY8" fmla="*/ 27469 h 127112"/>
                <a:gd name="connsiteX9" fmla="*/ 99144 w 140013"/>
                <a:gd name="connsiteY9" fmla="*/ 77416 h 127112"/>
                <a:gd name="connsiteX10" fmla="*/ 65463 w 140013"/>
                <a:gd name="connsiteY10" fmla="*/ 120909 h 127112"/>
                <a:gd name="connsiteX11" fmla="*/ 40968 w 140013"/>
                <a:gd name="connsiteY11" fmla="*/ 93129 h 127112"/>
                <a:gd name="connsiteX12" fmla="*/ 40968 w 140013"/>
                <a:gd name="connsiteY12" fmla="*/ -30 h 127112"/>
                <a:gd name="connsiteX13" fmla="*/ 49 w 140013"/>
                <a:gd name="connsiteY13" fmla="*/ 3056 h 127112"/>
                <a:gd name="connsiteX14" fmla="*/ 49 w 140013"/>
                <a:gd name="connsiteY14" fmla="*/ 11755 h 127112"/>
                <a:gd name="connsiteX15" fmla="*/ 21761 w 140013"/>
                <a:gd name="connsiteY15" fmla="*/ 37570 h 127112"/>
                <a:gd name="connsiteX16" fmla="*/ 21761 w 140013"/>
                <a:gd name="connsiteY16" fmla="*/ 79661 h 127112"/>
                <a:gd name="connsiteX17" fmla="*/ 64071 w 140013"/>
                <a:gd name="connsiteY17" fmla="*/ 127082 h 127112"/>
                <a:gd name="connsiteX18" fmla="*/ 99979 w 140013"/>
                <a:gd name="connsiteY18" fmla="*/ 101828 h 12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0013" h="127112">
                  <a:moveTo>
                    <a:pt x="99979" y="101828"/>
                  </a:moveTo>
                  <a:lnTo>
                    <a:pt x="99979" y="127082"/>
                  </a:lnTo>
                  <a:lnTo>
                    <a:pt x="140062" y="123995"/>
                  </a:lnTo>
                  <a:lnTo>
                    <a:pt x="140062" y="115297"/>
                  </a:lnTo>
                  <a:cubicBezTo>
                    <a:pt x="120577" y="115297"/>
                    <a:pt x="118351" y="113333"/>
                    <a:pt x="118351" y="99583"/>
                  </a:cubicBezTo>
                  <a:lnTo>
                    <a:pt x="118351" y="-30"/>
                  </a:lnTo>
                  <a:lnTo>
                    <a:pt x="77432" y="3056"/>
                  </a:lnTo>
                  <a:lnTo>
                    <a:pt x="77432" y="11755"/>
                  </a:lnTo>
                  <a:cubicBezTo>
                    <a:pt x="96917" y="11755"/>
                    <a:pt x="99144" y="13719"/>
                    <a:pt x="99144" y="27469"/>
                  </a:cubicBezTo>
                  <a:lnTo>
                    <a:pt x="99144" y="77416"/>
                  </a:lnTo>
                  <a:cubicBezTo>
                    <a:pt x="99144" y="101828"/>
                    <a:pt x="85783" y="120909"/>
                    <a:pt x="65463" y="120909"/>
                  </a:cubicBezTo>
                  <a:cubicBezTo>
                    <a:pt x="42081" y="120909"/>
                    <a:pt x="40968" y="107721"/>
                    <a:pt x="40968" y="93129"/>
                  </a:cubicBezTo>
                  <a:lnTo>
                    <a:pt x="40968" y="-30"/>
                  </a:lnTo>
                  <a:lnTo>
                    <a:pt x="49" y="3056"/>
                  </a:lnTo>
                  <a:lnTo>
                    <a:pt x="49" y="11755"/>
                  </a:lnTo>
                  <a:cubicBezTo>
                    <a:pt x="21761" y="11755"/>
                    <a:pt x="21761" y="12597"/>
                    <a:pt x="21761" y="37570"/>
                  </a:cubicBezTo>
                  <a:lnTo>
                    <a:pt x="21761" y="79661"/>
                  </a:lnTo>
                  <a:cubicBezTo>
                    <a:pt x="21761" y="101547"/>
                    <a:pt x="21761" y="127082"/>
                    <a:pt x="64071" y="127082"/>
                  </a:cubicBezTo>
                  <a:cubicBezTo>
                    <a:pt x="79659" y="127082"/>
                    <a:pt x="91907" y="119225"/>
                    <a:pt x="99979" y="10182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2" name="手繪多邊形: 圖案 2811">
              <a:extLst>
                <a:ext uri="{FF2B5EF4-FFF2-40B4-BE49-F238E27FC236}">
                  <a16:creationId xmlns:a16="http://schemas.microsoft.com/office/drawing/2014/main" id="{6CD01C78-A151-3871-C539-5742A344DF79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2121074" y="980711"/>
              <a:ext cx="91022" cy="128795"/>
            </a:xfrm>
            <a:custGeom>
              <a:avLst/>
              <a:gdLst>
                <a:gd name="connsiteX0" fmla="*/ 48767 w 91022"/>
                <a:gd name="connsiteY0" fmla="*/ 71242 h 128795"/>
                <a:gd name="connsiteX1" fmla="*/ 77716 w 91022"/>
                <a:gd name="connsiteY1" fmla="*/ 97058 h 128795"/>
                <a:gd name="connsiteX2" fmla="*/ 46262 w 91022"/>
                <a:gd name="connsiteY2" fmla="*/ 122592 h 128795"/>
                <a:gd name="connsiteX3" fmla="*/ 7570 w 91022"/>
                <a:gd name="connsiteY3" fmla="*/ 82747 h 128795"/>
                <a:gd name="connsiteX4" fmla="*/ 3673 w 91022"/>
                <a:gd name="connsiteY4" fmla="*/ 77977 h 128795"/>
                <a:gd name="connsiteX5" fmla="*/ 55 w 91022"/>
                <a:gd name="connsiteY5" fmla="*/ 84992 h 128795"/>
                <a:gd name="connsiteX6" fmla="*/ 55 w 91022"/>
                <a:gd name="connsiteY6" fmla="*/ 122031 h 128795"/>
                <a:gd name="connsiteX7" fmla="*/ 3117 w 91022"/>
                <a:gd name="connsiteY7" fmla="*/ 128766 h 128795"/>
                <a:gd name="connsiteX8" fmla="*/ 10076 w 91022"/>
                <a:gd name="connsiteY8" fmla="*/ 123154 h 128795"/>
                <a:gd name="connsiteX9" fmla="*/ 15643 w 91022"/>
                <a:gd name="connsiteY9" fmla="*/ 116700 h 128795"/>
                <a:gd name="connsiteX10" fmla="*/ 46262 w 91022"/>
                <a:gd name="connsiteY10" fmla="*/ 128766 h 128795"/>
                <a:gd name="connsiteX11" fmla="*/ 91077 w 91022"/>
                <a:gd name="connsiteY11" fmla="*/ 89762 h 128795"/>
                <a:gd name="connsiteX12" fmla="*/ 79386 w 91022"/>
                <a:gd name="connsiteY12" fmla="*/ 63105 h 128795"/>
                <a:gd name="connsiteX13" fmla="*/ 47654 w 91022"/>
                <a:gd name="connsiteY13" fmla="*/ 49636 h 128795"/>
                <a:gd name="connsiteX14" fmla="*/ 13416 w 91022"/>
                <a:gd name="connsiteY14" fmla="*/ 26627 h 128795"/>
                <a:gd name="connsiteX15" fmla="*/ 44592 w 91022"/>
                <a:gd name="connsiteY15" fmla="*/ 5301 h 128795"/>
                <a:gd name="connsiteX16" fmla="*/ 77159 w 91022"/>
                <a:gd name="connsiteY16" fmla="*/ 39254 h 128795"/>
                <a:gd name="connsiteX17" fmla="*/ 80500 w 91022"/>
                <a:gd name="connsiteY17" fmla="*/ 41779 h 128795"/>
                <a:gd name="connsiteX18" fmla="*/ 84118 w 91022"/>
                <a:gd name="connsiteY18" fmla="*/ 35045 h 128795"/>
                <a:gd name="connsiteX19" fmla="*/ 84118 w 91022"/>
                <a:gd name="connsiteY19" fmla="*/ 6704 h 128795"/>
                <a:gd name="connsiteX20" fmla="*/ 81056 w 91022"/>
                <a:gd name="connsiteY20" fmla="*/ -30 h 128795"/>
                <a:gd name="connsiteX21" fmla="*/ 75489 w 91022"/>
                <a:gd name="connsiteY21" fmla="*/ 3337 h 128795"/>
                <a:gd name="connsiteX22" fmla="*/ 70757 w 91022"/>
                <a:gd name="connsiteY22" fmla="*/ 7827 h 128795"/>
                <a:gd name="connsiteX23" fmla="*/ 44592 w 91022"/>
                <a:gd name="connsiteY23" fmla="*/ -30 h 128795"/>
                <a:gd name="connsiteX24" fmla="*/ 55 w 91022"/>
                <a:gd name="connsiteY24" fmla="*/ 34484 h 128795"/>
                <a:gd name="connsiteX25" fmla="*/ 12024 w 91022"/>
                <a:gd name="connsiteY25" fmla="*/ 58335 h 128795"/>
                <a:gd name="connsiteX26" fmla="*/ 48767 w 91022"/>
                <a:gd name="connsiteY26" fmla="*/ 71242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767" y="71242"/>
                  </a:moveTo>
                  <a:cubicBezTo>
                    <a:pt x="54891" y="72365"/>
                    <a:pt x="77716" y="76855"/>
                    <a:pt x="77716" y="97058"/>
                  </a:cubicBezTo>
                  <a:cubicBezTo>
                    <a:pt x="77716" y="111368"/>
                    <a:pt x="67974" y="122592"/>
                    <a:pt x="46262" y="122592"/>
                  </a:cubicBezTo>
                  <a:cubicBezTo>
                    <a:pt x="22880" y="122592"/>
                    <a:pt x="12859" y="106598"/>
                    <a:pt x="7570" y="82747"/>
                  </a:cubicBezTo>
                  <a:cubicBezTo>
                    <a:pt x="6735" y="79099"/>
                    <a:pt x="6457" y="77977"/>
                    <a:pt x="3673" y="77977"/>
                  </a:cubicBezTo>
                  <a:cubicBezTo>
                    <a:pt x="55" y="77977"/>
                    <a:pt x="55" y="79941"/>
                    <a:pt x="55" y="84992"/>
                  </a:cubicBezTo>
                  <a:lnTo>
                    <a:pt x="55" y="122031"/>
                  </a:lnTo>
                  <a:cubicBezTo>
                    <a:pt x="55" y="126801"/>
                    <a:pt x="55" y="128766"/>
                    <a:pt x="3117" y="128766"/>
                  </a:cubicBezTo>
                  <a:cubicBezTo>
                    <a:pt x="4508" y="128766"/>
                    <a:pt x="4787" y="128485"/>
                    <a:pt x="10076" y="123154"/>
                  </a:cubicBezTo>
                  <a:cubicBezTo>
                    <a:pt x="10632" y="122592"/>
                    <a:pt x="10632" y="122031"/>
                    <a:pt x="15643" y="116700"/>
                  </a:cubicBezTo>
                  <a:cubicBezTo>
                    <a:pt x="27890" y="128485"/>
                    <a:pt x="40416" y="128766"/>
                    <a:pt x="46262" y="128766"/>
                  </a:cubicBezTo>
                  <a:cubicBezTo>
                    <a:pt x="78273" y="128766"/>
                    <a:pt x="91077" y="109965"/>
                    <a:pt x="91077" y="89762"/>
                  </a:cubicBezTo>
                  <a:cubicBezTo>
                    <a:pt x="91077" y="74890"/>
                    <a:pt x="82726" y="66472"/>
                    <a:pt x="79386" y="63105"/>
                  </a:cubicBezTo>
                  <a:cubicBezTo>
                    <a:pt x="70200" y="54126"/>
                    <a:pt x="59345" y="51881"/>
                    <a:pt x="47654" y="49636"/>
                  </a:cubicBezTo>
                  <a:cubicBezTo>
                    <a:pt x="32066" y="46550"/>
                    <a:pt x="13416" y="42902"/>
                    <a:pt x="13416" y="26627"/>
                  </a:cubicBezTo>
                  <a:cubicBezTo>
                    <a:pt x="13416" y="16806"/>
                    <a:pt x="20653" y="5301"/>
                    <a:pt x="44592" y="5301"/>
                  </a:cubicBezTo>
                  <a:cubicBezTo>
                    <a:pt x="75211" y="5301"/>
                    <a:pt x="76603" y="30555"/>
                    <a:pt x="77159" y="39254"/>
                  </a:cubicBezTo>
                  <a:cubicBezTo>
                    <a:pt x="77438" y="41779"/>
                    <a:pt x="79943" y="41779"/>
                    <a:pt x="80500" y="41779"/>
                  </a:cubicBezTo>
                  <a:cubicBezTo>
                    <a:pt x="84118" y="41779"/>
                    <a:pt x="84118" y="40376"/>
                    <a:pt x="84118" y="35045"/>
                  </a:cubicBezTo>
                  <a:lnTo>
                    <a:pt x="84118" y="6704"/>
                  </a:lnTo>
                  <a:cubicBezTo>
                    <a:pt x="84118" y="1934"/>
                    <a:pt x="84118" y="-30"/>
                    <a:pt x="81056" y="-30"/>
                  </a:cubicBezTo>
                  <a:cubicBezTo>
                    <a:pt x="79665" y="-30"/>
                    <a:pt x="79108" y="-30"/>
                    <a:pt x="75489" y="3337"/>
                  </a:cubicBezTo>
                  <a:cubicBezTo>
                    <a:pt x="74654" y="4459"/>
                    <a:pt x="71871" y="6985"/>
                    <a:pt x="70757" y="7827"/>
                  </a:cubicBezTo>
                  <a:cubicBezTo>
                    <a:pt x="60180" y="-30"/>
                    <a:pt x="48767" y="-30"/>
                    <a:pt x="44592" y="-30"/>
                  </a:cubicBezTo>
                  <a:cubicBezTo>
                    <a:pt x="10632" y="-30"/>
                    <a:pt x="55" y="18770"/>
                    <a:pt x="55" y="34484"/>
                  </a:cubicBezTo>
                  <a:cubicBezTo>
                    <a:pt x="55" y="44305"/>
                    <a:pt x="4508" y="52162"/>
                    <a:pt x="12024" y="58335"/>
                  </a:cubicBezTo>
                  <a:cubicBezTo>
                    <a:pt x="20931" y="65630"/>
                    <a:pt x="28725" y="67314"/>
                    <a:pt x="48767" y="7124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3" name="手繪多邊形: 圖案 2812">
              <a:extLst>
                <a:ext uri="{FF2B5EF4-FFF2-40B4-BE49-F238E27FC236}">
                  <a16:creationId xmlns:a16="http://schemas.microsoft.com/office/drawing/2014/main" id="{ECC24E58-7D4F-9496-AC57-8E7D1A677000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2229479" y="980711"/>
              <a:ext cx="107723" cy="128795"/>
            </a:xfrm>
            <a:custGeom>
              <a:avLst/>
              <a:gdLst>
                <a:gd name="connsiteX0" fmla="*/ 23441 w 107723"/>
                <a:gd name="connsiteY0" fmla="*/ 54968 h 128795"/>
                <a:gd name="connsiteX1" fmla="*/ 57957 w 107723"/>
                <a:gd name="connsiteY1" fmla="*/ 6143 h 128795"/>
                <a:gd name="connsiteX2" fmla="*/ 89411 w 107723"/>
                <a:gd name="connsiteY2" fmla="*/ 54968 h 128795"/>
                <a:gd name="connsiteX3" fmla="*/ 23441 w 107723"/>
                <a:gd name="connsiteY3" fmla="*/ 54968 h 128795"/>
                <a:gd name="connsiteX4" fmla="*/ 23162 w 107723"/>
                <a:gd name="connsiteY4" fmla="*/ 60860 h 128795"/>
                <a:gd name="connsiteX5" fmla="*/ 100824 w 107723"/>
                <a:gd name="connsiteY5" fmla="*/ 60860 h 128795"/>
                <a:gd name="connsiteX6" fmla="*/ 107782 w 107723"/>
                <a:gd name="connsiteY6" fmla="*/ 54968 h 128795"/>
                <a:gd name="connsiteX7" fmla="*/ 57957 w 107723"/>
                <a:gd name="connsiteY7" fmla="*/ -30 h 128795"/>
                <a:gd name="connsiteX8" fmla="*/ 59 w 107723"/>
                <a:gd name="connsiteY8" fmla="*/ 63947 h 128795"/>
                <a:gd name="connsiteX9" fmla="*/ 61297 w 107723"/>
                <a:gd name="connsiteY9" fmla="*/ 128766 h 128795"/>
                <a:gd name="connsiteX10" fmla="*/ 107782 w 107723"/>
                <a:gd name="connsiteY10" fmla="*/ 92288 h 128795"/>
                <a:gd name="connsiteX11" fmla="*/ 104164 w 107723"/>
                <a:gd name="connsiteY11" fmla="*/ 88920 h 128795"/>
                <a:gd name="connsiteX12" fmla="*/ 100545 w 107723"/>
                <a:gd name="connsiteY12" fmla="*/ 92849 h 128795"/>
                <a:gd name="connsiteX13" fmla="*/ 62967 w 107723"/>
                <a:gd name="connsiteY13" fmla="*/ 121751 h 128795"/>
                <a:gd name="connsiteX14" fmla="*/ 31513 w 107723"/>
                <a:gd name="connsiteY14" fmla="*/ 102950 h 128795"/>
                <a:gd name="connsiteX15" fmla="*/ 23162 w 107723"/>
                <a:gd name="connsiteY15" fmla="*/ 6086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41" y="54968"/>
                  </a:moveTo>
                  <a:cubicBezTo>
                    <a:pt x="25111" y="13158"/>
                    <a:pt x="48493" y="6143"/>
                    <a:pt x="57957" y="6143"/>
                  </a:cubicBezTo>
                  <a:cubicBezTo>
                    <a:pt x="86627" y="6143"/>
                    <a:pt x="89411" y="44024"/>
                    <a:pt x="89411" y="54968"/>
                  </a:cubicBezTo>
                  <a:lnTo>
                    <a:pt x="23441" y="54968"/>
                  </a:lnTo>
                  <a:close/>
                  <a:moveTo>
                    <a:pt x="23162" y="60860"/>
                  </a:moveTo>
                  <a:lnTo>
                    <a:pt x="100824" y="60860"/>
                  </a:lnTo>
                  <a:cubicBezTo>
                    <a:pt x="106947" y="60860"/>
                    <a:pt x="107782" y="60860"/>
                    <a:pt x="107782" y="54968"/>
                  </a:cubicBezTo>
                  <a:cubicBezTo>
                    <a:pt x="107782" y="27188"/>
                    <a:pt x="92751" y="-30"/>
                    <a:pt x="57957" y="-30"/>
                  </a:cubicBezTo>
                  <a:cubicBezTo>
                    <a:pt x="25667" y="-30"/>
                    <a:pt x="59" y="28872"/>
                    <a:pt x="59" y="63947"/>
                  </a:cubicBezTo>
                  <a:cubicBezTo>
                    <a:pt x="59" y="101547"/>
                    <a:pt x="29286" y="128766"/>
                    <a:pt x="61297" y="128766"/>
                  </a:cubicBezTo>
                  <a:cubicBezTo>
                    <a:pt x="95256" y="128766"/>
                    <a:pt x="107782" y="97619"/>
                    <a:pt x="107782" y="92288"/>
                  </a:cubicBezTo>
                  <a:cubicBezTo>
                    <a:pt x="107782" y="89482"/>
                    <a:pt x="105556" y="88920"/>
                    <a:pt x="104164" y="88920"/>
                  </a:cubicBezTo>
                  <a:cubicBezTo>
                    <a:pt x="101659" y="88920"/>
                    <a:pt x="101102" y="90604"/>
                    <a:pt x="100545" y="92849"/>
                  </a:cubicBezTo>
                  <a:cubicBezTo>
                    <a:pt x="90803" y="121751"/>
                    <a:pt x="65751" y="121751"/>
                    <a:pt x="62967" y="121751"/>
                  </a:cubicBezTo>
                  <a:cubicBezTo>
                    <a:pt x="49049" y="121751"/>
                    <a:pt x="37915" y="113333"/>
                    <a:pt x="31513" y="102950"/>
                  </a:cubicBezTo>
                  <a:cubicBezTo>
                    <a:pt x="23162" y="89482"/>
                    <a:pt x="23162" y="70962"/>
                    <a:pt x="23162" y="6086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4" name="手繪多邊形: 圖案 2813">
              <a:extLst>
                <a:ext uri="{FF2B5EF4-FFF2-40B4-BE49-F238E27FC236}">
                  <a16:creationId xmlns:a16="http://schemas.microsoft.com/office/drawing/2014/main" id="{AEC6D9B4-60F5-BECD-B6A1-A4237DBEF556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2353193" y="982394"/>
              <a:ext cx="93527" cy="124025"/>
            </a:xfrm>
            <a:custGeom>
              <a:avLst/>
              <a:gdLst>
                <a:gd name="connsiteX0" fmla="*/ 38755 w 93527"/>
                <a:gd name="connsiteY0" fmla="*/ 30836 h 124025"/>
                <a:gd name="connsiteX1" fmla="*/ 38755 w 93527"/>
                <a:gd name="connsiteY1" fmla="*/ -30 h 124025"/>
                <a:gd name="connsiteX2" fmla="*/ 63 w 93527"/>
                <a:gd name="connsiteY2" fmla="*/ 3056 h 124025"/>
                <a:gd name="connsiteX3" fmla="*/ 63 w 93527"/>
                <a:gd name="connsiteY3" fmla="*/ 11755 h 124025"/>
                <a:gd name="connsiteX4" fmla="*/ 21775 w 93527"/>
                <a:gd name="connsiteY4" fmla="*/ 27469 h 124025"/>
                <a:gd name="connsiteX5" fmla="*/ 21775 w 93527"/>
                <a:gd name="connsiteY5" fmla="*/ 102670 h 124025"/>
                <a:gd name="connsiteX6" fmla="*/ 63 w 93527"/>
                <a:gd name="connsiteY6" fmla="*/ 115297 h 124025"/>
                <a:gd name="connsiteX7" fmla="*/ 63 w 93527"/>
                <a:gd name="connsiteY7" fmla="*/ 123995 h 124025"/>
                <a:gd name="connsiteX8" fmla="*/ 31796 w 93527"/>
                <a:gd name="connsiteY8" fmla="*/ 123154 h 124025"/>
                <a:gd name="connsiteX9" fmla="*/ 67147 w 93527"/>
                <a:gd name="connsiteY9" fmla="*/ 123995 h 124025"/>
                <a:gd name="connsiteX10" fmla="*/ 67147 w 93527"/>
                <a:gd name="connsiteY10" fmla="*/ 115297 h 124025"/>
                <a:gd name="connsiteX11" fmla="*/ 61301 w 93527"/>
                <a:gd name="connsiteY11" fmla="*/ 115297 h 124025"/>
                <a:gd name="connsiteX12" fmla="*/ 40146 w 93527"/>
                <a:gd name="connsiteY12" fmla="*/ 102109 h 124025"/>
                <a:gd name="connsiteX13" fmla="*/ 40146 w 93527"/>
                <a:gd name="connsiteY13" fmla="*/ 58896 h 124025"/>
                <a:gd name="connsiteX14" fmla="*/ 72992 w 93527"/>
                <a:gd name="connsiteY14" fmla="*/ 6143 h 124025"/>
                <a:gd name="connsiteX15" fmla="*/ 76054 w 93527"/>
                <a:gd name="connsiteY15" fmla="*/ 6424 h 124025"/>
                <a:gd name="connsiteX16" fmla="*/ 69652 w 93527"/>
                <a:gd name="connsiteY16" fmla="*/ 17367 h 124025"/>
                <a:gd name="connsiteX17" fmla="*/ 81621 w 93527"/>
                <a:gd name="connsiteY17" fmla="*/ 29433 h 124025"/>
                <a:gd name="connsiteX18" fmla="*/ 93591 w 93527"/>
                <a:gd name="connsiteY18" fmla="*/ 17086 h 124025"/>
                <a:gd name="connsiteX19" fmla="*/ 72992 w 93527"/>
                <a:gd name="connsiteY19" fmla="*/ -30 h 124025"/>
                <a:gd name="connsiteX20" fmla="*/ 38755 w 93527"/>
                <a:gd name="connsiteY20" fmla="*/ 30836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527" h="124025">
                  <a:moveTo>
                    <a:pt x="38755" y="30836"/>
                  </a:moveTo>
                  <a:lnTo>
                    <a:pt x="38755" y="-30"/>
                  </a:lnTo>
                  <a:lnTo>
                    <a:pt x="63" y="3056"/>
                  </a:lnTo>
                  <a:lnTo>
                    <a:pt x="63" y="11755"/>
                  </a:lnTo>
                  <a:cubicBezTo>
                    <a:pt x="19548" y="11755"/>
                    <a:pt x="21775" y="13719"/>
                    <a:pt x="21775" y="27469"/>
                  </a:cubicBezTo>
                  <a:lnTo>
                    <a:pt x="21775" y="102670"/>
                  </a:lnTo>
                  <a:cubicBezTo>
                    <a:pt x="21775" y="115297"/>
                    <a:pt x="18713" y="115297"/>
                    <a:pt x="63" y="115297"/>
                  </a:cubicBezTo>
                  <a:lnTo>
                    <a:pt x="63" y="123995"/>
                  </a:lnTo>
                  <a:cubicBezTo>
                    <a:pt x="10919" y="123715"/>
                    <a:pt x="24002" y="123154"/>
                    <a:pt x="31796" y="123154"/>
                  </a:cubicBezTo>
                  <a:cubicBezTo>
                    <a:pt x="42930" y="123154"/>
                    <a:pt x="56013" y="123154"/>
                    <a:pt x="67147" y="123995"/>
                  </a:cubicBezTo>
                  <a:lnTo>
                    <a:pt x="67147" y="115297"/>
                  </a:lnTo>
                  <a:lnTo>
                    <a:pt x="61301" y="115297"/>
                  </a:lnTo>
                  <a:cubicBezTo>
                    <a:pt x="40703" y="115297"/>
                    <a:pt x="40146" y="112210"/>
                    <a:pt x="40146" y="102109"/>
                  </a:cubicBezTo>
                  <a:lnTo>
                    <a:pt x="40146" y="58896"/>
                  </a:lnTo>
                  <a:cubicBezTo>
                    <a:pt x="40146" y="31117"/>
                    <a:pt x="51837" y="6143"/>
                    <a:pt x="72992" y="6143"/>
                  </a:cubicBezTo>
                  <a:cubicBezTo>
                    <a:pt x="74941" y="6143"/>
                    <a:pt x="75498" y="6143"/>
                    <a:pt x="76054" y="6424"/>
                  </a:cubicBezTo>
                  <a:cubicBezTo>
                    <a:pt x="75219" y="6704"/>
                    <a:pt x="69652" y="10071"/>
                    <a:pt x="69652" y="17367"/>
                  </a:cubicBezTo>
                  <a:cubicBezTo>
                    <a:pt x="69652" y="25224"/>
                    <a:pt x="75498" y="29433"/>
                    <a:pt x="81621" y="29433"/>
                  </a:cubicBezTo>
                  <a:cubicBezTo>
                    <a:pt x="86632" y="29433"/>
                    <a:pt x="93591" y="26066"/>
                    <a:pt x="93591" y="17086"/>
                  </a:cubicBezTo>
                  <a:cubicBezTo>
                    <a:pt x="93591" y="8107"/>
                    <a:pt x="84962" y="-30"/>
                    <a:pt x="72992" y="-30"/>
                  </a:cubicBezTo>
                  <a:cubicBezTo>
                    <a:pt x="52672" y="-30"/>
                    <a:pt x="42652" y="18770"/>
                    <a:pt x="38755" y="3083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5" name="手繪多邊形: 圖案 2814">
              <a:extLst>
                <a:ext uri="{FF2B5EF4-FFF2-40B4-BE49-F238E27FC236}">
                  <a16:creationId xmlns:a16="http://schemas.microsoft.com/office/drawing/2014/main" id="{D72A0B5C-0E2E-3AF7-0F78-DFB6708772ED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2562517" y="911683"/>
              <a:ext cx="126095" cy="197823"/>
            </a:xfrm>
            <a:custGeom>
              <a:avLst/>
              <a:gdLst>
                <a:gd name="connsiteX0" fmla="*/ 64649 w 126095"/>
                <a:gd name="connsiteY0" fmla="*/ 3056 h 197823"/>
                <a:gd name="connsiteX1" fmla="*/ 61030 w 126095"/>
                <a:gd name="connsiteY1" fmla="*/ -30 h 197823"/>
                <a:gd name="connsiteX2" fmla="*/ 27071 w 126095"/>
                <a:gd name="connsiteY2" fmla="*/ 2776 h 197823"/>
                <a:gd name="connsiteX3" fmla="*/ 21782 w 126095"/>
                <a:gd name="connsiteY3" fmla="*/ 8388 h 197823"/>
                <a:gd name="connsiteX4" fmla="*/ 28463 w 126095"/>
                <a:gd name="connsiteY4" fmla="*/ 11755 h 197823"/>
                <a:gd name="connsiteX5" fmla="*/ 42380 w 126095"/>
                <a:gd name="connsiteY5" fmla="*/ 16525 h 197823"/>
                <a:gd name="connsiteX6" fmla="*/ 41545 w 126095"/>
                <a:gd name="connsiteY6" fmla="*/ 22137 h 197823"/>
                <a:gd name="connsiteX7" fmla="*/ 1184 w 126095"/>
                <a:gd name="connsiteY7" fmla="*/ 183763 h 197823"/>
                <a:gd name="connsiteX8" fmla="*/ 70 w 126095"/>
                <a:gd name="connsiteY8" fmla="*/ 189937 h 197823"/>
                <a:gd name="connsiteX9" fmla="*/ 8143 w 126095"/>
                <a:gd name="connsiteY9" fmla="*/ 197793 h 197823"/>
                <a:gd name="connsiteX10" fmla="*/ 17607 w 126095"/>
                <a:gd name="connsiteY10" fmla="*/ 191901 h 197823"/>
                <a:gd name="connsiteX11" fmla="*/ 33195 w 126095"/>
                <a:gd name="connsiteY11" fmla="*/ 130449 h 197823"/>
                <a:gd name="connsiteX12" fmla="*/ 65484 w 126095"/>
                <a:gd name="connsiteY12" fmla="*/ 154300 h 197823"/>
                <a:gd name="connsiteX13" fmla="*/ 64649 w 126095"/>
                <a:gd name="connsiteY13" fmla="*/ 160193 h 197823"/>
                <a:gd name="connsiteX14" fmla="*/ 63535 w 126095"/>
                <a:gd name="connsiteY14" fmla="*/ 170014 h 197823"/>
                <a:gd name="connsiteX15" fmla="*/ 89144 w 126095"/>
                <a:gd name="connsiteY15" fmla="*/ 197793 h 197823"/>
                <a:gd name="connsiteX16" fmla="*/ 111134 w 126095"/>
                <a:gd name="connsiteY16" fmla="*/ 182922 h 197823"/>
                <a:gd name="connsiteX17" fmla="*/ 121155 w 126095"/>
                <a:gd name="connsiteY17" fmla="*/ 154581 h 197823"/>
                <a:gd name="connsiteX18" fmla="*/ 117815 w 126095"/>
                <a:gd name="connsiteY18" fmla="*/ 151775 h 197823"/>
                <a:gd name="connsiteX19" fmla="*/ 113918 w 126095"/>
                <a:gd name="connsiteY19" fmla="*/ 156826 h 197823"/>
                <a:gd name="connsiteX20" fmla="*/ 89701 w 126095"/>
                <a:gd name="connsiteY20" fmla="*/ 191620 h 197823"/>
                <a:gd name="connsiteX21" fmla="*/ 80794 w 126095"/>
                <a:gd name="connsiteY21" fmla="*/ 178432 h 197823"/>
                <a:gd name="connsiteX22" fmla="*/ 83020 w 126095"/>
                <a:gd name="connsiteY22" fmla="*/ 162718 h 197823"/>
                <a:gd name="connsiteX23" fmla="*/ 84134 w 126095"/>
                <a:gd name="connsiteY23" fmla="*/ 154020 h 197823"/>
                <a:gd name="connsiteX24" fmla="*/ 42937 w 126095"/>
                <a:gd name="connsiteY24" fmla="*/ 124557 h 197823"/>
                <a:gd name="connsiteX25" fmla="*/ 66876 w 126095"/>
                <a:gd name="connsiteY25" fmla="*/ 103792 h 197823"/>
                <a:gd name="connsiteX26" fmla="*/ 106681 w 126095"/>
                <a:gd name="connsiteY26" fmla="*/ 76854 h 197823"/>
                <a:gd name="connsiteX27" fmla="*/ 109186 w 126095"/>
                <a:gd name="connsiteY27" fmla="*/ 77135 h 197823"/>
                <a:gd name="connsiteX28" fmla="*/ 115031 w 126095"/>
                <a:gd name="connsiteY28" fmla="*/ 79380 h 197823"/>
                <a:gd name="connsiteX29" fmla="*/ 116145 w 126095"/>
                <a:gd name="connsiteY29" fmla="*/ 80502 h 197823"/>
                <a:gd name="connsiteX30" fmla="*/ 100279 w 126095"/>
                <a:gd name="connsiteY30" fmla="*/ 95655 h 197823"/>
                <a:gd name="connsiteX31" fmla="*/ 110856 w 126095"/>
                <a:gd name="connsiteY31" fmla="*/ 105476 h 197823"/>
                <a:gd name="connsiteX32" fmla="*/ 126166 w 126095"/>
                <a:gd name="connsiteY32" fmla="*/ 88359 h 197823"/>
                <a:gd name="connsiteX33" fmla="*/ 107237 w 126095"/>
                <a:gd name="connsiteY33" fmla="*/ 70681 h 197823"/>
                <a:gd name="connsiteX34" fmla="*/ 66597 w 126095"/>
                <a:gd name="connsiteY34" fmla="*/ 95374 h 197823"/>
                <a:gd name="connsiteX35" fmla="*/ 35700 w 126095"/>
                <a:gd name="connsiteY35" fmla="*/ 121470 h 197823"/>
                <a:gd name="connsiteX36" fmla="*/ 64649 w 126095"/>
                <a:gd name="connsiteY36" fmla="*/ 3056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6095" h="197823">
                  <a:moveTo>
                    <a:pt x="64649" y="3056"/>
                  </a:moveTo>
                  <a:cubicBezTo>
                    <a:pt x="64649" y="2776"/>
                    <a:pt x="64649" y="-30"/>
                    <a:pt x="61030" y="-30"/>
                  </a:cubicBezTo>
                  <a:cubicBezTo>
                    <a:pt x="54628" y="-30"/>
                    <a:pt x="34308" y="2215"/>
                    <a:pt x="27071" y="2776"/>
                  </a:cubicBezTo>
                  <a:cubicBezTo>
                    <a:pt x="24844" y="3056"/>
                    <a:pt x="21782" y="3337"/>
                    <a:pt x="21782" y="8388"/>
                  </a:cubicBezTo>
                  <a:cubicBezTo>
                    <a:pt x="21782" y="11755"/>
                    <a:pt x="24287" y="11755"/>
                    <a:pt x="28463" y="11755"/>
                  </a:cubicBezTo>
                  <a:cubicBezTo>
                    <a:pt x="41824" y="11755"/>
                    <a:pt x="42380" y="13719"/>
                    <a:pt x="42380" y="16525"/>
                  </a:cubicBezTo>
                  <a:lnTo>
                    <a:pt x="41545" y="22137"/>
                  </a:lnTo>
                  <a:lnTo>
                    <a:pt x="1184" y="183763"/>
                  </a:lnTo>
                  <a:cubicBezTo>
                    <a:pt x="70" y="187692"/>
                    <a:pt x="70" y="188253"/>
                    <a:pt x="70" y="189937"/>
                  </a:cubicBezTo>
                  <a:cubicBezTo>
                    <a:pt x="70" y="196390"/>
                    <a:pt x="5637" y="197793"/>
                    <a:pt x="8143" y="197793"/>
                  </a:cubicBezTo>
                  <a:cubicBezTo>
                    <a:pt x="11761" y="197793"/>
                    <a:pt x="15937" y="195268"/>
                    <a:pt x="17607" y="191901"/>
                  </a:cubicBezTo>
                  <a:cubicBezTo>
                    <a:pt x="18998" y="189375"/>
                    <a:pt x="31525" y="137464"/>
                    <a:pt x="33195" y="130449"/>
                  </a:cubicBezTo>
                  <a:cubicBezTo>
                    <a:pt x="42659" y="131291"/>
                    <a:pt x="65484" y="135781"/>
                    <a:pt x="65484" y="154300"/>
                  </a:cubicBezTo>
                  <a:cubicBezTo>
                    <a:pt x="65484" y="156265"/>
                    <a:pt x="65484" y="157387"/>
                    <a:pt x="64649" y="160193"/>
                  </a:cubicBezTo>
                  <a:cubicBezTo>
                    <a:pt x="64092" y="163560"/>
                    <a:pt x="63535" y="166927"/>
                    <a:pt x="63535" y="170014"/>
                  </a:cubicBezTo>
                  <a:cubicBezTo>
                    <a:pt x="63535" y="186569"/>
                    <a:pt x="74670" y="197793"/>
                    <a:pt x="89144" y="197793"/>
                  </a:cubicBezTo>
                  <a:cubicBezTo>
                    <a:pt x="97495" y="197793"/>
                    <a:pt x="105011" y="193304"/>
                    <a:pt x="111134" y="182922"/>
                  </a:cubicBezTo>
                  <a:cubicBezTo>
                    <a:pt x="118093" y="170575"/>
                    <a:pt x="121155" y="155142"/>
                    <a:pt x="121155" y="154581"/>
                  </a:cubicBezTo>
                  <a:cubicBezTo>
                    <a:pt x="121155" y="151775"/>
                    <a:pt x="118650" y="151775"/>
                    <a:pt x="117815" y="151775"/>
                  </a:cubicBezTo>
                  <a:cubicBezTo>
                    <a:pt x="115031" y="151775"/>
                    <a:pt x="114753" y="152897"/>
                    <a:pt x="113918" y="156826"/>
                  </a:cubicBezTo>
                  <a:cubicBezTo>
                    <a:pt x="108351" y="177310"/>
                    <a:pt x="101949" y="191620"/>
                    <a:pt x="89701" y="191620"/>
                  </a:cubicBezTo>
                  <a:cubicBezTo>
                    <a:pt x="84412" y="191620"/>
                    <a:pt x="80794" y="188534"/>
                    <a:pt x="80794" y="178432"/>
                  </a:cubicBezTo>
                  <a:cubicBezTo>
                    <a:pt x="80794" y="173662"/>
                    <a:pt x="81907" y="167208"/>
                    <a:pt x="83020" y="162718"/>
                  </a:cubicBezTo>
                  <a:cubicBezTo>
                    <a:pt x="84134" y="157948"/>
                    <a:pt x="84134" y="156826"/>
                    <a:pt x="84134" y="154020"/>
                  </a:cubicBezTo>
                  <a:cubicBezTo>
                    <a:pt x="84134" y="135781"/>
                    <a:pt x="66597" y="127643"/>
                    <a:pt x="42937" y="124557"/>
                  </a:cubicBezTo>
                  <a:cubicBezTo>
                    <a:pt x="51566" y="119506"/>
                    <a:pt x="60474" y="110527"/>
                    <a:pt x="66876" y="103792"/>
                  </a:cubicBezTo>
                  <a:cubicBezTo>
                    <a:pt x="80237" y="88920"/>
                    <a:pt x="93041" y="76854"/>
                    <a:pt x="106681" y="76854"/>
                  </a:cubicBezTo>
                  <a:cubicBezTo>
                    <a:pt x="108351" y="76854"/>
                    <a:pt x="108629" y="76854"/>
                    <a:pt x="109186" y="77135"/>
                  </a:cubicBezTo>
                  <a:cubicBezTo>
                    <a:pt x="112526" y="77696"/>
                    <a:pt x="112805" y="77696"/>
                    <a:pt x="115031" y="79380"/>
                  </a:cubicBezTo>
                  <a:cubicBezTo>
                    <a:pt x="115588" y="79661"/>
                    <a:pt x="115588" y="79941"/>
                    <a:pt x="116145" y="80502"/>
                  </a:cubicBezTo>
                  <a:cubicBezTo>
                    <a:pt x="102784" y="81344"/>
                    <a:pt x="100279" y="92288"/>
                    <a:pt x="100279" y="95655"/>
                  </a:cubicBezTo>
                  <a:cubicBezTo>
                    <a:pt x="100279" y="100144"/>
                    <a:pt x="103340" y="105476"/>
                    <a:pt x="110856" y="105476"/>
                  </a:cubicBezTo>
                  <a:cubicBezTo>
                    <a:pt x="118093" y="105476"/>
                    <a:pt x="126166" y="99303"/>
                    <a:pt x="126166" y="88359"/>
                  </a:cubicBezTo>
                  <a:cubicBezTo>
                    <a:pt x="126166" y="79941"/>
                    <a:pt x="119763" y="70681"/>
                    <a:pt x="107237" y="70681"/>
                  </a:cubicBezTo>
                  <a:cubicBezTo>
                    <a:pt x="99443" y="70681"/>
                    <a:pt x="86639" y="72926"/>
                    <a:pt x="66597" y="95374"/>
                  </a:cubicBezTo>
                  <a:cubicBezTo>
                    <a:pt x="57133" y="106037"/>
                    <a:pt x="46277" y="117261"/>
                    <a:pt x="35700" y="121470"/>
                  </a:cubicBezTo>
                  <a:lnTo>
                    <a:pt x="64649" y="305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6" name="手繪多邊形: 圖案 2815">
              <a:extLst>
                <a:ext uri="{FF2B5EF4-FFF2-40B4-BE49-F238E27FC236}">
                  <a16:creationId xmlns:a16="http://schemas.microsoft.com/office/drawing/2014/main" id="{C6E20D56-8501-B1E3-A6D3-48B94C266E64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2802855" y="980711"/>
              <a:ext cx="91022" cy="128795"/>
            </a:xfrm>
            <a:custGeom>
              <a:avLst/>
              <a:gdLst>
                <a:gd name="connsiteX0" fmla="*/ 48791 w 91022"/>
                <a:gd name="connsiteY0" fmla="*/ 71242 h 128795"/>
                <a:gd name="connsiteX1" fmla="*/ 77740 w 91022"/>
                <a:gd name="connsiteY1" fmla="*/ 97058 h 128795"/>
                <a:gd name="connsiteX2" fmla="*/ 46286 w 91022"/>
                <a:gd name="connsiteY2" fmla="*/ 122592 h 128795"/>
                <a:gd name="connsiteX3" fmla="*/ 7595 w 91022"/>
                <a:gd name="connsiteY3" fmla="*/ 82747 h 128795"/>
                <a:gd name="connsiteX4" fmla="*/ 3698 w 91022"/>
                <a:gd name="connsiteY4" fmla="*/ 77977 h 128795"/>
                <a:gd name="connsiteX5" fmla="*/ 79 w 91022"/>
                <a:gd name="connsiteY5" fmla="*/ 84992 h 128795"/>
                <a:gd name="connsiteX6" fmla="*/ 79 w 91022"/>
                <a:gd name="connsiteY6" fmla="*/ 122031 h 128795"/>
                <a:gd name="connsiteX7" fmla="*/ 3141 w 91022"/>
                <a:gd name="connsiteY7" fmla="*/ 128766 h 128795"/>
                <a:gd name="connsiteX8" fmla="*/ 10100 w 91022"/>
                <a:gd name="connsiteY8" fmla="*/ 123154 h 128795"/>
                <a:gd name="connsiteX9" fmla="*/ 15667 w 91022"/>
                <a:gd name="connsiteY9" fmla="*/ 116700 h 128795"/>
                <a:gd name="connsiteX10" fmla="*/ 46286 w 91022"/>
                <a:gd name="connsiteY10" fmla="*/ 128766 h 128795"/>
                <a:gd name="connsiteX11" fmla="*/ 91102 w 91022"/>
                <a:gd name="connsiteY11" fmla="*/ 89762 h 128795"/>
                <a:gd name="connsiteX12" fmla="*/ 79411 w 91022"/>
                <a:gd name="connsiteY12" fmla="*/ 63105 h 128795"/>
                <a:gd name="connsiteX13" fmla="*/ 47678 w 91022"/>
                <a:gd name="connsiteY13" fmla="*/ 49636 h 128795"/>
                <a:gd name="connsiteX14" fmla="*/ 13440 w 91022"/>
                <a:gd name="connsiteY14" fmla="*/ 26627 h 128795"/>
                <a:gd name="connsiteX15" fmla="*/ 44616 w 91022"/>
                <a:gd name="connsiteY15" fmla="*/ 5301 h 128795"/>
                <a:gd name="connsiteX16" fmla="*/ 77184 w 91022"/>
                <a:gd name="connsiteY16" fmla="*/ 39254 h 128795"/>
                <a:gd name="connsiteX17" fmla="*/ 80524 w 91022"/>
                <a:gd name="connsiteY17" fmla="*/ 41779 h 128795"/>
                <a:gd name="connsiteX18" fmla="*/ 84143 w 91022"/>
                <a:gd name="connsiteY18" fmla="*/ 35045 h 128795"/>
                <a:gd name="connsiteX19" fmla="*/ 84143 w 91022"/>
                <a:gd name="connsiteY19" fmla="*/ 6704 h 128795"/>
                <a:gd name="connsiteX20" fmla="*/ 81081 w 91022"/>
                <a:gd name="connsiteY20" fmla="*/ -30 h 128795"/>
                <a:gd name="connsiteX21" fmla="*/ 75514 w 91022"/>
                <a:gd name="connsiteY21" fmla="*/ 3337 h 128795"/>
                <a:gd name="connsiteX22" fmla="*/ 70782 w 91022"/>
                <a:gd name="connsiteY22" fmla="*/ 7827 h 128795"/>
                <a:gd name="connsiteX23" fmla="*/ 44616 w 91022"/>
                <a:gd name="connsiteY23" fmla="*/ -30 h 128795"/>
                <a:gd name="connsiteX24" fmla="*/ 79 w 91022"/>
                <a:gd name="connsiteY24" fmla="*/ 34484 h 128795"/>
                <a:gd name="connsiteX25" fmla="*/ 12048 w 91022"/>
                <a:gd name="connsiteY25" fmla="*/ 58335 h 128795"/>
                <a:gd name="connsiteX26" fmla="*/ 48791 w 91022"/>
                <a:gd name="connsiteY26" fmla="*/ 71242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791" y="71242"/>
                  </a:moveTo>
                  <a:cubicBezTo>
                    <a:pt x="54915" y="72365"/>
                    <a:pt x="77740" y="76855"/>
                    <a:pt x="77740" y="97058"/>
                  </a:cubicBezTo>
                  <a:cubicBezTo>
                    <a:pt x="77740" y="111368"/>
                    <a:pt x="67998" y="122592"/>
                    <a:pt x="46286" y="122592"/>
                  </a:cubicBezTo>
                  <a:cubicBezTo>
                    <a:pt x="22904" y="122592"/>
                    <a:pt x="12883" y="106598"/>
                    <a:pt x="7595" y="82747"/>
                  </a:cubicBezTo>
                  <a:cubicBezTo>
                    <a:pt x="6760" y="79099"/>
                    <a:pt x="6481" y="77977"/>
                    <a:pt x="3698" y="77977"/>
                  </a:cubicBezTo>
                  <a:cubicBezTo>
                    <a:pt x="79" y="77977"/>
                    <a:pt x="79" y="79941"/>
                    <a:pt x="79" y="84992"/>
                  </a:cubicBezTo>
                  <a:lnTo>
                    <a:pt x="79" y="122031"/>
                  </a:lnTo>
                  <a:cubicBezTo>
                    <a:pt x="79" y="126801"/>
                    <a:pt x="79" y="128766"/>
                    <a:pt x="3141" y="128766"/>
                  </a:cubicBezTo>
                  <a:cubicBezTo>
                    <a:pt x="4533" y="128766"/>
                    <a:pt x="4811" y="128485"/>
                    <a:pt x="10100" y="123154"/>
                  </a:cubicBezTo>
                  <a:cubicBezTo>
                    <a:pt x="10657" y="122592"/>
                    <a:pt x="10657" y="122031"/>
                    <a:pt x="15667" y="116700"/>
                  </a:cubicBezTo>
                  <a:cubicBezTo>
                    <a:pt x="27915" y="128485"/>
                    <a:pt x="40441" y="128766"/>
                    <a:pt x="46286" y="128766"/>
                  </a:cubicBezTo>
                  <a:cubicBezTo>
                    <a:pt x="78297" y="128766"/>
                    <a:pt x="91102" y="109965"/>
                    <a:pt x="91102" y="89762"/>
                  </a:cubicBezTo>
                  <a:cubicBezTo>
                    <a:pt x="91102" y="74890"/>
                    <a:pt x="82751" y="66472"/>
                    <a:pt x="79411" y="63105"/>
                  </a:cubicBezTo>
                  <a:cubicBezTo>
                    <a:pt x="70225" y="54126"/>
                    <a:pt x="59369" y="51881"/>
                    <a:pt x="47678" y="49636"/>
                  </a:cubicBezTo>
                  <a:cubicBezTo>
                    <a:pt x="32090" y="46550"/>
                    <a:pt x="13440" y="42902"/>
                    <a:pt x="13440" y="26627"/>
                  </a:cubicBezTo>
                  <a:cubicBezTo>
                    <a:pt x="13440" y="16806"/>
                    <a:pt x="20677" y="5301"/>
                    <a:pt x="44616" y="5301"/>
                  </a:cubicBezTo>
                  <a:cubicBezTo>
                    <a:pt x="75235" y="5301"/>
                    <a:pt x="76627" y="30555"/>
                    <a:pt x="77184" y="39254"/>
                  </a:cubicBezTo>
                  <a:cubicBezTo>
                    <a:pt x="77462" y="41779"/>
                    <a:pt x="79967" y="41779"/>
                    <a:pt x="80524" y="41779"/>
                  </a:cubicBezTo>
                  <a:cubicBezTo>
                    <a:pt x="84143" y="41779"/>
                    <a:pt x="84143" y="40376"/>
                    <a:pt x="84143" y="35045"/>
                  </a:cubicBezTo>
                  <a:lnTo>
                    <a:pt x="84143" y="6704"/>
                  </a:lnTo>
                  <a:cubicBezTo>
                    <a:pt x="84143" y="1934"/>
                    <a:pt x="84143" y="-30"/>
                    <a:pt x="81081" y="-30"/>
                  </a:cubicBezTo>
                  <a:cubicBezTo>
                    <a:pt x="79689" y="-30"/>
                    <a:pt x="79132" y="-30"/>
                    <a:pt x="75514" y="3337"/>
                  </a:cubicBezTo>
                  <a:cubicBezTo>
                    <a:pt x="74679" y="4459"/>
                    <a:pt x="71895" y="6985"/>
                    <a:pt x="70782" y="7827"/>
                  </a:cubicBezTo>
                  <a:cubicBezTo>
                    <a:pt x="60204" y="-30"/>
                    <a:pt x="48791" y="-30"/>
                    <a:pt x="44616" y="-30"/>
                  </a:cubicBezTo>
                  <a:cubicBezTo>
                    <a:pt x="10657" y="-30"/>
                    <a:pt x="79" y="18770"/>
                    <a:pt x="79" y="34484"/>
                  </a:cubicBezTo>
                  <a:cubicBezTo>
                    <a:pt x="79" y="44305"/>
                    <a:pt x="4533" y="52162"/>
                    <a:pt x="12048" y="58335"/>
                  </a:cubicBezTo>
                  <a:cubicBezTo>
                    <a:pt x="20956" y="65630"/>
                    <a:pt x="28750" y="67314"/>
                    <a:pt x="48791" y="7124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7" name="手繪多邊形: 圖案 2816">
              <a:extLst>
                <a:ext uri="{FF2B5EF4-FFF2-40B4-BE49-F238E27FC236}">
                  <a16:creationId xmlns:a16="http://schemas.microsoft.com/office/drawing/2014/main" id="{A8F84468-72D4-1382-D9AB-B3FA39BD7BC3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2908754" y="933850"/>
              <a:ext cx="87125" cy="175656"/>
            </a:xfrm>
            <a:custGeom>
              <a:avLst/>
              <a:gdLst>
                <a:gd name="connsiteX0" fmla="*/ 42950 w 87125"/>
                <a:gd name="connsiteY0" fmla="*/ 60299 h 175656"/>
                <a:gd name="connsiteX1" fmla="*/ 82755 w 87125"/>
                <a:gd name="connsiteY1" fmla="*/ 60299 h 175656"/>
                <a:gd name="connsiteX2" fmla="*/ 82755 w 87125"/>
                <a:gd name="connsiteY2" fmla="*/ 51600 h 175656"/>
                <a:gd name="connsiteX3" fmla="*/ 42950 w 87125"/>
                <a:gd name="connsiteY3" fmla="*/ 51600 h 175656"/>
                <a:gd name="connsiteX4" fmla="*/ 42950 w 87125"/>
                <a:gd name="connsiteY4" fmla="*/ -30 h 175656"/>
                <a:gd name="connsiteX5" fmla="*/ 35991 w 87125"/>
                <a:gd name="connsiteY5" fmla="*/ -30 h 175656"/>
                <a:gd name="connsiteX6" fmla="*/ 83 w 87125"/>
                <a:gd name="connsiteY6" fmla="*/ 54126 h 175656"/>
                <a:gd name="connsiteX7" fmla="*/ 83 w 87125"/>
                <a:gd name="connsiteY7" fmla="*/ 60299 h 175656"/>
                <a:gd name="connsiteX8" fmla="*/ 23743 w 87125"/>
                <a:gd name="connsiteY8" fmla="*/ 60299 h 175656"/>
                <a:gd name="connsiteX9" fmla="*/ 23743 w 87125"/>
                <a:gd name="connsiteY9" fmla="*/ 137745 h 175656"/>
                <a:gd name="connsiteX10" fmla="*/ 59651 w 87125"/>
                <a:gd name="connsiteY10" fmla="*/ 175626 h 175656"/>
                <a:gd name="connsiteX11" fmla="*/ 87209 w 87125"/>
                <a:gd name="connsiteY11" fmla="*/ 137745 h 175656"/>
                <a:gd name="connsiteX12" fmla="*/ 87209 w 87125"/>
                <a:gd name="connsiteY12" fmla="*/ 121751 h 175656"/>
                <a:gd name="connsiteX13" fmla="*/ 80250 w 87125"/>
                <a:gd name="connsiteY13" fmla="*/ 121751 h 175656"/>
                <a:gd name="connsiteX14" fmla="*/ 80250 w 87125"/>
                <a:gd name="connsiteY14" fmla="*/ 137184 h 175656"/>
                <a:gd name="connsiteX15" fmla="*/ 61600 w 87125"/>
                <a:gd name="connsiteY15" fmla="*/ 168611 h 175656"/>
                <a:gd name="connsiteX16" fmla="*/ 42950 w 87125"/>
                <a:gd name="connsiteY16" fmla="*/ 138306 h 175656"/>
                <a:gd name="connsiteX17" fmla="*/ 42950 w 87125"/>
                <a:gd name="connsiteY17" fmla="*/ 6029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950" y="60299"/>
                  </a:moveTo>
                  <a:lnTo>
                    <a:pt x="82755" y="60299"/>
                  </a:lnTo>
                  <a:lnTo>
                    <a:pt x="82755" y="51600"/>
                  </a:lnTo>
                  <a:lnTo>
                    <a:pt x="42950" y="51600"/>
                  </a:lnTo>
                  <a:lnTo>
                    <a:pt x="42950" y="-30"/>
                  </a:lnTo>
                  <a:lnTo>
                    <a:pt x="35991" y="-30"/>
                  </a:lnTo>
                  <a:cubicBezTo>
                    <a:pt x="35713" y="22979"/>
                    <a:pt x="27362" y="53003"/>
                    <a:pt x="83" y="54126"/>
                  </a:cubicBezTo>
                  <a:lnTo>
                    <a:pt x="83" y="60299"/>
                  </a:lnTo>
                  <a:lnTo>
                    <a:pt x="23743" y="60299"/>
                  </a:lnTo>
                  <a:lnTo>
                    <a:pt x="23743" y="137745"/>
                  </a:lnTo>
                  <a:cubicBezTo>
                    <a:pt x="23743" y="172259"/>
                    <a:pt x="49630" y="175626"/>
                    <a:pt x="59651" y="175626"/>
                  </a:cubicBezTo>
                  <a:cubicBezTo>
                    <a:pt x="79415" y="175626"/>
                    <a:pt x="87209" y="155703"/>
                    <a:pt x="87209" y="137745"/>
                  </a:cubicBezTo>
                  <a:lnTo>
                    <a:pt x="87209" y="121751"/>
                  </a:lnTo>
                  <a:lnTo>
                    <a:pt x="80250" y="121751"/>
                  </a:lnTo>
                  <a:lnTo>
                    <a:pt x="80250" y="137184"/>
                  </a:lnTo>
                  <a:cubicBezTo>
                    <a:pt x="80250" y="157948"/>
                    <a:pt x="71899" y="168611"/>
                    <a:pt x="61600" y="168611"/>
                  </a:cubicBezTo>
                  <a:cubicBezTo>
                    <a:pt x="42950" y="168611"/>
                    <a:pt x="42950" y="143076"/>
                    <a:pt x="42950" y="138306"/>
                  </a:cubicBezTo>
                  <a:lnTo>
                    <a:pt x="42950" y="6029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8" name="手繪多邊形: 圖案 2817">
              <a:extLst>
                <a:ext uri="{FF2B5EF4-FFF2-40B4-BE49-F238E27FC236}">
                  <a16:creationId xmlns:a16="http://schemas.microsoft.com/office/drawing/2014/main" id="{B9DF0BAB-5219-9663-8B21-CBF590561527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3023407" y="980711"/>
              <a:ext cx="125538" cy="128795"/>
            </a:xfrm>
            <a:custGeom>
              <a:avLst/>
              <a:gdLst>
                <a:gd name="connsiteX0" fmla="*/ 81089 w 125538"/>
                <a:gd name="connsiteY0" fmla="*/ 104353 h 128795"/>
                <a:gd name="connsiteX1" fmla="*/ 102800 w 125538"/>
                <a:gd name="connsiteY1" fmla="*/ 127363 h 128795"/>
                <a:gd name="connsiteX2" fmla="*/ 125626 w 125538"/>
                <a:gd name="connsiteY2" fmla="*/ 100706 h 128795"/>
                <a:gd name="connsiteX3" fmla="*/ 125626 w 125538"/>
                <a:gd name="connsiteY3" fmla="*/ 84992 h 128795"/>
                <a:gd name="connsiteX4" fmla="*/ 118667 w 125538"/>
                <a:gd name="connsiteY4" fmla="*/ 84992 h 128795"/>
                <a:gd name="connsiteX5" fmla="*/ 118667 w 125538"/>
                <a:gd name="connsiteY5" fmla="*/ 100706 h 128795"/>
                <a:gd name="connsiteX6" fmla="*/ 108646 w 125538"/>
                <a:gd name="connsiteY6" fmla="*/ 118664 h 128795"/>
                <a:gd name="connsiteX7" fmla="*/ 98347 w 125538"/>
                <a:gd name="connsiteY7" fmla="*/ 104634 h 128795"/>
                <a:gd name="connsiteX8" fmla="*/ 98347 w 125538"/>
                <a:gd name="connsiteY8" fmla="*/ 48514 h 128795"/>
                <a:gd name="connsiteX9" fmla="*/ 88326 w 125538"/>
                <a:gd name="connsiteY9" fmla="*/ 15403 h 128795"/>
                <a:gd name="connsiteX10" fmla="*/ 50191 w 125538"/>
                <a:gd name="connsiteY10" fmla="*/ -30 h 128795"/>
                <a:gd name="connsiteX11" fmla="*/ 8159 w 125538"/>
                <a:gd name="connsiteY11" fmla="*/ 31678 h 128795"/>
                <a:gd name="connsiteX12" fmla="*/ 20964 w 125538"/>
                <a:gd name="connsiteY12" fmla="*/ 44866 h 128795"/>
                <a:gd name="connsiteX13" fmla="*/ 33768 w 125538"/>
                <a:gd name="connsiteY13" fmla="*/ 31958 h 128795"/>
                <a:gd name="connsiteX14" fmla="*/ 19572 w 125538"/>
                <a:gd name="connsiteY14" fmla="*/ 19051 h 128795"/>
                <a:gd name="connsiteX15" fmla="*/ 49634 w 125538"/>
                <a:gd name="connsiteY15" fmla="*/ 6143 h 128795"/>
                <a:gd name="connsiteX16" fmla="*/ 79140 w 125538"/>
                <a:gd name="connsiteY16" fmla="*/ 42060 h 128795"/>
                <a:gd name="connsiteX17" fmla="*/ 79140 w 125538"/>
                <a:gd name="connsiteY17" fmla="*/ 52442 h 128795"/>
                <a:gd name="connsiteX18" fmla="*/ 27923 w 125538"/>
                <a:gd name="connsiteY18" fmla="*/ 62544 h 128795"/>
                <a:gd name="connsiteX19" fmla="*/ 87 w 125538"/>
                <a:gd name="connsiteY19" fmla="*/ 99022 h 128795"/>
                <a:gd name="connsiteX20" fmla="*/ 44624 w 125538"/>
                <a:gd name="connsiteY20" fmla="*/ 128766 h 128795"/>
                <a:gd name="connsiteX21" fmla="*/ 81089 w 125538"/>
                <a:gd name="connsiteY21" fmla="*/ 104353 h 128795"/>
                <a:gd name="connsiteX22" fmla="*/ 79140 w 125538"/>
                <a:gd name="connsiteY22" fmla="*/ 58335 h 128795"/>
                <a:gd name="connsiteX23" fmla="*/ 79140 w 125538"/>
                <a:gd name="connsiteY23" fmla="*/ 86395 h 128795"/>
                <a:gd name="connsiteX24" fmla="*/ 46572 w 125538"/>
                <a:gd name="connsiteY24" fmla="*/ 122592 h 128795"/>
                <a:gd name="connsiteX25" fmla="*/ 21520 w 125538"/>
                <a:gd name="connsiteY25" fmla="*/ 98741 h 128795"/>
                <a:gd name="connsiteX26" fmla="*/ 79140 w 125538"/>
                <a:gd name="connsiteY26" fmla="*/ 58335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538" h="128795">
                  <a:moveTo>
                    <a:pt x="81089" y="104353"/>
                  </a:moveTo>
                  <a:cubicBezTo>
                    <a:pt x="82202" y="115577"/>
                    <a:pt x="89718" y="127363"/>
                    <a:pt x="102800" y="127363"/>
                  </a:cubicBezTo>
                  <a:cubicBezTo>
                    <a:pt x="108646" y="127363"/>
                    <a:pt x="125626" y="123434"/>
                    <a:pt x="125626" y="100706"/>
                  </a:cubicBezTo>
                  <a:lnTo>
                    <a:pt x="125626" y="84992"/>
                  </a:lnTo>
                  <a:lnTo>
                    <a:pt x="118667" y="84992"/>
                  </a:lnTo>
                  <a:lnTo>
                    <a:pt x="118667" y="100706"/>
                  </a:lnTo>
                  <a:cubicBezTo>
                    <a:pt x="118667" y="116980"/>
                    <a:pt x="111708" y="118664"/>
                    <a:pt x="108646" y="118664"/>
                  </a:cubicBezTo>
                  <a:cubicBezTo>
                    <a:pt x="99460" y="118664"/>
                    <a:pt x="98347" y="106037"/>
                    <a:pt x="98347" y="104634"/>
                  </a:cubicBezTo>
                  <a:lnTo>
                    <a:pt x="98347" y="48514"/>
                  </a:lnTo>
                  <a:cubicBezTo>
                    <a:pt x="98347" y="36729"/>
                    <a:pt x="98347" y="25785"/>
                    <a:pt x="88326" y="15403"/>
                  </a:cubicBezTo>
                  <a:cubicBezTo>
                    <a:pt x="77470" y="4459"/>
                    <a:pt x="63552" y="-30"/>
                    <a:pt x="50191" y="-30"/>
                  </a:cubicBezTo>
                  <a:cubicBezTo>
                    <a:pt x="27366" y="-30"/>
                    <a:pt x="8159" y="13158"/>
                    <a:pt x="8159" y="31678"/>
                  </a:cubicBezTo>
                  <a:cubicBezTo>
                    <a:pt x="8159" y="40096"/>
                    <a:pt x="13726" y="44866"/>
                    <a:pt x="20964" y="44866"/>
                  </a:cubicBezTo>
                  <a:cubicBezTo>
                    <a:pt x="28758" y="44866"/>
                    <a:pt x="33768" y="39254"/>
                    <a:pt x="33768" y="31958"/>
                  </a:cubicBezTo>
                  <a:cubicBezTo>
                    <a:pt x="33768" y="28591"/>
                    <a:pt x="32376" y="19331"/>
                    <a:pt x="19572" y="19051"/>
                  </a:cubicBezTo>
                  <a:cubicBezTo>
                    <a:pt x="27087" y="9230"/>
                    <a:pt x="40727" y="6143"/>
                    <a:pt x="49634" y="6143"/>
                  </a:cubicBezTo>
                  <a:cubicBezTo>
                    <a:pt x="63274" y="6143"/>
                    <a:pt x="79140" y="17086"/>
                    <a:pt x="79140" y="42060"/>
                  </a:cubicBezTo>
                  <a:lnTo>
                    <a:pt x="79140" y="52442"/>
                  </a:lnTo>
                  <a:cubicBezTo>
                    <a:pt x="64944" y="53284"/>
                    <a:pt x="45459" y="54126"/>
                    <a:pt x="27923" y="62544"/>
                  </a:cubicBezTo>
                  <a:cubicBezTo>
                    <a:pt x="7046" y="72084"/>
                    <a:pt x="87" y="86676"/>
                    <a:pt x="87" y="99022"/>
                  </a:cubicBezTo>
                  <a:cubicBezTo>
                    <a:pt x="87" y="121751"/>
                    <a:pt x="27087" y="128766"/>
                    <a:pt x="44624" y="128766"/>
                  </a:cubicBezTo>
                  <a:cubicBezTo>
                    <a:pt x="62995" y="128766"/>
                    <a:pt x="75800" y="117542"/>
                    <a:pt x="81089" y="104353"/>
                  </a:cubicBezTo>
                  <a:close/>
                  <a:moveTo>
                    <a:pt x="79140" y="58335"/>
                  </a:moveTo>
                  <a:lnTo>
                    <a:pt x="79140" y="86395"/>
                  </a:lnTo>
                  <a:cubicBezTo>
                    <a:pt x="79140" y="113052"/>
                    <a:pt x="59098" y="122592"/>
                    <a:pt x="46572" y="122592"/>
                  </a:cubicBezTo>
                  <a:cubicBezTo>
                    <a:pt x="32933" y="122592"/>
                    <a:pt x="21520" y="112771"/>
                    <a:pt x="21520" y="98741"/>
                  </a:cubicBezTo>
                  <a:cubicBezTo>
                    <a:pt x="21520" y="83308"/>
                    <a:pt x="33211" y="60018"/>
                    <a:pt x="79140" y="5833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9" name="手繪多邊形: 圖案 2818">
              <a:extLst>
                <a:ext uri="{FF2B5EF4-FFF2-40B4-BE49-F238E27FC236}">
                  <a16:creationId xmlns:a16="http://schemas.microsoft.com/office/drawing/2014/main" id="{71E90637-0915-6669-F76D-E46B012168DA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3158688" y="982394"/>
              <a:ext cx="93527" cy="124025"/>
            </a:xfrm>
            <a:custGeom>
              <a:avLst/>
              <a:gdLst>
                <a:gd name="connsiteX0" fmla="*/ 38783 w 93527"/>
                <a:gd name="connsiteY0" fmla="*/ 30836 h 124025"/>
                <a:gd name="connsiteX1" fmla="*/ 38783 w 93527"/>
                <a:gd name="connsiteY1" fmla="*/ -30 h 124025"/>
                <a:gd name="connsiteX2" fmla="*/ 92 w 93527"/>
                <a:gd name="connsiteY2" fmla="*/ 3056 h 124025"/>
                <a:gd name="connsiteX3" fmla="*/ 92 w 93527"/>
                <a:gd name="connsiteY3" fmla="*/ 11755 h 124025"/>
                <a:gd name="connsiteX4" fmla="*/ 21804 w 93527"/>
                <a:gd name="connsiteY4" fmla="*/ 27469 h 124025"/>
                <a:gd name="connsiteX5" fmla="*/ 21804 w 93527"/>
                <a:gd name="connsiteY5" fmla="*/ 102670 h 124025"/>
                <a:gd name="connsiteX6" fmla="*/ 92 w 93527"/>
                <a:gd name="connsiteY6" fmla="*/ 115297 h 124025"/>
                <a:gd name="connsiteX7" fmla="*/ 92 w 93527"/>
                <a:gd name="connsiteY7" fmla="*/ 123995 h 124025"/>
                <a:gd name="connsiteX8" fmla="*/ 31824 w 93527"/>
                <a:gd name="connsiteY8" fmla="*/ 123154 h 124025"/>
                <a:gd name="connsiteX9" fmla="*/ 67176 w 93527"/>
                <a:gd name="connsiteY9" fmla="*/ 123995 h 124025"/>
                <a:gd name="connsiteX10" fmla="*/ 67176 w 93527"/>
                <a:gd name="connsiteY10" fmla="*/ 115297 h 124025"/>
                <a:gd name="connsiteX11" fmla="*/ 61330 w 93527"/>
                <a:gd name="connsiteY11" fmla="*/ 115297 h 124025"/>
                <a:gd name="connsiteX12" fmla="*/ 40175 w 93527"/>
                <a:gd name="connsiteY12" fmla="*/ 102109 h 124025"/>
                <a:gd name="connsiteX13" fmla="*/ 40175 w 93527"/>
                <a:gd name="connsiteY13" fmla="*/ 58896 h 124025"/>
                <a:gd name="connsiteX14" fmla="*/ 73021 w 93527"/>
                <a:gd name="connsiteY14" fmla="*/ 6143 h 124025"/>
                <a:gd name="connsiteX15" fmla="*/ 76083 w 93527"/>
                <a:gd name="connsiteY15" fmla="*/ 6424 h 124025"/>
                <a:gd name="connsiteX16" fmla="*/ 69681 w 93527"/>
                <a:gd name="connsiteY16" fmla="*/ 17367 h 124025"/>
                <a:gd name="connsiteX17" fmla="*/ 81650 w 93527"/>
                <a:gd name="connsiteY17" fmla="*/ 29433 h 124025"/>
                <a:gd name="connsiteX18" fmla="*/ 93620 w 93527"/>
                <a:gd name="connsiteY18" fmla="*/ 17086 h 124025"/>
                <a:gd name="connsiteX19" fmla="*/ 73021 w 93527"/>
                <a:gd name="connsiteY19" fmla="*/ -30 h 124025"/>
                <a:gd name="connsiteX20" fmla="*/ 38783 w 93527"/>
                <a:gd name="connsiteY20" fmla="*/ 30836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527" h="124025">
                  <a:moveTo>
                    <a:pt x="38783" y="30836"/>
                  </a:moveTo>
                  <a:lnTo>
                    <a:pt x="38783" y="-30"/>
                  </a:lnTo>
                  <a:lnTo>
                    <a:pt x="92" y="3056"/>
                  </a:lnTo>
                  <a:lnTo>
                    <a:pt x="92" y="11755"/>
                  </a:lnTo>
                  <a:cubicBezTo>
                    <a:pt x="19577" y="11755"/>
                    <a:pt x="21804" y="13719"/>
                    <a:pt x="21804" y="27469"/>
                  </a:cubicBezTo>
                  <a:lnTo>
                    <a:pt x="21804" y="102670"/>
                  </a:lnTo>
                  <a:cubicBezTo>
                    <a:pt x="21804" y="115297"/>
                    <a:pt x="18742" y="115297"/>
                    <a:pt x="92" y="115297"/>
                  </a:cubicBezTo>
                  <a:lnTo>
                    <a:pt x="92" y="123995"/>
                  </a:lnTo>
                  <a:cubicBezTo>
                    <a:pt x="10948" y="123715"/>
                    <a:pt x="24031" y="123154"/>
                    <a:pt x="31824" y="123154"/>
                  </a:cubicBezTo>
                  <a:cubicBezTo>
                    <a:pt x="42959" y="123154"/>
                    <a:pt x="56041" y="123154"/>
                    <a:pt x="67176" y="123995"/>
                  </a:cubicBezTo>
                  <a:lnTo>
                    <a:pt x="67176" y="115297"/>
                  </a:lnTo>
                  <a:lnTo>
                    <a:pt x="61330" y="115297"/>
                  </a:lnTo>
                  <a:cubicBezTo>
                    <a:pt x="40732" y="115297"/>
                    <a:pt x="40175" y="112210"/>
                    <a:pt x="40175" y="102109"/>
                  </a:cubicBezTo>
                  <a:lnTo>
                    <a:pt x="40175" y="58896"/>
                  </a:lnTo>
                  <a:cubicBezTo>
                    <a:pt x="40175" y="31117"/>
                    <a:pt x="51866" y="6143"/>
                    <a:pt x="73021" y="6143"/>
                  </a:cubicBezTo>
                  <a:cubicBezTo>
                    <a:pt x="74970" y="6143"/>
                    <a:pt x="75526" y="6143"/>
                    <a:pt x="76083" y="6424"/>
                  </a:cubicBezTo>
                  <a:cubicBezTo>
                    <a:pt x="75248" y="6704"/>
                    <a:pt x="69681" y="10071"/>
                    <a:pt x="69681" y="17367"/>
                  </a:cubicBezTo>
                  <a:cubicBezTo>
                    <a:pt x="69681" y="25224"/>
                    <a:pt x="75526" y="29433"/>
                    <a:pt x="81650" y="29433"/>
                  </a:cubicBezTo>
                  <a:cubicBezTo>
                    <a:pt x="86661" y="29433"/>
                    <a:pt x="93620" y="26066"/>
                    <a:pt x="93620" y="17086"/>
                  </a:cubicBezTo>
                  <a:cubicBezTo>
                    <a:pt x="93620" y="8107"/>
                    <a:pt x="84991" y="-30"/>
                    <a:pt x="73021" y="-30"/>
                  </a:cubicBezTo>
                  <a:cubicBezTo>
                    <a:pt x="52701" y="-30"/>
                    <a:pt x="42680" y="18770"/>
                    <a:pt x="38783" y="3083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0" name="手繪多邊形: 圖案 2819">
              <a:extLst>
                <a:ext uri="{FF2B5EF4-FFF2-40B4-BE49-F238E27FC236}">
                  <a16:creationId xmlns:a16="http://schemas.microsoft.com/office/drawing/2014/main" id="{4295B864-A91F-E59E-9176-1F7632428768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3265206" y="933850"/>
              <a:ext cx="87125" cy="175656"/>
            </a:xfrm>
            <a:custGeom>
              <a:avLst/>
              <a:gdLst>
                <a:gd name="connsiteX0" fmla="*/ 42963 w 87125"/>
                <a:gd name="connsiteY0" fmla="*/ 60299 h 175656"/>
                <a:gd name="connsiteX1" fmla="*/ 82768 w 87125"/>
                <a:gd name="connsiteY1" fmla="*/ 60299 h 175656"/>
                <a:gd name="connsiteX2" fmla="*/ 82768 w 87125"/>
                <a:gd name="connsiteY2" fmla="*/ 51600 h 175656"/>
                <a:gd name="connsiteX3" fmla="*/ 42963 w 87125"/>
                <a:gd name="connsiteY3" fmla="*/ 51600 h 175656"/>
                <a:gd name="connsiteX4" fmla="*/ 42963 w 87125"/>
                <a:gd name="connsiteY4" fmla="*/ -30 h 175656"/>
                <a:gd name="connsiteX5" fmla="*/ 36004 w 87125"/>
                <a:gd name="connsiteY5" fmla="*/ -30 h 175656"/>
                <a:gd name="connsiteX6" fmla="*/ 96 w 87125"/>
                <a:gd name="connsiteY6" fmla="*/ 54126 h 175656"/>
                <a:gd name="connsiteX7" fmla="*/ 96 w 87125"/>
                <a:gd name="connsiteY7" fmla="*/ 60299 h 175656"/>
                <a:gd name="connsiteX8" fmla="*/ 23756 w 87125"/>
                <a:gd name="connsiteY8" fmla="*/ 60299 h 175656"/>
                <a:gd name="connsiteX9" fmla="*/ 23756 w 87125"/>
                <a:gd name="connsiteY9" fmla="*/ 137745 h 175656"/>
                <a:gd name="connsiteX10" fmla="*/ 59664 w 87125"/>
                <a:gd name="connsiteY10" fmla="*/ 175626 h 175656"/>
                <a:gd name="connsiteX11" fmla="*/ 87221 w 87125"/>
                <a:gd name="connsiteY11" fmla="*/ 137745 h 175656"/>
                <a:gd name="connsiteX12" fmla="*/ 87221 w 87125"/>
                <a:gd name="connsiteY12" fmla="*/ 121751 h 175656"/>
                <a:gd name="connsiteX13" fmla="*/ 80262 w 87125"/>
                <a:gd name="connsiteY13" fmla="*/ 121751 h 175656"/>
                <a:gd name="connsiteX14" fmla="*/ 80262 w 87125"/>
                <a:gd name="connsiteY14" fmla="*/ 137184 h 175656"/>
                <a:gd name="connsiteX15" fmla="*/ 61613 w 87125"/>
                <a:gd name="connsiteY15" fmla="*/ 168611 h 175656"/>
                <a:gd name="connsiteX16" fmla="*/ 42963 w 87125"/>
                <a:gd name="connsiteY16" fmla="*/ 138306 h 175656"/>
                <a:gd name="connsiteX17" fmla="*/ 42963 w 87125"/>
                <a:gd name="connsiteY17" fmla="*/ 6029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963" y="60299"/>
                  </a:moveTo>
                  <a:lnTo>
                    <a:pt x="82768" y="60299"/>
                  </a:lnTo>
                  <a:lnTo>
                    <a:pt x="82768" y="51600"/>
                  </a:lnTo>
                  <a:lnTo>
                    <a:pt x="42963" y="51600"/>
                  </a:lnTo>
                  <a:lnTo>
                    <a:pt x="42963" y="-30"/>
                  </a:lnTo>
                  <a:lnTo>
                    <a:pt x="36004" y="-30"/>
                  </a:lnTo>
                  <a:cubicBezTo>
                    <a:pt x="35725" y="22979"/>
                    <a:pt x="27375" y="53003"/>
                    <a:pt x="96" y="54126"/>
                  </a:cubicBezTo>
                  <a:lnTo>
                    <a:pt x="96" y="60299"/>
                  </a:lnTo>
                  <a:lnTo>
                    <a:pt x="23756" y="60299"/>
                  </a:lnTo>
                  <a:lnTo>
                    <a:pt x="23756" y="137745"/>
                  </a:lnTo>
                  <a:cubicBezTo>
                    <a:pt x="23756" y="172259"/>
                    <a:pt x="49643" y="175626"/>
                    <a:pt x="59664" y="175626"/>
                  </a:cubicBezTo>
                  <a:cubicBezTo>
                    <a:pt x="79427" y="175626"/>
                    <a:pt x="87221" y="155703"/>
                    <a:pt x="87221" y="137745"/>
                  </a:cubicBezTo>
                  <a:lnTo>
                    <a:pt x="87221" y="121751"/>
                  </a:lnTo>
                  <a:lnTo>
                    <a:pt x="80262" y="121751"/>
                  </a:lnTo>
                  <a:lnTo>
                    <a:pt x="80262" y="137184"/>
                  </a:lnTo>
                  <a:cubicBezTo>
                    <a:pt x="80262" y="157948"/>
                    <a:pt x="71912" y="168611"/>
                    <a:pt x="61613" y="168611"/>
                  </a:cubicBezTo>
                  <a:cubicBezTo>
                    <a:pt x="42963" y="168611"/>
                    <a:pt x="42963" y="143076"/>
                    <a:pt x="42963" y="138306"/>
                  </a:cubicBezTo>
                  <a:lnTo>
                    <a:pt x="42963" y="6029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1" name="手繪多邊形: 圖案 2820">
              <a:extLst>
                <a:ext uri="{FF2B5EF4-FFF2-40B4-BE49-F238E27FC236}">
                  <a16:creationId xmlns:a16="http://schemas.microsoft.com/office/drawing/2014/main" id="{0ACDA22D-E1D6-38ED-1189-D3C2435D0752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3377353" y="980711"/>
              <a:ext cx="91022" cy="128795"/>
            </a:xfrm>
            <a:custGeom>
              <a:avLst/>
              <a:gdLst>
                <a:gd name="connsiteX0" fmla="*/ 48812 w 91022"/>
                <a:gd name="connsiteY0" fmla="*/ 71242 h 128795"/>
                <a:gd name="connsiteX1" fmla="*/ 77761 w 91022"/>
                <a:gd name="connsiteY1" fmla="*/ 97058 h 128795"/>
                <a:gd name="connsiteX2" fmla="*/ 46307 w 91022"/>
                <a:gd name="connsiteY2" fmla="*/ 122592 h 128795"/>
                <a:gd name="connsiteX3" fmla="*/ 7615 w 91022"/>
                <a:gd name="connsiteY3" fmla="*/ 82747 h 128795"/>
                <a:gd name="connsiteX4" fmla="*/ 3718 w 91022"/>
                <a:gd name="connsiteY4" fmla="*/ 77977 h 128795"/>
                <a:gd name="connsiteX5" fmla="*/ 100 w 91022"/>
                <a:gd name="connsiteY5" fmla="*/ 84992 h 128795"/>
                <a:gd name="connsiteX6" fmla="*/ 100 w 91022"/>
                <a:gd name="connsiteY6" fmla="*/ 122031 h 128795"/>
                <a:gd name="connsiteX7" fmla="*/ 3162 w 91022"/>
                <a:gd name="connsiteY7" fmla="*/ 128766 h 128795"/>
                <a:gd name="connsiteX8" fmla="*/ 10120 w 91022"/>
                <a:gd name="connsiteY8" fmla="*/ 123154 h 128795"/>
                <a:gd name="connsiteX9" fmla="*/ 15688 w 91022"/>
                <a:gd name="connsiteY9" fmla="*/ 116700 h 128795"/>
                <a:gd name="connsiteX10" fmla="*/ 46307 w 91022"/>
                <a:gd name="connsiteY10" fmla="*/ 128766 h 128795"/>
                <a:gd name="connsiteX11" fmla="*/ 91122 w 91022"/>
                <a:gd name="connsiteY11" fmla="*/ 89762 h 128795"/>
                <a:gd name="connsiteX12" fmla="*/ 79431 w 91022"/>
                <a:gd name="connsiteY12" fmla="*/ 63105 h 128795"/>
                <a:gd name="connsiteX13" fmla="*/ 47699 w 91022"/>
                <a:gd name="connsiteY13" fmla="*/ 49636 h 128795"/>
                <a:gd name="connsiteX14" fmla="*/ 13461 w 91022"/>
                <a:gd name="connsiteY14" fmla="*/ 26627 h 128795"/>
                <a:gd name="connsiteX15" fmla="*/ 44637 w 91022"/>
                <a:gd name="connsiteY15" fmla="*/ 5301 h 128795"/>
                <a:gd name="connsiteX16" fmla="*/ 77204 w 91022"/>
                <a:gd name="connsiteY16" fmla="*/ 39254 h 128795"/>
                <a:gd name="connsiteX17" fmla="*/ 80545 w 91022"/>
                <a:gd name="connsiteY17" fmla="*/ 41779 h 128795"/>
                <a:gd name="connsiteX18" fmla="*/ 84163 w 91022"/>
                <a:gd name="connsiteY18" fmla="*/ 35045 h 128795"/>
                <a:gd name="connsiteX19" fmla="*/ 84163 w 91022"/>
                <a:gd name="connsiteY19" fmla="*/ 6704 h 128795"/>
                <a:gd name="connsiteX20" fmla="*/ 81101 w 91022"/>
                <a:gd name="connsiteY20" fmla="*/ -30 h 128795"/>
                <a:gd name="connsiteX21" fmla="*/ 75534 w 91022"/>
                <a:gd name="connsiteY21" fmla="*/ 3337 h 128795"/>
                <a:gd name="connsiteX22" fmla="*/ 70802 w 91022"/>
                <a:gd name="connsiteY22" fmla="*/ 7827 h 128795"/>
                <a:gd name="connsiteX23" fmla="*/ 44637 w 91022"/>
                <a:gd name="connsiteY23" fmla="*/ -30 h 128795"/>
                <a:gd name="connsiteX24" fmla="*/ 100 w 91022"/>
                <a:gd name="connsiteY24" fmla="*/ 34484 h 128795"/>
                <a:gd name="connsiteX25" fmla="*/ 12069 w 91022"/>
                <a:gd name="connsiteY25" fmla="*/ 58335 h 128795"/>
                <a:gd name="connsiteX26" fmla="*/ 48812 w 91022"/>
                <a:gd name="connsiteY26" fmla="*/ 71242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812" y="71242"/>
                  </a:moveTo>
                  <a:cubicBezTo>
                    <a:pt x="54936" y="72365"/>
                    <a:pt x="77761" y="76855"/>
                    <a:pt x="77761" y="97058"/>
                  </a:cubicBezTo>
                  <a:cubicBezTo>
                    <a:pt x="77761" y="111368"/>
                    <a:pt x="68019" y="122592"/>
                    <a:pt x="46307" y="122592"/>
                  </a:cubicBezTo>
                  <a:cubicBezTo>
                    <a:pt x="22925" y="122592"/>
                    <a:pt x="12904" y="106598"/>
                    <a:pt x="7615" y="82747"/>
                  </a:cubicBezTo>
                  <a:cubicBezTo>
                    <a:pt x="6780" y="79099"/>
                    <a:pt x="6502" y="77977"/>
                    <a:pt x="3718" y="77977"/>
                  </a:cubicBezTo>
                  <a:cubicBezTo>
                    <a:pt x="100" y="77977"/>
                    <a:pt x="100" y="79941"/>
                    <a:pt x="100" y="84992"/>
                  </a:cubicBezTo>
                  <a:lnTo>
                    <a:pt x="100" y="122031"/>
                  </a:lnTo>
                  <a:cubicBezTo>
                    <a:pt x="100" y="126801"/>
                    <a:pt x="100" y="128766"/>
                    <a:pt x="3162" y="128766"/>
                  </a:cubicBezTo>
                  <a:cubicBezTo>
                    <a:pt x="4553" y="128766"/>
                    <a:pt x="4832" y="128485"/>
                    <a:pt x="10120" y="123154"/>
                  </a:cubicBezTo>
                  <a:cubicBezTo>
                    <a:pt x="10677" y="122592"/>
                    <a:pt x="10677" y="122031"/>
                    <a:pt x="15688" y="116700"/>
                  </a:cubicBezTo>
                  <a:cubicBezTo>
                    <a:pt x="27935" y="128485"/>
                    <a:pt x="40461" y="128766"/>
                    <a:pt x="46307" y="128766"/>
                  </a:cubicBezTo>
                  <a:cubicBezTo>
                    <a:pt x="78318" y="128766"/>
                    <a:pt x="91122" y="109965"/>
                    <a:pt x="91122" y="89762"/>
                  </a:cubicBezTo>
                  <a:cubicBezTo>
                    <a:pt x="91122" y="74890"/>
                    <a:pt x="82771" y="66472"/>
                    <a:pt x="79431" y="63105"/>
                  </a:cubicBezTo>
                  <a:cubicBezTo>
                    <a:pt x="70245" y="54126"/>
                    <a:pt x="59390" y="51881"/>
                    <a:pt x="47699" y="49636"/>
                  </a:cubicBezTo>
                  <a:cubicBezTo>
                    <a:pt x="32111" y="46550"/>
                    <a:pt x="13461" y="42902"/>
                    <a:pt x="13461" y="26627"/>
                  </a:cubicBezTo>
                  <a:cubicBezTo>
                    <a:pt x="13461" y="16806"/>
                    <a:pt x="20698" y="5301"/>
                    <a:pt x="44637" y="5301"/>
                  </a:cubicBezTo>
                  <a:cubicBezTo>
                    <a:pt x="75256" y="5301"/>
                    <a:pt x="76648" y="30555"/>
                    <a:pt x="77204" y="39254"/>
                  </a:cubicBezTo>
                  <a:cubicBezTo>
                    <a:pt x="77483" y="41779"/>
                    <a:pt x="79988" y="41779"/>
                    <a:pt x="80545" y="41779"/>
                  </a:cubicBezTo>
                  <a:cubicBezTo>
                    <a:pt x="84163" y="41779"/>
                    <a:pt x="84163" y="40376"/>
                    <a:pt x="84163" y="35045"/>
                  </a:cubicBezTo>
                  <a:lnTo>
                    <a:pt x="84163" y="6704"/>
                  </a:lnTo>
                  <a:cubicBezTo>
                    <a:pt x="84163" y="1934"/>
                    <a:pt x="84163" y="-30"/>
                    <a:pt x="81101" y="-30"/>
                  </a:cubicBezTo>
                  <a:cubicBezTo>
                    <a:pt x="79710" y="-30"/>
                    <a:pt x="79153" y="-30"/>
                    <a:pt x="75534" y="3337"/>
                  </a:cubicBezTo>
                  <a:cubicBezTo>
                    <a:pt x="74699" y="4459"/>
                    <a:pt x="71916" y="6985"/>
                    <a:pt x="70802" y="7827"/>
                  </a:cubicBezTo>
                  <a:cubicBezTo>
                    <a:pt x="60225" y="-30"/>
                    <a:pt x="48812" y="-30"/>
                    <a:pt x="44637" y="-30"/>
                  </a:cubicBezTo>
                  <a:cubicBezTo>
                    <a:pt x="10677" y="-30"/>
                    <a:pt x="100" y="18770"/>
                    <a:pt x="100" y="34484"/>
                  </a:cubicBezTo>
                  <a:cubicBezTo>
                    <a:pt x="100" y="44305"/>
                    <a:pt x="4553" y="52162"/>
                    <a:pt x="12069" y="58335"/>
                  </a:cubicBezTo>
                  <a:cubicBezTo>
                    <a:pt x="20976" y="65630"/>
                    <a:pt x="28770" y="67314"/>
                    <a:pt x="48812" y="7124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2" name="手繪多邊形: 圖案 2821">
              <a:extLst>
                <a:ext uri="{FF2B5EF4-FFF2-40B4-BE49-F238E27FC236}">
                  <a16:creationId xmlns:a16="http://schemas.microsoft.com/office/drawing/2014/main" id="{E9E8FAD9-321D-8910-8346-7FCC6A809220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3575760" y="985481"/>
              <a:ext cx="190674" cy="124025"/>
            </a:xfrm>
            <a:custGeom>
              <a:avLst/>
              <a:gdLst>
                <a:gd name="connsiteX0" fmla="*/ 167399 w 190674"/>
                <a:gd name="connsiteY0" fmla="*/ 26627 h 124025"/>
                <a:gd name="connsiteX1" fmla="*/ 190781 w 190674"/>
                <a:gd name="connsiteY1" fmla="*/ 8668 h 124025"/>
                <a:gd name="connsiteX2" fmla="*/ 190781 w 190674"/>
                <a:gd name="connsiteY2" fmla="*/ -30 h 124025"/>
                <a:gd name="connsiteX3" fmla="*/ 170461 w 190674"/>
                <a:gd name="connsiteY3" fmla="*/ 812 h 124025"/>
                <a:gd name="connsiteX4" fmla="*/ 144574 w 190674"/>
                <a:gd name="connsiteY4" fmla="*/ -30 h 124025"/>
                <a:gd name="connsiteX5" fmla="*/ 144574 w 190674"/>
                <a:gd name="connsiteY5" fmla="*/ 8668 h 124025"/>
                <a:gd name="connsiteX6" fmla="*/ 160718 w 190674"/>
                <a:gd name="connsiteY6" fmla="*/ 22137 h 124025"/>
                <a:gd name="connsiteX7" fmla="*/ 159327 w 190674"/>
                <a:gd name="connsiteY7" fmla="*/ 28030 h 124025"/>
                <a:gd name="connsiteX8" fmla="*/ 133996 w 190674"/>
                <a:gd name="connsiteY8" fmla="*/ 99864 h 124025"/>
                <a:gd name="connsiteX9" fmla="*/ 106439 w 190674"/>
                <a:gd name="connsiteY9" fmla="*/ 21576 h 124025"/>
                <a:gd name="connsiteX10" fmla="*/ 105047 w 190674"/>
                <a:gd name="connsiteY10" fmla="*/ 16245 h 124025"/>
                <a:gd name="connsiteX11" fmla="*/ 121470 w 190674"/>
                <a:gd name="connsiteY11" fmla="*/ 8668 h 124025"/>
                <a:gd name="connsiteX12" fmla="*/ 121470 w 190674"/>
                <a:gd name="connsiteY12" fmla="*/ -30 h 124025"/>
                <a:gd name="connsiteX13" fmla="*/ 92521 w 190674"/>
                <a:gd name="connsiteY13" fmla="*/ 812 h 124025"/>
                <a:gd name="connsiteX14" fmla="*/ 67747 w 190674"/>
                <a:gd name="connsiteY14" fmla="*/ -30 h 124025"/>
                <a:gd name="connsiteX15" fmla="*/ 67747 w 190674"/>
                <a:gd name="connsiteY15" fmla="*/ 8668 h 124025"/>
                <a:gd name="connsiteX16" fmla="*/ 85284 w 190674"/>
                <a:gd name="connsiteY16" fmla="*/ 12877 h 124025"/>
                <a:gd name="connsiteX17" fmla="*/ 91686 w 190674"/>
                <a:gd name="connsiteY17" fmla="*/ 28311 h 124025"/>
                <a:gd name="connsiteX18" fmla="*/ 67747 w 190674"/>
                <a:gd name="connsiteY18" fmla="*/ 96216 h 124025"/>
                <a:gd name="connsiteX19" fmla="*/ 41304 w 190674"/>
                <a:gd name="connsiteY19" fmla="*/ 21296 h 124025"/>
                <a:gd name="connsiteX20" fmla="*/ 39912 w 190674"/>
                <a:gd name="connsiteY20" fmla="*/ 16245 h 124025"/>
                <a:gd name="connsiteX21" fmla="*/ 56335 w 190674"/>
                <a:gd name="connsiteY21" fmla="*/ 8668 h 124025"/>
                <a:gd name="connsiteX22" fmla="*/ 56335 w 190674"/>
                <a:gd name="connsiteY22" fmla="*/ -30 h 124025"/>
                <a:gd name="connsiteX23" fmla="*/ 25994 w 190674"/>
                <a:gd name="connsiteY23" fmla="*/ 812 h 124025"/>
                <a:gd name="connsiteX24" fmla="*/ 107 w 190674"/>
                <a:gd name="connsiteY24" fmla="*/ -30 h 124025"/>
                <a:gd name="connsiteX25" fmla="*/ 107 w 190674"/>
                <a:gd name="connsiteY25" fmla="*/ 8668 h 124025"/>
                <a:gd name="connsiteX26" fmla="*/ 20705 w 190674"/>
                <a:gd name="connsiteY26" fmla="*/ 18489 h 124025"/>
                <a:gd name="connsiteX27" fmla="*/ 55778 w 190674"/>
                <a:gd name="connsiteY27" fmla="*/ 117822 h 124025"/>
                <a:gd name="connsiteX28" fmla="*/ 61624 w 190674"/>
                <a:gd name="connsiteY28" fmla="*/ 123995 h 124025"/>
                <a:gd name="connsiteX29" fmla="*/ 67191 w 190674"/>
                <a:gd name="connsiteY29" fmla="*/ 118383 h 124025"/>
                <a:gd name="connsiteX30" fmla="*/ 95305 w 190674"/>
                <a:gd name="connsiteY30" fmla="*/ 38973 h 124025"/>
                <a:gd name="connsiteX31" fmla="*/ 123697 w 190674"/>
                <a:gd name="connsiteY31" fmla="*/ 118664 h 124025"/>
                <a:gd name="connsiteX32" fmla="*/ 129264 w 190674"/>
                <a:gd name="connsiteY32" fmla="*/ 123995 h 124025"/>
                <a:gd name="connsiteX33" fmla="*/ 134831 w 190674"/>
                <a:gd name="connsiteY33" fmla="*/ 118664 h 124025"/>
                <a:gd name="connsiteX34" fmla="*/ 167399 w 190674"/>
                <a:gd name="connsiteY34" fmla="*/ 26627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0674" h="124025">
                  <a:moveTo>
                    <a:pt x="167399" y="26627"/>
                  </a:moveTo>
                  <a:cubicBezTo>
                    <a:pt x="172409" y="12597"/>
                    <a:pt x="181038" y="8949"/>
                    <a:pt x="190781" y="8668"/>
                  </a:cubicBezTo>
                  <a:lnTo>
                    <a:pt x="190781" y="-30"/>
                  </a:lnTo>
                  <a:cubicBezTo>
                    <a:pt x="184657" y="531"/>
                    <a:pt x="176585" y="812"/>
                    <a:pt x="170461" y="812"/>
                  </a:cubicBezTo>
                  <a:cubicBezTo>
                    <a:pt x="162389" y="812"/>
                    <a:pt x="149863" y="250"/>
                    <a:pt x="144574" y="-30"/>
                  </a:cubicBezTo>
                  <a:lnTo>
                    <a:pt x="144574" y="8668"/>
                  </a:lnTo>
                  <a:cubicBezTo>
                    <a:pt x="154595" y="8949"/>
                    <a:pt x="160718" y="14000"/>
                    <a:pt x="160718" y="22137"/>
                  </a:cubicBezTo>
                  <a:cubicBezTo>
                    <a:pt x="160718" y="23821"/>
                    <a:pt x="160718" y="24382"/>
                    <a:pt x="159327" y="28030"/>
                  </a:cubicBezTo>
                  <a:lnTo>
                    <a:pt x="133996" y="99864"/>
                  </a:lnTo>
                  <a:lnTo>
                    <a:pt x="106439" y="21576"/>
                  </a:lnTo>
                  <a:cubicBezTo>
                    <a:pt x="105326" y="18209"/>
                    <a:pt x="105047" y="17648"/>
                    <a:pt x="105047" y="16245"/>
                  </a:cubicBezTo>
                  <a:cubicBezTo>
                    <a:pt x="105047" y="8668"/>
                    <a:pt x="115903" y="8668"/>
                    <a:pt x="121470" y="8668"/>
                  </a:cubicBezTo>
                  <a:lnTo>
                    <a:pt x="121470" y="-30"/>
                  </a:lnTo>
                  <a:cubicBezTo>
                    <a:pt x="113398" y="250"/>
                    <a:pt x="99202" y="812"/>
                    <a:pt x="92521" y="812"/>
                  </a:cubicBezTo>
                  <a:cubicBezTo>
                    <a:pt x="84170" y="812"/>
                    <a:pt x="76098" y="531"/>
                    <a:pt x="67747" y="-30"/>
                  </a:cubicBezTo>
                  <a:lnTo>
                    <a:pt x="67747" y="8668"/>
                  </a:lnTo>
                  <a:cubicBezTo>
                    <a:pt x="78047" y="8668"/>
                    <a:pt x="82500" y="9230"/>
                    <a:pt x="85284" y="12877"/>
                  </a:cubicBezTo>
                  <a:cubicBezTo>
                    <a:pt x="86676" y="14561"/>
                    <a:pt x="89738" y="22979"/>
                    <a:pt x="91686" y="28311"/>
                  </a:cubicBezTo>
                  <a:lnTo>
                    <a:pt x="67747" y="96216"/>
                  </a:lnTo>
                  <a:lnTo>
                    <a:pt x="41304" y="21296"/>
                  </a:lnTo>
                  <a:cubicBezTo>
                    <a:pt x="39912" y="17928"/>
                    <a:pt x="39912" y="17367"/>
                    <a:pt x="39912" y="16245"/>
                  </a:cubicBezTo>
                  <a:cubicBezTo>
                    <a:pt x="39912" y="8668"/>
                    <a:pt x="50768" y="8668"/>
                    <a:pt x="56335" y="8668"/>
                  </a:cubicBezTo>
                  <a:lnTo>
                    <a:pt x="56335" y="-30"/>
                  </a:lnTo>
                  <a:cubicBezTo>
                    <a:pt x="47984" y="250"/>
                    <a:pt x="32396" y="812"/>
                    <a:pt x="25994" y="812"/>
                  </a:cubicBezTo>
                  <a:cubicBezTo>
                    <a:pt x="24881" y="812"/>
                    <a:pt x="10128" y="531"/>
                    <a:pt x="107" y="-30"/>
                  </a:cubicBezTo>
                  <a:lnTo>
                    <a:pt x="107" y="8668"/>
                  </a:lnTo>
                  <a:cubicBezTo>
                    <a:pt x="14025" y="8668"/>
                    <a:pt x="17365" y="9510"/>
                    <a:pt x="20705" y="18489"/>
                  </a:cubicBezTo>
                  <a:lnTo>
                    <a:pt x="55778" y="117822"/>
                  </a:lnTo>
                  <a:cubicBezTo>
                    <a:pt x="57170" y="121751"/>
                    <a:pt x="58005" y="123995"/>
                    <a:pt x="61624" y="123995"/>
                  </a:cubicBezTo>
                  <a:cubicBezTo>
                    <a:pt x="65242" y="123995"/>
                    <a:pt x="65799" y="122312"/>
                    <a:pt x="67191" y="118383"/>
                  </a:cubicBezTo>
                  <a:lnTo>
                    <a:pt x="95305" y="38973"/>
                  </a:lnTo>
                  <a:lnTo>
                    <a:pt x="123697" y="118664"/>
                  </a:lnTo>
                  <a:cubicBezTo>
                    <a:pt x="124810" y="121751"/>
                    <a:pt x="125646" y="123995"/>
                    <a:pt x="129264" y="123995"/>
                  </a:cubicBezTo>
                  <a:cubicBezTo>
                    <a:pt x="132883" y="123995"/>
                    <a:pt x="133718" y="121470"/>
                    <a:pt x="134831" y="118664"/>
                  </a:cubicBezTo>
                  <a:lnTo>
                    <a:pt x="167399" y="26627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3" name="手繪多邊形: 圖案 2822">
              <a:extLst>
                <a:ext uri="{FF2B5EF4-FFF2-40B4-BE49-F238E27FC236}">
                  <a16:creationId xmlns:a16="http://schemas.microsoft.com/office/drawing/2014/main" id="{C2811336-D9B0-54AC-D6ED-40A354126B26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3780971" y="918698"/>
              <a:ext cx="59568" cy="187721"/>
            </a:xfrm>
            <a:custGeom>
              <a:avLst/>
              <a:gdLst>
                <a:gd name="connsiteX0" fmla="*/ 40197 w 59568"/>
                <a:gd name="connsiteY0" fmla="*/ 63666 h 187721"/>
                <a:gd name="connsiteX1" fmla="*/ 1228 w 59568"/>
                <a:gd name="connsiteY1" fmla="*/ 66753 h 187721"/>
                <a:gd name="connsiteX2" fmla="*/ 1228 w 59568"/>
                <a:gd name="connsiteY2" fmla="*/ 75451 h 187721"/>
                <a:gd name="connsiteX3" fmla="*/ 21826 w 59568"/>
                <a:gd name="connsiteY3" fmla="*/ 90885 h 187721"/>
                <a:gd name="connsiteX4" fmla="*/ 21826 w 59568"/>
                <a:gd name="connsiteY4" fmla="*/ 166366 h 187721"/>
                <a:gd name="connsiteX5" fmla="*/ 114 w 59568"/>
                <a:gd name="connsiteY5" fmla="*/ 178993 h 187721"/>
                <a:gd name="connsiteX6" fmla="*/ 114 w 59568"/>
                <a:gd name="connsiteY6" fmla="*/ 187692 h 187721"/>
                <a:gd name="connsiteX7" fmla="*/ 30733 w 59568"/>
                <a:gd name="connsiteY7" fmla="*/ 186850 h 187721"/>
                <a:gd name="connsiteX8" fmla="*/ 59682 w 59568"/>
                <a:gd name="connsiteY8" fmla="*/ 187692 h 187721"/>
                <a:gd name="connsiteX9" fmla="*/ 59682 w 59568"/>
                <a:gd name="connsiteY9" fmla="*/ 178993 h 187721"/>
                <a:gd name="connsiteX10" fmla="*/ 40197 w 59568"/>
                <a:gd name="connsiteY10" fmla="*/ 166647 h 187721"/>
                <a:gd name="connsiteX11" fmla="*/ 40197 w 59568"/>
                <a:gd name="connsiteY11" fmla="*/ 63666 h 187721"/>
                <a:gd name="connsiteX12" fmla="*/ 41311 w 59568"/>
                <a:gd name="connsiteY12" fmla="*/ 14842 h 187721"/>
                <a:gd name="connsiteX13" fmla="*/ 26558 w 59568"/>
                <a:gd name="connsiteY13" fmla="*/ -30 h 187721"/>
                <a:gd name="connsiteX14" fmla="*/ 11805 w 59568"/>
                <a:gd name="connsiteY14" fmla="*/ 14842 h 187721"/>
                <a:gd name="connsiteX15" fmla="*/ 26558 w 59568"/>
                <a:gd name="connsiteY15" fmla="*/ 29714 h 187721"/>
                <a:gd name="connsiteX16" fmla="*/ 41311 w 59568"/>
                <a:gd name="connsiteY16" fmla="*/ 14842 h 18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568" h="187721">
                  <a:moveTo>
                    <a:pt x="40197" y="63666"/>
                  </a:moveTo>
                  <a:lnTo>
                    <a:pt x="1228" y="66753"/>
                  </a:lnTo>
                  <a:lnTo>
                    <a:pt x="1228" y="75451"/>
                  </a:lnTo>
                  <a:cubicBezTo>
                    <a:pt x="19321" y="75451"/>
                    <a:pt x="21826" y="77135"/>
                    <a:pt x="21826" y="90885"/>
                  </a:cubicBezTo>
                  <a:lnTo>
                    <a:pt x="21826" y="166366"/>
                  </a:lnTo>
                  <a:cubicBezTo>
                    <a:pt x="21826" y="178993"/>
                    <a:pt x="18764" y="178993"/>
                    <a:pt x="114" y="178993"/>
                  </a:cubicBezTo>
                  <a:lnTo>
                    <a:pt x="114" y="187692"/>
                  </a:lnTo>
                  <a:cubicBezTo>
                    <a:pt x="9022" y="187411"/>
                    <a:pt x="24053" y="186850"/>
                    <a:pt x="30733" y="186850"/>
                  </a:cubicBezTo>
                  <a:cubicBezTo>
                    <a:pt x="40476" y="186850"/>
                    <a:pt x="50218" y="187411"/>
                    <a:pt x="59682" y="187692"/>
                  </a:cubicBezTo>
                  <a:lnTo>
                    <a:pt x="59682" y="178993"/>
                  </a:lnTo>
                  <a:cubicBezTo>
                    <a:pt x="41311" y="178993"/>
                    <a:pt x="40197" y="177590"/>
                    <a:pt x="40197" y="166647"/>
                  </a:cubicBezTo>
                  <a:lnTo>
                    <a:pt x="40197" y="63666"/>
                  </a:lnTo>
                  <a:close/>
                  <a:moveTo>
                    <a:pt x="41311" y="14842"/>
                  </a:moveTo>
                  <a:cubicBezTo>
                    <a:pt x="41311" y="5862"/>
                    <a:pt x="34352" y="-30"/>
                    <a:pt x="26558" y="-30"/>
                  </a:cubicBezTo>
                  <a:cubicBezTo>
                    <a:pt x="17929" y="-30"/>
                    <a:pt x="11805" y="7546"/>
                    <a:pt x="11805" y="14842"/>
                  </a:cubicBezTo>
                  <a:cubicBezTo>
                    <a:pt x="11805" y="22418"/>
                    <a:pt x="17929" y="29714"/>
                    <a:pt x="26558" y="29714"/>
                  </a:cubicBezTo>
                  <a:cubicBezTo>
                    <a:pt x="34352" y="29714"/>
                    <a:pt x="41311" y="23821"/>
                    <a:pt x="41311" y="1484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4" name="手繪多邊形: 圖案 2823">
              <a:extLst>
                <a:ext uri="{FF2B5EF4-FFF2-40B4-BE49-F238E27FC236}">
                  <a16:creationId xmlns:a16="http://schemas.microsoft.com/office/drawing/2014/main" id="{BBEAE2E5-18D1-4130-C0CA-DAC718A2F52D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3854395" y="933850"/>
              <a:ext cx="87125" cy="175656"/>
            </a:xfrm>
            <a:custGeom>
              <a:avLst/>
              <a:gdLst>
                <a:gd name="connsiteX0" fmla="*/ 42984 w 87125"/>
                <a:gd name="connsiteY0" fmla="*/ 60299 h 175656"/>
                <a:gd name="connsiteX1" fmla="*/ 82789 w 87125"/>
                <a:gd name="connsiteY1" fmla="*/ 60299 h 175656"/>
                <a:gd name="connsiteX2" fmla="*/ 82789 w 87125"/>
                <a:gd name="connsiteY2" fmla="*/ 51600 h 175656"/>
                <a:gd name="connsiteX3" fmla="*/ 42984 w 87125"/>
                <a:gd name="connsiteY3" fmla="*/ 51600 h 175656"/>
                <a:gd name="connsiteX4" fmla="*/ 42984 w 87125"/>
                <a:gd name="connsiteY4" fmla="*/ -30 h 175656"/>
                <a:gd name="connsiteX5" fmla="*/ 36025 w 87125"/>
                <a:gd name="connsiteY5" fmla="*/ -30 h 175656"/>
                <a:gd name="connsiteX6" fmla="*/ 117 w 87125"/>
                <a:gd name="connsiteY6" fmla="*/ 54126 h 175656"/>
                <a:gd name="connsiteX7" fmla="*/ 117 w 87125"/>
                <a:gd name="connsiteY7" fmla="*/ 60299 h 175656"/>
                <a:gd name="connsiteX8" fmla="*/ 23777 w 87125"/>
                <a:gd name="connsiteY8" fmla="*/ 60299 h 175656"/>
                <a:gd name="connsiteX9" fmla="*/ 23777 w 87125"/>
                <a:gd name="connsiteY9" fmla="*/ 137745 h 175656"/>
                <a:gd name="connsiteX10" fmla="*/ 59685 w 87125"/>
                <a:gd name="connsiteY10" fmla="*/ 175626 h 175656"/>
                <a:gd name="connsiteX11" fmla="*/ 87242 w 87125"/>
                <a:gd name="connsiteY11" fmla="*/ 137745 h 175656"/>
                <a:gd name="connsiteX12" fmla="*/ 87242 w 87125"/>
                <a:gd name="connsiteY12" fmla="*/ 121751 h 175656"/>
                <a:gd name="connsiteX13" fmla="*/ 80283 w 87125"/>
                <a:gd name="connsiteY13" fmla="*/ 121751 h 175656"/>
                <a:gd name="connsiteX14" fmla="*/ 80283 w 87125"/>
                <a:gd name="connsiteY14" fmla="*/ 137184 h 175656"/>
                <a:gd name="connsiteX15" fmla="*/ 61634 w 87125"/>
                <a:gd name="connsiteY15" fmla="*/ 168611 h 175656"/>
                <a:gd name="connsiteX16" fmla="*/ 42984 w 87125"/>
                <a:gd name="connsiteY16" fmla="*/ 138306 h 175656"/>
                <a:gd name="connsiteX17" fmla="*/ 42984 w 87125"/>
                <a:gd name="connsiteY17" fmla="*/ 6029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984" y="60299"/>
                  </a:moveTo>
                  <a:lnTo>
                    <a:pt x="82789" y="60299"/>
                  </a:lnTo>
                  <a:lnTo>
                    <a:pt x="82789" y="51600"/>
                  </a:lnTo>
                  <a:lnTo>
                    <a:pt x="42984" y="51600"/>
                  </a:lnTo>
                  <a:lnTo>
                    <a:pt x="42984" y="-30"/>
                  </a:lnTo>
                  <a:lnTo>
                    <a:pt x="36025" y="-30"/>
                  </a:lnTo>
                  <a:cubicBezTo>
                    <a:pt x="35746" y="22979"/>
                    <a:pt x="27396" y="53003"/>
                    <a:pt x="117" y="54126"/>
                  </a:cubicBezTo>
                  <a:lnTo>
                    <a:pt x="117" y="60299"/>
                  </a:lnTo>
                  <a:lnTo>
                    <a:pt x="23777" y="60299"/>
                  </a:lnTo>
                  <a:lnTo>
                    <a:pt x="23777" y="137745"/>
                  </a:lnTo>
                  <a:cubicBezTo>
                    <a:pt x="23777" y="172259"/>
                    <a:pt x="49664" y="175626"/>
                    <a:pt x="59685" y="175626"/>
                  </a:cubicBezTo>
                  <a:cubicBezTo>
                    <a:pt x="79448" y="175626"/>
                    <a:pt x="87242" y="155703"/>
                    <a:pt x="87242" y="137745"/>
                  </a:cubicBezTo>
                  <a:lnTo>
                    <a:pt x="87242" y="121751"/>
                  </a:lnTo>
                  <a:lnTo>
                    <a:pt x="80283" y="121751"/>
                  </a:lnTo>
                  <a:lnTo>
                    <a:pt x="80283" y="137184"/>
                  </a:lnTo>
                  <a:cubicBezTo>
                    <a:pt x="80283" y="157948"/>
                    <a:pt x="71933" y="168611"/>
                    <a:pt x="61634" y="168611"/>
                  </a:cubicBezTo>
                  <a:cubicBezTo>
                    <a:pt x="42984" y="168611"/>
                    <a:pt x="42984" y="143076"/>
                    <a:pt x="42984" y="138306"/>
                  </a:cubicBezTo>
                  <a:lnTo>
                    <a:pt x="42984" y="6029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5" name="手繪多邊形: 圖案 2824">
              <a:extLst>
                <a:ext uri="{FF2B5EF4-FFF2-40B4-BE49-F238E27FC236}">
                  <a16:creationId xmlns:a16="http://schemas.microsoft.com/office/drawing/2014/main" id="{CA93CC02-44E9-551A-2371-1AEC484006C2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3966264" y="911683"/>
              <a:ext cx="140013" cy="194736"/>
            </a:xfrm>
            <a:custGeom>
              <a:avLst/>
              <a:gdLst>
                <a:gd name="connsiteX0" fmla="*/ 21833 w 140013"/>
                <a:gd name="connsiteY0" fmla="*/ 173381 h 194736"/>
                <a:gd name="connsiteX1" fmla="*/ 121 w 140013"/>
                <a:gd name="connsiteY1" fmla="*/ 186008 h 194736"/>
                <a:gd name="connsiteX2" fmla="*/ 121 w 140013"/>
                <a:gd name="connsiteY2" fmla="*/ 194707 h 194736"/>
                <a:gd name="connsiteX3" fmla="*/ 31575 w 140013"/>
                <a:gd name="connsiteY3" fmla="*/ 193865 h 194736"/>
                <a:gd name="connsiteX4" fmla="*/ 62751 w 140013"/>
                <a:gd name="connsiteY4" fmla="*/ 194707 h 194736"/>
                <a:gd name="connsiteX5" fmla="*/ 62751 w 140013"/>
                <a:gd name="connsiteY5" fmla="*/ 186008 h 194736"/>
                <a:gd name="connsiteX6" fmla="*/ 41039 w 140013"/>
                <a:gd name="connsiteY6" fmla="*/ 173381 h 194736"/>
                <a:gd name="connsiteX7" fmla="*/ 41039 w 140013"/>
                <a:gd name="connsiteY7" fmla="*/ 121751 h 194736"/>
                <a:gd name="connsiteX8" fmla="*/ 78617 w 140013"/>
                <a:gd name="connsiteY8" fmla="*/ 76854 h 194736"/>
                <a:gd name="connsiteX9" fmla="*/ 99216 w 140013"/>
                <a:gd name="connsiteY9" fmla="*/ 108001 h 194736"/>
                <a:gd name="connsiteX10" fmla="*/ 99216 w 140013"/>
                <a:gd name="connsiteY10" fmla="*/ 173381 h 194736"/>
                <a:gd name="connsiteX11" fmla="*/ 77504 w 140013"/>
                <a:gd name="connsiteY11" fmla="*/ 186008 h 194736"/>
                <a:gd name="connsiteX12" fmla="*/ 77504 w 140013"/>
                <a:gd name="connsiteY12" fmla="*/ 194707 h 194736"/>
                <a:gd name="connsiteX13" fmla="*/ 108958 w 140013"/>
                <a:gd name="connsiteY13" fmla="*/ 193865 h 194736"/>
                <a:gd name="connsiteX14" fmla="*/ 140134 w 140013"/>
                <a:gd name="connsiteY14" fmla="*/ 194707 h 194736"/>
                <a:gd name="connsiteX15" fmla="*/ 140134 w 140013"/>
                <a:gd name="connsiteY15" fmla="*/ 186008 h 194736"/>
                <a:gd name="connsiteX16" fmla="*/ 118422 w 140013"/>
                <a:gd name="connsiteY16" fmla="*/ 177590 h 194736"/>
                <a:gd name="connsiteX17" fmla="*/ 118422 w 140013"/>
                <a:gd name="connsiteY17" fmla="*/ 123995 h 194736"/>
                <a:gd name="connsiteX18" fmla="*/ 109793 w 140013"/>
                <a:gd name="connsiteY18" fmla="*/ 81063 h 194736"/>
                <a:gd name="connsiteX19" fmla="*/ 80566 w 140013"/>
                <a:gd name="connsiteY19" fmla="*/ 70681 h 194736"/>
                <a:gd name="connsiteX20" fmla="*/ 40204 w 140013"/>
                <a:gd name="connsiteY20" fmla="*/ 98180 h 194736"/>
                <a:gd name="connsiteX21" fmla="*/ 40204 w 140013"/>
                <a:gd name="connsiteY21" fmla="*/ -30 h 194736"/>
                <a:gd name="connsiteX22" fmla="*/ 121 w 140013"/>
                <a:gd name="connsiteY22" fmla="*/ 3056 h 194736"/>
                <a:gd name="connsiteX23" fmla="*/ 121 w 140013"/>
                <a:gd name="connsiteY23" fmla="*/ 11755 h 194736"/>
                <a:gd name="connsiteX24" fmla="*/ 21833 w 140013"/>
                <a:gd name="connsiteY24" fmla="*/ 27469 h 194736"/>
                <a:gd name="connsiteX25" fmla="*/ 21833 w 140013"/>
                <a:gd name="connsiteY25" fmla="*/ 173381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94736">
                  <a:moveTo>
                    <a:pt x="21833" y="173381"/>
                  </a:moveTo>
                  <a:cubicBezTo>
                    <a:pt x="21833" y="186008"/>
                    <a:pt x="18771" y="186008"/>
                    <a:pt x="121" y="186008"/>
                  </a:cubicBezTo>
                  <a:lnTo>
                    <a:pt x="121" y="194707"/>
                  </a:lnTo>
                  <a:cubicBezTo>
                    <a:pt x="9863" y="194426"/>
                    <a:pt x="24059" y="193865"/>
                    <a:pt x="31575" y="193865"/>
                  </a:cubicBezTo>
                  <a:cubicBezTo>
                    <a:pt x="38812" y="193865"/>
                    <a:pt x="53287" y="194426"/>
                    <a:pt x="62751" y="194707"/>
                  </a:cubicBezTo>
                  <a:lnTo>
                    <a:pt x="62751" y="186008"/>
                  </a:lnTo>
                  <a:cubicBezTo>
                    <a:pt x="44101" y="186008"/>
                    <a:pt x="41039" y="186008"/>
                    <a:pt x="41039" y="173381"/>
                  </a:cubicBezTo>
                  <a:lnTo>
                    <a:pt x="41039" y="121751"/>
                  </a:lnTo>
                  <a:cubicBezTo>
                    <a:pt x="41039" y="92568"/>
                    <a:pt x="60802" y="76854"/>
                    <a:pt x="78617" y="76854"/>
                  </a:cubicBezTo>
                  <a:cubicBezTo>
                    <a:pt x="96154" y="76854"/>
                    <a:pt x="99216" y="92007"/>
                    <a:pt x="99216" y="108001"/>
                  </a:cubicBezTo>
                  <a:lnTo>
                    <a:pt x="99216" y="173381"/>
                  </a:lnTo>
                  <a:cubicBezTo>
                    <a:pt x="99216" y="186008"/>
                    <a:pt x="96154" y="186008"/>
                    <a:pt x="77504" y="186008"/>
                  </a:cubicBezTo>
                  <a:lnTo>
                    <a:pt x="77504" y="194707"/>
                  </a:lnTo>
                  <a:cubicBezTo>
                    <a:pt x="87246" y="194426"/>
                    <a:pt x="101442" y="193865"/>
                    <a:pt x="108958" y="193865"/>
                  </a:cubicBezTo>
                  <a:cubicBezTo>
                    <a:pt x="116195" y="193865"/>
                    <a:pt x="130670" y="194426"/>
                    <a:pt x="140134" y="194707"/>
                  </a:cubicBezTo>
                  <a:lnTo>
                    <a:pt x="140134" y="186008"/>
                  </a:lnTo>
                  <a:cubicBezTo>
                    <a:pt x="125659" y="186008"/>
                    <a:pt x="118701" y="186008"/>
                    <a:pt x="118422" y="177590"/>
                  </a:cubicBezTo>
                  <a:lnTo>
                    <a:pt x="118422" y="123995"/>
                  </a:lnTo>
                  <a:cubicBezTo>
                    <a:pt x="118422" y="99864"/>
                    <a:pt x="118422" y="91165"/>
                    <a:pt x="109793" y="81063"/>
                  </a:cubicBezTo>
                  <a:cubicBezTo>
                    <a:pt x="105896" y="76293"/>
                    <a:pt x="96710" y="70681"/>
                    <a:pt x="80566" y="70681"/>
                  </a:cubicBezTo>
                  <a:cubicBezTo>
                    <a:pt x="57184" y="70681"/>
                    <a:pt x="44936" y="87517"/>
                    <a:pt x="40204" y="98180"/>
                  </a:cubicBezTo>
                  <a:lnTo>
                    <a:pt x="40204" y="-30"/>
                  </a:lnTo>
                  <a:lnTo>
                    <a:pt x="121" y="3056"/>
                  </a:lnTo>
                  <a:lnTo>
                    <a:pt x="121" y="11755"/>
                  </a:lnTo>
                  <a:cubicBezTo>
                    <a:pt x="19606" y="11755"/>
                    <a:pt x="21833" y="13719"/>
                    <a:pt x="21833" y="27469"/>
                  </a:cubicBezTo>
                  <a:lnTo>
                    <a:pt x="21833" y="17338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6" name="手繪多邊形: 圖案 2825">
              <a:extLst>
                <a:ext uri="{FF2B5EF4-FFF2-40B4-BE49-F238E27FC236}">
                  <a16:creationId xmlns:a16="http://schemas.microsoft.com/office/drawing/2014/main" id="{5F3669A2-C602-67FA-D530-5C487B662F4B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4135938" y="985481"/>
              <a:ext cx="29505" cy="120938"/>
            </a:xfrm>
            <a:custGeom>
              <a:avLst/>
              <a:gdLst>
                <a:gd name="connsiteX0" fmla="*/ 29632 w 29505"/>
                <a:gd name="connsiteY0" fmla="*/ 14842 h 120938"/>
                <a:gd name="connsiteX1" fmla="*/ 14879 w 29505"/>
                <a:gd name="connsiteY1" fmla="*/ -30 h 120938"/>
                <a:gd name="connsiteX2" fmla="*/ 126 w 29505"/>
                <a:gd name="connsiteY2" fmla="*/ 14842 h 120938"/>
                <a:gd name="connsiteX3" fmla="*/ 14879 w 29505"/>
                <a:gd name="connsiteY3" fmla="*/ 29714 h 120938"/>
                <a:gd name="connsiteX4" fmla="*/ 29632 w 29505"/>
                <a:gd name="connsiteY4" fmla="*/ 14842 h 120938"/>
                <a:gd name="connsiteX5" fmla="*/ 29632 w 29505"/>
                <a:gd name="connsiteY5" fmla="*/ 106037 h 120938"/>
                <a:gd name="connsiteX6" fmla="*/ 14879 w 29505"/>
                <a:gd name="connsiteY6" fmla="*/ 91165 h 120938"/>
                <a:gd name="connsiteX7" fmla="*/ 126 w 29505"/>
                <a:gd name="connsiteY7" fmla="*/ 106037 h 120938"/>
                <a:gd name="connsiteX8" fmla="*/ 14879 w 29505"/>
                <a:gd name="connsiteY8" fmla="*/ 120909 h 120938"/>
                <a:gd name="connsiteX9" fmla="*/ 29632 w 29505"/>
                <a:gd name="connsiteY9" fmla="*/ 106037 h 12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05" h="120938">
                  <a:moveTo>
                    <a:pt x="29632" y="14842"/>
                  </a:moveTo>
                  <a:cubicBezTo>
                    <a:pt x="29632" y="6704"/>
                    <a:pt x="22951" y="-30"/>
                    <a:pt x="14879" y="-30"/>
                  </a:cubicBezTo>
                  <a:cubicBezTo>
                    <a:pt x="6807" y="-30"/>
                    <a:pt x="126" y="6704"/>
                    <a:pt x="126" y="14842"/>
                  </a:cubicBezTo>
                  <a:cubicBezTo>
                    <a:pt x="126" y="22979"/>
                    <a:pt x="6807" y="29714"/>
                    <a:pt x="14879" y="29714"/>
                  </a:cubicBezTo>
                  <a:cubicBezTo>
                    <a:pt x="22951" y="29714"/>
                    <a:pt x="29632" y="22979"/>
                    <a:pt x="29632" y="14842"/>
                  </a:cubicBezTo>
                  <a:close/>
                  <a:moveTo>
                    <a:pt x="29632" y="106037"/>
                  </a:moveTo>
                  <a:cubicBezTo>
                    <a:pt x="29632" y="97900"/>
                    <a:pt x="22951" y="91165"/>
                    <a:pt x="14879" y="91165"/>
                  </a:cubicBezTo>
                  <a:cubicBezTo>
                    <a:pt x="6807" y="91165"/>
                    <a:pt x="126" y="97900"/>
                    <a:pt x="126" y="106037"/>
                  </a:cubicBezTo>
                  <a:cubicBezTo>
                    <a:pt x="126" y="114174"/>
                    <a:pt x="6807" y="120909"/>
                    <a:pt x="14879" y="120909"/>
                  </a:cubicBezTo>
                  <a:cubicBezTo>
                    <a:pt x="22951" y="120909"/>
                    <a:pt x="29632" y="114174"/>
                    <a:pt x="29632" y="10603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7" name="手繪多邊形: 圖案 2826">
              <a:extLst>
                <a:ext uri="{FF2B5EF4-FFF2-40B4-BE49-F238E27FC236}">
                  <a16:creationId xmlns:a16="http://schemas.microsoft.com/office/drawing/2014/main" id="{CAE368D5-5E20-ED0E-CA4B-39F10579FDC4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-418437" y="1585686"/>
              <a:ext cx="159776" cy="10101"/>
            </a:xfrm>
            <a:custGeom>
              <a:avLst/>
              <a:gdLst>
                <a:gd name="connsiteX0" fmla="*/ 159741 w 159776"/>
                <a:gd name="connsiteY0" fmla="*/ 10091 h 10101"/>
                <a:gd name="connsiteX1" fmla="*/ 159741 w 159776"/>
                <a:gd name="connsiteY1" fmla="*/ -10 h 10101"/>
                <a:gd name="connsiteX2" fmla="*/ -36 w 159776"/>
                <a:gd name="connsiteY2" fmla="*/ -10 h 10101"/>
                <a:gd name="connsiteX3" fmla="*/ -36 w 159776"/>
                <a:gd name="connsiteY3" fmla="*/ 10091 h 10101"/>
                <a:gd name="connsiteX4" fmla="*/ 159741 w 159776"/>
                <a:gd name="connsiteY4" fmla="*/ 10091 h 1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76" h="10101">
                  <a:moveTo>
                    <a:pt x="159741" y="10091"/>
                  </a:moveTo>
                  <a:lnTo>
                    <a:pt x="159741" y="-10"/>
                  </a:lnTo>
                  <a:lnTo>
                    <a:pt x="-36" y="-10"/>
                  </a:lnTo>
                  <a:lnTo>
                    <a:pt x="-36" y="10091"/>
                  </a:lnTo>
                  <a:lnTo>
                    <a:pt x="159741" y="1009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8" name="手繪多邊形: 圖案 2827">
              <a:extLst>
                <a:ext uri="{FF2B5EF4-FFF2-40B4-BE49-F238E27FC236}">
                  <a16:creationId xmlns:a16="http://schemas.microsoft.com/office/drawing/2014/main" id="{2E7E4334-1730-6DBB-8CF4-886D6A063322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-110297" y="1466712"/>
              <a:ext cx="190674" cy="200910"/>
            </a:xfrm>
            <a:custGeom>
              <a:avLst/>
              <a:gdLst>
                <a:gd name="connsiteX0" fmla="*/ 101853 w 190674"/>
                <a:gd name="connsiteY0" fmla="*/ 5602 h 200910"/>
                <a:gd name="connsiteX1" fmla="*/ 95451 w 190674"/>
                <a:gd name="connsiteY1" fmla="*/ -10 h 200910"/>
                <a:gd name="connsiteX2" fmla="*/ 88770 w 190674"/>
                <a:gd name="connsiteY2" fmla="*/ 5602 h 200910"/>
                <a:gd name="connsiteX3" fmla="*/ 31151 w 190674"/>
                <a:gd name="connsiteY3" fmla="*/ 173401 h 200910"/>
                <a:gd name="connsiteX4" fmla="*/ -25 w 190674"/>
                <a:gd name="connsiteY4" fmla="*/ 192201 h 200910"/>
                <a:gd name="connsiteX5" fmla="*/ -25 w 190674"/>
                <a:gd name="connsiteY5" fmla="*/ 200900 h 200910"/>
                <a:gd name="connsiteX6" fmla="*/ 28367 w 190674"/>
                <a:gd name="connsiteY6" fmla="*/ 200058 h 200910"/>
                <a:gd name="connsiteX7" fmla="*/ 60378 w 190674"/>
                <a:gd name="connsiteY7" fmla="*/ 200900 h 200910"/>
                <a:gd name="connsiteX8" fmla="*/ 60378 w 190674"/>
                <a:gd name="connsiteY8" fmla="*/ 192201 h 200910"/>
                <a:gd name="connsiteX9" fmla="*/ 39501 w 190674"/>
                <a:gd name="connsiteY9" fmla="*/ 177891 h 200910"/>
                <a:gd name="connsiteX10" fmla="*/ 40058 w 190674"/>
                <a:gd name="connsiteY10" fmla="*/ 173682 h 200910"/>
                <a:gd name="connsiteX11" fmla="*/ 52863 w 190674"/>
                <a:gd name="connsiteY11" fmla="*/ 136923 h 200910"/>
                <a:gd name="connsiteX12" fmla="*/ 121617 w 190674"/>
                <a:gd name="connsiteY12" fmla="*/ 136923 h 200910"/>
                <a:gd name="connsiteX13" fmla="*/ 136369 w 190674"/>
                <a:gd name="connsiteY13" fmla="*/ 179855 h 200910"/>
                <a:gd name="connsiteX14" fmla="*/ 137204 w 190674"/>
                <a:gd name="connsiteY14" fmla="*/ 183783 h 200910"/>
                <a:gd name="connsiteX15" fmla="*/ 114101 w 190674"/>
                <a:gd name="connsiteY15" fmla="*/ 192201 h 200910"/>
                <a:gd name="connsiteX16" fmla="*/ 114101 w 190674"/>
                <a:gd name="connsiteY16" fmla="*/ 200900 h 200910"/>
                <a:gd name="connsiteX17" fmla="*/ 154184 w 190674"/>
                <a:gd name="connsiteY17" fmla="*/ 200058 h 200910"/>
                <a:gd name="connsiteX18" fmla="*/ 190649 w 190674"/>
                <a:gd name="connsiteY18" fmla="*/ 200900 h 200910"/>
                <a:gd name="connsiteX19" fmla="*/ 190649 w 190674"/>
                <a:gd name="connsiteY19" fmla="*/ 192201 h 200910"/>
                <a:gd name="connsiteX20" fmla="*/ 185638 w 190674"/>
                <a:gd name="connsiteY20" fmla="*/ 192201 h 200910"/>
                <a:gd name="connsiteX21" fmla="*/ 161978 w 190674"/>
                <a:gd name="connsiteY21" fmla="*/ 180977 h 200910"/>
                <a:gd name="connsiteX22" fmla="*/ 101853 w 190674"/>
                <a:gd name="connsiteY22" fmla="*/ 5602 h 200910"/>
                <a:gd name="connsiteX23" fmla="*/ 87100 w 190674"/>
                <a:gd name="connsiteY23" fmla="*/ 37029 h 200910"/>
                <a:gd name="connsiteX24" fmla="*/ 118555 w 190674"/>
                <a:gd name="connsiteY24" fmla="*/ 128224 h 200910"/>
                <a:gd name="connsiteX25" fmla="*/ 55924 w 190674"/>
                <a:gd name="connsiteY25" fmla="*/ 128224 h 200910"/>
                <a:gd name="connsiteX26" fmla="*/ 87100 w 190674"/>
                <a:gd name="connsiteY26" fmla="*/ 37029 h 20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0674" h="200910">
                  <a:moveTo>
                    <a:pt x="101853" y="5602"/>
                  </a:moveTo>
                  <a:cubicBezTo>
                    <a:pt x="100461" y="1954"/>
                    <a:pt x="99905" y="-10"/>
                    <a:pt x="95451" y="-10"/>
                  </a:cubicBezTo>
                  <a:cubicBezTo>
                    <a:pt x="90997" y="-10"/>
                    <a:pt x="90162" y="1673"/>
                    <a:pt x="88770" y="5602"/>
                  </a:cubicBezTo>
                  <a:lnTo>
                    <a:pt x="31151" y="173401"/>
                  </a:lnTo>
                  <a:cubicBezTo>
                    <a:pt x="26140" y="187712"/>
                    <a:pt x="15006" y="191921"/>
                    <a:pt x="-25" y="192201"/>
                  </a:cubicBezTo>
                  <a:lnTo>
                    <a:pt x="-25" y="200900"/>
                  </a:lnTo>
                  <a:cubicBezTo>
                    <a:pt x="6377" y="200619"/>
                    <a:pt x="18346" y="200058"/>
                    <a:pt x="28367" y="200058"/>
                  </a:cubicBezTo>
                  <a:cubicBezTo>
                    <a:pt x="36996" y="200058"/>
                    <a:pt x="51471" y="200619"/>
                    <a:pt x="60378" y="200900"/>
                  </a:cubicBezTo>
                  <a:lnTo>
                    <a:pt x="60378" y="192201"/>
                  </a:lnTo>
                  <a:cubicBezTo>
                    <a:pt x="46460" y="192201"/>
                    <a:pt x="39501" y="185186"/>
                    <a:pt x="39501" y="177891"/>
                  </a:cubicBezTo>
                  <a:cubicBezTo>
                    <a:pt x="39501" y="177049"/>
                    <a:pt x="39780" y="174243"/>
                    <a:pt x="40058" y="173682"/>
                  </a:cubicBezTo>
                  <a:lnTo>
                    <a:pt x="52863" y="136923"/>
                  </a:lnTo>
                  <a:lnTo>
                    <a:pt x="121617" y="136923"/>
                  </a:lnTo>
                  <a:lnTo>
                    <a:pt x="136369" y="179855"/>
                  </a:lnTo>
                  <a:cubicBezTo>
                    <a:pt x="136648" y="180977"/>
                    <a:pt x="137204" y="182661"/>
                    <a:pt x="137204" y="183783"/>
                  </a:cubicBezTo>
                  <a:cubicBezTo>
                    <a:pt x="137204" y="192201"/>
                    <a:pt x="121617" y="192201"/>
                    <a:pt x="114101" y="192201"/>
                  </a:cubicBezTo>
                  <a:lnTo>
                    <a:pt x="114101" y="200900"/>
                  </a:lnTo>
                  <a:cubicBezTo>
                    <a:pt x="124122" y="200058"/>
                    <a:pt x="143607" y="200058"/>
                    <a:pt x="154184" y="200058"/>
                  </a:cubicBezTo>
                  <a:cubicBezTo>
                    <a:pt x="166154" y="200058"/>
                    <a:pt x="178958" y="200339"/>
                    <a:pt x="190649" y="200900"/>
                  </a:cubicBezTo>
                  <a:lnTo>
                    <a:pt x="190649" y="192201"/>
                  </a:lnTo>
                  <a:lnTo>
                    <a:pt x="185638" y="192201"/>
                  </a:lnTo>
                  <a:cubicBezTo>
                    <a:pt x="168937" y="192201"/>
                    <a:pt x="165040" y="190237"/>
                    <a:pt x="161978" y="180977"/>
                  </a:cubicBezTo>
                  <a:lnTo>
                    <a:pt x="101853" y="5602"/>
                  </a:lnTo>
                  <a:close/>
                  <a:moveTo>
                    <a:pt x="87100" y="37029"/>
                  </a:moveTo>
                  <a:lnTo>
                    <a:pt x="118555" y="128224"/>
                  </a:lnTo>
                  <a:lnTo>
                    <a:pt x="55924" y="128224"/>
                  </a:lnTo>
                  <a:lnTo>
                    <a:pt x="87100" y="3702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9" name="手繪多邊形: 圖案 2828">
              <a:extLst>
                <a:ext uri="{FF2B5EF4-FFF2-40B4-BE49-F238E27FC236}">
                  <a16:creationId xmlns:a16="http://schemas.microsoft.com/office/drawing/2014/main" id="{00C33783-64DC-8557-D1A2-FB8611479D4A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94851" y="1546683"/>
              <a:ext cx="136116" cy="124025"/>
            </a:xfrm>
            <a:custGeom>
              <a:avLst/>
              <a:gdLst>
                <a:gd name="connsiteX0" fmla="*/ 110490 w 136116"/>
                <a:gd name="connsiteY0" fmla="*/ 27489 h 124025"/>
                <a:gd name="connsiteX1" fmla="*/ 136098 w 136116"/>
                <a:gd name="connsiteY1" fmla="*/ 8688 h 124025"/>
                <a:gd name="connsiteX2" fmla="*/ 136098 w 136116"/>
                <a:gd name="connsiteY2" fmla="*/ -10 h 124025"/>
                <a:gd name="connsiteX3" fmla="*/ 115222 w 136116"/>
                <a:gd name="connsiteY3" fmla="*/ 832 h 124025"/>
                <a:gd name="connsiteX4" fmla="*/ 91005 w 136116"/>
                <a:gd name="connsiteY4" fmla="*/ -10 h 124025"/>
                <a:gd name="connsiteX5" fmla="*/ 91005 w 136116"/>
                <a:gd name="connsiteY5" fmla="*/ 8688 h 124025"/>
                <a:gd name="connsiteX6" fmla="*/ 104366 w 136116"/>
                <a:gd name="connsiteY6" fmla="*/ 20754 h 124025"/>
                <a:gd name="connsiteX7" fmla="*/ 102696 w 136116"/>
                <a:gd name="connsiteY7" fmla="*/ 27489 h 124025"/>
                <a:gd name="connsiteX8" fmla="*/ 74303 w 136116"/>
                <a:gd name="connsiteY8" fmla="*/ 99042 h 124025"/>
                <a:gd name="connsiteX9" fmla="*/ 43128 w 136116"/>
                <a:gd name="connsiteY9" fmla="*/ 20754 h 124025"/>
                <a:gd name="connsiteX10" fmla="*/ 41457 w 136116"/>
                <a:gd name="connsiteY10" fmla="*/ 15984 h 124025"/>
                <a:gd name="connsiteX11" fmla="*/ 57324 w 136116"/>
                <a:gd name="connsiteY11" fmla="*/ 8688 h 124025"/>
                <a:gd name="connsiteX12" fmla="*/ 57324 w 136116"/>
                <a:gd name="connsiteY12" fmla="*/ -10 h 124025"/>
                <a:gd name="connsiteX13" fmla="*/ 26983 w 136116"/>
                <a:gd name="connsiteY13" fmla="*/ 832 h 124025"/>
                <a:gd name="connsiteX14" fmla="*/ -18 w 136116"/>
                <a:gd name="connsiteY14" fmla="*/ -10 h 124025"/>
                <a:gd name="connsiteX15" fmla="*/ -18 w 136116"/>
                <a:gd name="connsiteY15" fmla="*/ 8688 h 124025"/>
                <a:gd name="connsiteX16" fmla="*/ 22251 w 136116"/>
                <a:gd name="connsiteY16" fmla="*/ 19071 h 124025"/>
                <a:gd name="connsiteX17" fmla="*/ 62334 w 136116"/>
                <a:gd name="connsiteY17" fmla="*/ 118684 h 124025"/>
                <a:gd name="connsiteX18" fmla="*/ 68180 w 136116"/>
                <a:gd name="connsiteY18" fmla="*/ 124015 h 124025"/>
                <a:gd name="connsiteX19" fmla="*/ 74025 w 136116"/>
                <a:gd name="connsiteY19" fmla="*/ 118684 h 124025"/>
                <a:gd name="connsiteX20" fmla="*/ 110490 w 136116"/>
                <a:gd name="connsiteY20" fmla="*/ 27489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116" h="124025">
                  <a:moveTo>
                    <a:pt x="110490" y="27489"/>
                  </a:moveTo>
                  <a:cubicBezTo>
                    <a:pt x="112995" y="21035"/>
                    <a:pt x="117727" y="8969"/>
                    <a:pt x="136098" y="8688"/>
                  </a:cubicBezTo>
                  <a:lnTo>
                    <a:pt x="136098" y="-10"/>
                  </a:lnTo>
                  <a:cubicBezTo>
                    <a:pt x="129696" y="551"/>
                    <a:pt x="121624" y="832"/>
                    <a:pt x="115222" y="832"/>
                  </a:cubicBezTo>
                  <a:cubicBezTo>
                    <a:pt x="108541" y="832"/>
                    <a:pt x="95737" y="270"/>
                    <a:pt x="91005" y="-10"/>
                  </a:cubicBezTo>
                  <a:lnTo>
                    <a:pt x="91005" y="8688"/>
                  </a:lnTo>
                  <a:cubicBezTo>
                    <a:pt x="101304" y="8969"/>
                    <a:pt x="104366" y="15423"/>
                    <a:pt x="104366" y="20754"/>
                  </a:cubicBezTo>
                  <a:cubicBezTo>
                    <a:pt x="104366" y="23280"/>
                    <a:pt x="103809" y="24402"/>
                    <a:pt x="102696" y="27489"/>
                  </a:cubicBezTo>
                  <a:lnTo>
                    <a:pt x="74303" y="99042"/>
                  </a:lnTo>
                  <a:lnTo>
                    <a:pt x="43128" y="20754"/>
                  </a:lnTo>
                  <a:cubicBezTo>
                    <a:pt x="41457" y="17106"/>
                    <a:pt x="41457" y="16545"/>
                    <a:pt x="41457" y="15984"/>
                  </a:cubicBezTo>
                  <a:cubicBezTo>
                    <a:pt x="41457" y="8688"/>
                    <a:pt x="52313" y="8688"/>
                    <a:pt x="57324" y="8688"/>
                  </a:cubicBezTo>
                  <a:lnTo>
                    <a:pt x="57324" y="-10"/>
                  </a:lnTo>
                  <a:cubicBezTo>
                    <a:pt x="48973" y="270"/>
                    <a:pt x="33385" y="832"/>
                    <a:pt x="26983" y="832"/>
                  </a:cubicBezTo>
                  <a:cubicBezTo>
                    <a:pt x="19467" y="832"/>
                    <a:pt x="8333" y="551"/>
                    <a:pt x="-18" y="-10"/>
                  </a:cubicBezTo>
                  <a:lnTo>
                    <a:pt x="-18" y="8688"/>
                  </a:lnTo>
                  <a:cubicBezTo>
                    <a:pt x="17519" y="8688"/>
                    <a:pt x="18632" y="10372"/>
                    <a:pt x="22251" y="19071"/>
                  </a:cubicBezTo>
                  <a:lnTo>
                    <a:pt x="62334" y="118684"/>
                  </a:lnTo>
                  <a:cubicBezTo>
                    <a:pt x="64004" y="122612"/>
                    <a:pt x="64561" y="124015"/>
                    <a:pt x="68180" y="124015"/>
                  </a:cubicBezTo>
                  <a:cubicBezTo>
                    <a:pt x="71798" y="124015"/>
                    <a:pt x="72912" y="121490"/>
                    <a:pt x="74025" y="118684"/>
                  </a:cubicBezTo>
                  <a:lnTo>
                    <a:pt x="110490" y="2748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0" name="手繪多邊形: 圖案 2829">
              <a:extLst>
                <a:ext uri="{FF2B5EF4-FFF2-40B4-BE49-F238E27FC236}">
                  <a16:creationId xmlns:a16="http://schemas.microsoft.com/office/drawing/2014/main" id="{1440F70A-10BA-C98F-3A6F-83C0A0507967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232700" y="1541913"/>
              <a:ext cx="125538" cy="128795"/>
            </a:xfrm>
            <a:custGeom>
              <a:avLst/>
              <a:gdLst>
                <a:gd name="connsiteX0" fmla="*/ 80989 w 125538"/>
                <a:gd name="connsiteY0" fmla="*/ 104373 h 128795"/>
                <a:gd name="connsiteX1" fmla="*/ 102700 w 125538"/>
                <a:gd name="connsiteY1" fmla="*/ 127383 h 128795"/>
                <a:gd name="connsiteX2" fmla="*/ 125526 w 125538"/>
                <a:gd name="connsiteY2" fmla="*/ 100725 h 128795"/>
                <a:gd name="connsiteX3" fmla="*/ 125526 w 125538"/>
                <a:gd name="connsiteY3" fmla="*/ 85012 h 128795"/>
                <a:gd name="connsiteX4" fmla="*/ 118567 w 125538"/>
                <a:gd name="connsiteY4" fmla="*/ 85012 h 128795"/>
                <a:gd name="connsiteX5" fmla="*/ 118567 w 125538"/>
                <a:gd name="connsiteY5" fmla="*/ 100725 h 128795"/>
                <a:gd name="connsiteX6" fmla="*/ 108546 w 125538"/>
                <a:gd name="connsiteY6" fmla="*/ 118684 h 128795"/>
                <a:gd name="connsiteX7" fmla="*/ 98247 w 125538"/>
                <a:gd name="connsiteY7" fmla="*/ 104654 h 128795"/>
                <a:gd name="connsiteX8" fmla="*/ 98247 w 125538"/>
                <a:gd name="connsiteY8" fmla="*/ 48534 h 128795"/>
                <a:gd name="connsiteX9" fmla="*/ 88226 w 125538"/>
                <a:gd name="connsiteY9" fmla="*/ 15423 h 128795"/>
                <a:gd name="connsiteX10" fmla="*/ 50091 w 125538"/>
                <a:gd name="connsiteY10" fmla="*/ -10 h 128795"/>
                <a:gd name="connsiteX11" fmla="*/ 8059 w 125538"/>
                <a:gd name="connsiteY11" fmla="*/ 31698 h 128795"/>
                <a:gd name="connsiteX12" fmla="*/ 20864 w 125538"/>
                <a:gd name="connsiteY12" fmla="*/ 44886 h 128795"/>
                <a:gd name="connsiteX13" fmla="*/ 33668 w 125538"/>
                <a:gd name="connsiteY13" fmla="*/ 31978 h 128795"/>
                <a:gd name="connsiteX14" fmla="*/ 19472 w 125538"/>
                <a:gd name="connsiteY14" fmla="*/ 19071 h 128795"/>
                <a:gd name="connsiteX15" fmla="*/ 49534 w 125538"/>
                <a:gd name="connsiteY15" fmla="*/ 6163 h 128795"/>
                <a:gd name="connsiteX16" fmla="*/ 79040 w 125538"/>
                <a:gd name="connsiteY16" fmla="*/ 42080 h 128795"/>
                <a:gd name="connsiteX17" fmla="*/ 79040 w 125538"/>
                <a:gd name="connsiteY17" fmla="*/ 52462 h 128795"/>
                <a:gd name="connsiteX18" fmla="*/ 27823 w 125538"/>
                <a:gd name="connsiteY18" fmla="*/ 62564 h 128795"/>
                <a:gd name="connsiteX19" fmla="*/ -13 w 125538"/>
                <a:gd name="connsiteY19" fmla="*/ 99042 h 128795"/>
                <a:gd name="connsiteX20" fmla="*/ 44524 w 125538"/>
                <a:gd name="connsiteY20" fmla="*/ 128786 h 128795"/>
                <a:gd name="connsiteX21" fmla="*/ 80989 w 125538"/>
                <a:gd name="connsiteY21" fmla="*/ 104373 h 128795"/>
                <a:gd name="connsiteX22" fmla="*/ 79040 w 125538"/>
                <a:gd name="connsiteY22" fmla="*/ 58355 h 128795"/>
                <a:gd name="connsiteX23" fmla="*/ 79040 w 125538"/>
                <a:gd name="connsiteY23" fmla="*/ 86415 h 128795"/>
                <a:gd name="connsiteX24" fmla="*/ 46472 w 125538"/>
                <a:gd name="connsiteY24" fmla="*/ 122612 h 128795"/>
                <a:gd name="connsiteX25" fmla="*/ 21420 w 125538"/>
                <a:gd name="connsiteY25" fmla="*/ 98761 h 128795"/>
                <a:gd name="connsiteX26" fmla="*/ 79040 w 125538"/>
                <a:gd name="connsiteY26" fmla="*/ 58355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538" h="128795">
                  <a:moveTo>
                    <a:pt x="80989" y="104373"/>
                  </a:moveTo>
                  <a:cubicBezTo>
                    <a:pt x="82102" y="115597"/>
                    <a:pt x="89618" y="127383"/>
                    <a:pt x="102700" y="127383"/>
                  </a:cubicBezTo>
                  <a:cubicBezTo>
                    <a:pt x="108546" y="127383"/>
                    <a:pt x="125526" y="123454"/>
                    <a:pt x="125526" y="100725"/>
                  </a:cubicBezTo>
                  <a:lnTo>
                    <a:pt x="125526" y="85012"/>
                  </a:lnTo>
                  <a:lnTo>
                    <a:pt x="118567" y="85012"/>
                  </a:lnTo>
                  <a:lnTo>
                    <a:pt x="118567" y="100725"/>
                  </a:lnTo>
                  <a:cubicBezTo>
                    <a:pt x="118567" y="117000"/>
                    <a:pt x="111608" y="118684"/>
                    <a:pt x="108546" y="118684"/>
                  </a:cubicBezTo>
                  <a:cubicBezTo>
                    <a:pt x="99360" y="118684"/>
                    <a:pt x="98247" y="106057"/>
                    <a:pt x="98247" y="104654"/>
                  </a:cubicBezTo>
                  <a:lnTo>
                    <a:pt x="98247" y="48534"/>
                  </a:lnTo>
                  <a:cubicBezTo>
                    <a:pt x="98247" y="36748"/>
                    <a:pt x="98247" y="25805"/>
                    <a:pt x="88226" y="15423"/>
                  </a:cubicBezTo>
                  <a:cubicBezTo>
                    <a:pt x="77370" y="4479"/>
                    <a:pt x="63452" y="-10"/>
                    <a:pt x="50091" y="-10"/>
                  </a:cubicBezTo>
                  <a:cubicBezTo>
                    <a:pt x="27266" y="-10"/>
                    <a:pt x="8059" y="13178"/>
                    <a:pt x="8059" y="31698"/>
                  </a:cubicBezTo>
                  <a:cubicBezTo>
                    <a:pt x="8059" y="40116"/>
                    <a:pt x="13626" y="44886"/>
                    <a:pt x="20864" y="44886"/>
                  </a:cubicBezTo>
                  <a:cubicBezTo>
                    <a:pt x="28658" y="44886"/>
                    <a:pt x="33668" y="39274"/>
                    <a:pt x="33668" y="31978"/>
                  </a:cubicBezTo>
                  <a:cubicBezTo>
                    <a:pt x="33668" y="28611"/>
                    <a:pt x="32276" y="19351"/>
                    <a:pt x="19472" y="19071"/>
                  </a:cubicBezTo>
                  <a:cubicBezTo>
                    <a:pt x="26988" y="9250"/>
                    <a:pt x="40627" y="6163"/>
                    <a:pt x="49534" y="6163"/>
                  </a:cubicBezTo>
                  <a:cubicBezTo>
                    <a:pt x="63174" y="6163"/>
                    <a:pt x="79040" y="17106"/>
                    <a:pt x="79040" y="42080"/>
                  </a:cubicBezTo>
                  <a:lnTo>
                    <a:pt x="79040" y="52462"/>
                  </a:lnTo>
                  <a:cubicBezTo>
                    <a:pt x="64844" y="53304"/>
                    <a:pt x="45359" y="54146"/>
                    <a:pt x="27823" y="62564"/>
                  </a:cubicBezTo>
                  <a:cubicBezTo>
                    <a:pt x="6946" y="72104"/>
                    <a:pt x="-13" y="86695"/>
                    <a:pt x="-13" y="99042"/>
                  </a:cubicBezTo>
                  <a:cubicBezTo>
                    <a:pt x="-13" y="121771"/>
                    <a:pt x="26988" y="128786"/>
                    <a:pt x="44524" y="128786"/>
                  </a:cubicBezTo>
                  <a:cubicBezTo>
                    <a:pt x="62896" y="128786"/>
                    <a:pt x="75700" y="117562"/>
                    <a:pt x="80989" y="104373"/>
                  </a:cubicBezTo>
                  <a:close/>
                  <a:moveTo>
                    <a:pt x="79040" y="58355"/>
                  </a:moveTo>
                  <a:lnTo>
                    <a:pt x="79040" y="86415"/>
                  </a:lnTo>
                  <a:cubicBezTo>
                    <a:pt x="79040" y="113072"/>
                    <a:pt x="58999" y="122612"/>
                    <a:pt x="46472" y="122612"/>
                  </a:cubicBezTo>
                  <a:cubicBezTo>
                    <a:pt x="32833" y="122612"/>
                    <a:pt x="21420" y="112791"/>
                    <a:pt x="21420" y="98761"/>
                  </a:cubicBezTo>
                  <a:cubicBezTo>
                    <a:pt x="21420" y="83328"/>
                    <a:pt x="33111" y="60038"/>
                    <a:pt x="79040" y="5835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1" name="手繪多邊形: 圖案 2830">
              <a:extLst>
                <a:ext uri="{FF2B5EF4-FFF2-40B4-BE49-F238E27FC236}">
                  <a16:creationId xmlns:a16="http://schemas.microsoft.com/office/drawing/2014/main" id="{74E0F8A1-C338-FE05-6012-98889E7BCDA5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369373" y="1479900"/>
              <a:ext cx="59568" cy="187721"/>
            </a:xfrm>
            <a:custGeom>
              <a:avLst/>
              <a:gdLst>
                <a:gd name="connsiteX0" fmla="*/ 40075 w 59568"/>
                <a:gd name="connsiteY0" fmla="*/ 63686 h 187721"/>
                <a:gd name="connsiteX1" fmla="*/ 1105 w 59568"/>
                <a:gd name="connsiteY1" fmla="*/ 66773 h 187721"/>
                <a:gd name="connsiteX2" fmla="*/ 1105 w 59568"/>
                <a:gd name="connsiteY2" fmla="*/ 75471 h 187721"/>
                <a:gd name="connsiteX3" fmla="*/ 21704 w 59568"/>
                <a:gd name="connsiteY3" fmla="*/ 90904 h 187721"/>
                <a:gd name="connsiteX4" fmla="*/ 21704 w 59568"/>
                <a:gd name="connsiteY4" fmla="*/ 166386 h 187721"/>
                <a:gd name="connsiteX5" fmla="*/ -8 w 59568"/>
                <a:gd name="connsiteY5" fmla="*/ 179013 h 187721"/>
                <a:gd name="connsiteX6" fmla="*/ -8 w 59568"/>
                <a:gd name="connsiteY6" fmla="*/ 187712 h 187721"/>
                <a:gd name="connsiteX7" fmla="*/ 30611 w 59568"/>
                <a:gd name="connsiteY7" fmla="*/ 186870 h 187721"/>
                <a:gd name="connsiteX8" fmla="*/ 59560 w 59568"/>
                <a:gd name="connsiteY8" fmla="*/ 187712 h 187721"/>
                <a:gd name="connsiteX9" fmla="*/ 59560 w 59568"/>
                <a:gd name="connsiteY9" fmla="*/ 179013 h 187721"/>
                <a:gd name="connsiteX10" fmla="*/ 40075 w 59568"/>
                <a:gd name="connsiteY10" fmla="*/ 166667 h 187721"/>
                <a:gd name="connsiteX11" fmla="*/ 40075 w 59568"/>
                <a:gd name="connsiteY11" fmla="*/ 63686 h 187721"/>
                <a:gd name="connsiteX12" fmla="*/ 41189 w 59568"/>
                <a:gd name="connsiteY12" fmla="*/ 14862 h 187721"/>
                <a:gd name="connsiteX13" fmla="*/ 26436 w 59568"/>
                <a:gd name="connsiteY13" fmla="*/ -10 h 187721"/>
                <a:gd name="connsiteX14" fmla="*/ 11683 w 59568"/>
                <a:gd name="connsiteY14" fmla="*/ 14862 h 187721"/>
                <a:gd name="connsiteX15" fmla="*/ 26436 w 59568"/>
                <a:gd name="connsiteY15" fmla="*/ 29733 h 187721"/>
                <a:gd name="connsiteX16" fmla="*/ 41189 w 59568"/>
                <a:gd name="connsiteY16" fmla="*/ 14862 h 18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568" h="187721">
                  <a:moveTo>
                    <a:pt x="40075" y="63686"/>
                  </a:moveTo>
                  <a:lnTo>
                    <a:pt x="1105" y="66773"/>
                  </a:lnTo>
                  <a:lnTo>
                    <a:pt x="1105" y="75471"/>
                  </a:lnTo>
                  <a:cubicBezTo>
                    <a:pt x="19199" y="75471"/>
                    <a:pt x="21704" y="77155"/>
                    <a:pt x="21704" y="90904"/>
                  </a:cubicBezTo>
                  <a:lnTo>
                    <a:pt x="21704" y="166386"/>
                  </a:lnTo>
                  <a:cubicBezTo>
                    <a:pt x="21704" y="179013"/>
                    <a:pt x="18642" y="179013"/>
                    <a:pt x="-8" y="179013"/>
                  </a:cubicBezTo>
                  <a:lnTo>
                    <a:pt x="-8" y="187712"/>
                  </a:lnTo>
                  <a:cubicBezTo>
                    <a:pt x="8899" y="187431"/>
                    <a:pt x="23931" y="186870"/>
                    <a:pt x="30611" y="186870"/>
                  </a:cubicBezTo>
                  <a:cubicBezTo>
                    <a:pt x="40354" y="186870"/>
                    <a:pt x="50096" y="187431"/>
                    <a:pt x="59560" y="187712"/>
                  </a:cubicBezTo>
                  <a:lnTo>
                    <a:pt x="59560" y="179013"/>
                  </a:lnTo>
                  <a:cubicBezTo>
                    <a:pt x="41189" y="179013"/>
                    <a:pt x="40075" y="177610"/>
                    <a:pt x="40075" y="166667"/>
                  </a:cubicBezTo>
                  <a:lnTo>
                    <a:pt x="40075" y="63686"/>
                  </a:lnTo>
                  <a:close/>
                  <a:moveTo>
                    <a:pt x="41189" y="14862"/>
                  </a:moveTo>
                  <a:cubicBezTo>
                    <a:pt x="41189" y="5882"/>
                    <a:pt x="34230" y="-10"/>
                    <a:pt x="26436" y="-10"/>
                  </a:cubicBezTo>
                  <a:cubicBezTo>
                    <a:pt x="17807" y="-10"/>
                    <a:pt x="11683" y="7566"/>
                    <a:pt x="11683" y="14862"/>
                  </a:cubicBezTo>
                  <a:cubicBezTo>
                    <a:pt x="11683" y="22438"/>
                    <a:pt x="17807" y="29733"/>
                    <a:pt x="26436" y="29733"/>
                  </a:cubicBezTo>
                  <a:cubicBezTo>
                    <a:pt x="34230" y="29733"/>
                    <a:pt x="41189" y="23841"/>
                    <a:pt x="41189" y="1486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2" name="手繪多邊形: 圖案 2831">
              <a:extLst>
                <a:ext uri="{FF2B5EF4-FFF2-40B4-BE49-F238E27FC236}">
                  <a16:creationId xmlns:a16="http://schemas.microsoft.com/office/drawing/2014/main" id="{1F1A8BA3-ABE1-A0F3-F122-3950F0846E19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446695" y="1472885"/>
              <a:ext cx="61795" cy="194736"/>
            </a:xfrm>
            <a:custGeom>
              <a:avLst/>
              <a:gdLst>
                <a:gd name="connsiteX0" fmla="*/ 40078 w 61795"/>
                <a:gd name="connsiteY0" fmla="*/ -10 h 194736"/>
                <a:gd name="connsiteX1" fmla="*/ -5 w 61795"/>
                <a:gd name="connsiteY1" fmla="*/ 3076 h 194736"/>
                <a:gd name="connsiteX2" fmla="*/ -5 w 61795"/>
                <a:gd name="connsiteY2" fmla="*/ 11775 h 194736"/>
                <a:gd name="connsiteX3" fmla="*/ 21707 w 61795"/>
                <a:gd name="connsiteY3" fmla="*/ 27489 h 194736"/>
                <a:gd name="connsiteX4" fmla="*/ 21707 w 61795"/>
                <a:gd name="connsiteY4" fmla="*/ 173401 h 194736"/>
                <a:gd name="connsiteX5" fmla="*/ -5 w 61795"/>
                <a:gd name="connsiteY5" fmla="*/ 186028 h 194736"/>
                <a:gd name="connsiteX6" fmla="*/ -5 w 61795"/>
                <a:gd name="connsiteY6" fmla="*/ 194727 h 194736"/>
                <a:gd name="connsiteX7" fmla="*/ 30892 w 61795"/>
                <a:gd name="connsiteY7" fmla="*/ 193885 h 194736"/>
                <a:gd name="connsiteX8" fmla="*/ 61790 w 61795"/>
                <a:gd name="connsiteY8" fmla="*/ 194727 h 194736"/>
                <a:gd name="connsiteX9" fmla="*/ 61790 w 61795"/>
                <a:gd name="connsiteY9" fmla="*/ 186028 h 194736"/>
                <a:gd name="connsiteX10" fmla="*/ 40078 w 61795"/>
                <a:gd name="connsiteY10" fmla="*/ 173401 h 194736"/>
                <a:gd name="connsiteX11" fmla="*/ 40078 w 61795"/>
                <a:gd name="connsiteY11" fmla="*/ -10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95" h="194736">
                  <a:moveTo>
                    <a:pt x="40078" y="-10"/>
                  </a:moveTo>
                  <a:lnTo>
                    <a:pt x="-5" y="3076"/>
                  </a:lnTo>
                  <a:lnTo>
                    <a:pt x="-5" y="11775"/>
                  </a:lnTo>
                  <a:cubicBezTo>
                    <a:pt x="19480" y="11775"/>
                    <a:pt x="21707" y="13739"/>
                    <a:pt x="21707" y="27489"/>
                  </a:cubicBezTo>
                  <a:lnTo>
                    <a:pt x="21707" y="173401"/>
                  </a:lnTo>
                  <a:cubicBezTo>
                    <a:pt x="21707" y="186028"/>
                    <a:pt x="18645" y="186028"/>
                    <a:pt x="-5" y="186028"/>
                  </a:cubicBezTo>
                  <a:lnTo>
                    <a:pt x="-5" y="194727"/>
                  </a:lnTo>
                  <a:cubicBezTo>
                    <a:pt x="9181" y="194446"/>
                    <a:pt x="23933" y="193885"/>
                    <a:pt x="30892" y="193885"/>
                  </a:cubicBezTo>
                  <a:cubicBezTo>
                    <a:pt x="37851" y="193885"/>
                    <a:pt x="51491" y="194446"/>
                    <a:pt x="61790" y="194727"/>
                  </a:cubicBezTo>
                  <a:lnTo>
                    <a:pt x="61790" y="186028"/>
                  </a:lnTo>
                  <a:cubicBezTo>
                    <a:pt x="43140" y="186028"/>
                    <a:pt x="40078" y="186028"/>
                    <a:pt x="40078" y="173401"/>
                  </a:cubicBezTo>
                  <a:lnTo>
                    <a:pt x="40078" y="-10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3" name="手繪多邊形: 圖案 2832">
              <a:extLst>
                <a:ext uri="{FF2B5EF4-FFF2-40B4-BE49-F238E27FC236}">
                  <a16:creationId xmlns:a16="http://schemas.microsoft.com/office/drawing/2014/main" id="{8EB96B50-3387-43FE-2B98-5CE5FD7EBC2F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526521" y="1541913"/>
              <a:ext cx="125538" cy="128795"/>
            </a:xfrm>
            <a:custGeom>
              <a:avLst/>
              <a:gdLst>
                <a:gd name="connsiteX0" fmla="*/ 80999 w 125538"/>
                <a:gd name="connsiteY0" fmla="*/ 104373 h 128795"/>
                <a:gd name="connsiteX1" fmla="*/ 102711 w 125538"/>
                <a:gd name="connsiteY1" fmla="*/ 127383 h 128795"/>
                <a:gd name="connsiteX2" fmla="*/ 125536 w 125538"/>
                <a:gd name="connsiteY2" fmla="*/ 100725 h 128795"/>
                <a:gd name="connsiteX3" fmla="*/ 125536 w 125538"/>
                <a:gd name="connsiteY3" fmla="*/ 85012 h 128795"/>
                <a:gd name="connsiteX4" fmla="*/ 118577 w 125538"/>
                <a:gd name="connsiteY4" fmla="*/ 85012 h 128795"/>
                <a:gd name="connsiteX5" fmla="*/ 118577 w 125538"/>
                <a:gd name="connsiteY5" fmla="*/ 100725 h 128795"/>
                <a:gd name="connsiteX6" fmla="*/ 108556 w 125538"/>
                <a:gd name="connsiteY6" fmla="*/ 118684 h 128795"/>
                <a:gd name="connsiteX7" fmla="*/ 98257 w 125538"/>
                <a:gd name="connsiteY7" fmla="*/ 104654 h 128795"/>
                <a:gd name="connsiteX8" fmla="*/ 98257 w 125538"/>
                <a:gd name="connsiteY8" fmla="*/ 48534 h 128795"/>
                <a:gd name="connsiteX9" fmla="*/ 88236 w 125538"/>
                <a:gd name="connsiteY9" fmla="*/ 15423 h 128795"/>
                <a:gd name="connsiteX10" fmla="*/ 50102 w 125538"/>
                <a:gd name="connsiteY10" fmla="*/ -10 h 128795"/>
                <a:gd name="connsiteX11" fmla="*/ 8070 w 125538"/>
                <a:gd name="connsiteY11" fmla="*/ 31698 h 128795"/>
                <a:gd name="connsiteX12" fmla="*/ 20874 w 125538"/>
                <a:gd name="connsiteY12" fmla="*/ 44886 h 128795"/>
                <a:gd name="connsiteX13" fmla="*/ 33679 w 125538"/>
                <a:gd name="connsiteY13" fmla="*/ 31978 h 128795"/>
                <a:gd name="connsiteX14" fmla="*/ 19482 w 125538"/>
                <a:gd name="connsiteY14" fmla="*/ 19071 h 128795"/>
                <a:gd name="connsiteX15" fmla="*/ 49545 w 125538"/>
                <a:gd name="connsiteY15" fmla="*/ 6163 h 128795"/>
                <a:gd name="connsiteX16" fmla="*/ 79051 w 125538"/>
                <a:gd name="connsiteY16" fmla="*/ 42080 h 128795"/>
                <a:gd name="connsiteX17" fmla="*/ 79051 w 125538"/>
                <a:gd name="connsiteY17" fmla="*/ 52462 h 128795"/>
                <a:gd name="connsiteX18" fmla="*/ 27833 w 125538"/>
                <a:gd name="connsiteY18" fmla="*/ 62564 h 128795"/>
                <a:gd name="connsiteX19" fmla="*/ -2 w 125538"/>
                <a:gd name="connsiteY19" fmla="*/ 99042 h 128795"/>
                <a:gd name="connsiteX20" fmla="*/ 44535 w 125538"/>
                <a:gd name="connsiteY20" fmla="*/ 128786 h 128795"/>
                <a:gd name="connsiteX21" fmla="*/ 80999 w 125538"/>
                <a:gd name="connsiteY21" fmla="*/ 104373 h 128795"/>
                <a:gd name="connsiteX22" fmla="*/ 79051 w 125538"/>
                <a:gd name="connsiteY22" fmla="*/ 58355 h 128795"/>
                <a:gd name="connsiteX23" fmla="*/ 79051 w 125538"/>
                <a:gd name="connsiteY23" fmla="*/ 86415 h 128795"/>
                <a:gd name="connsiteX24" fmla="*/ 46483 w 125538"/>
                <a:gd name="connsiteY24" fmla="*/ 122612 h 128795"/>
                <a:gd name="connsiteX25" fmla="*/ 21431 w 125538"/>
                <a:gd name="connsiteY25" fmla="*/ 98761 h 128795"/>
                <a:gd name="connsiteX26" fmla="*/ 79051 w 125538"/>
                <a:gd name="connsiteY26" fmla="*/ 58355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538" h="128795">
                  <a:moveTo>
                    <a:pt x="80999" y="104373"/>
                  </a:moveTo>
                  <a:cubicBezTo>
                    <a:pt x="82113" y="115597"/>
                    <a:pt x="89628" y="127383"/>
                    <a:pt x="102711" y="127383"/>
                  </a:cubicBezTo>
                  <a:cubicBezTo>
                    <a:pt x="108556" y="127383"/>
                    <a:pt x="125536" y="123454"/>
                    <a:pt x="125536" y="100725"/>
                  </a:cubicBezTo>
                  <a:lnTo>
                    <a:pt x="125536" y="85012"/>
                  </a:lnTo>
                  <a:lnTo>
                    <a:pt x="118577" y="85012"/>
                  </a:lnTo>
                  <a:lnTo>
                    <a:pt x="118577" y="100725"/>
                  </a:lnTo>
                  <a:cubicBezTo>
                    <a:pt x="118577" y="117000"/>
                    <a:pt x="111618" y="118684"/>
                    <a:pt x="108556" y="118684"/>
                  </a:cubicBezTo>
                  <a:cubicBezTo>
                    <a:pt x="99371" y="118684"/>
                    <a:pt x="98257" y="106057"/>
                    <a:pt x="98257" y="104654"/>
                  </a:cubicBezTo>
                  <a:lnTo>
                    <a:pt x="98257" y="48534"/>
                  </a:lnTo>
                  <a:cubicBezTo>
                    <a:pt x="98257" y="36748"/>
                    <a:pt x="98257" y="25805"/>
                    <a:pt x="88236" y="15423"/>
                  </a:cubicBezTo>
                  <a:cubicBezTo>
                    <a:pt x="77381" y="4479"/>
                    <a:pt x="63463" y="-10"/>
                    <a:pt x="50102" y="-10"/>
                  </a:cubicBezTo>
                  <a:cubicBezTo>
                    <a:pt x="27276" y="-10"/>
                    <a:pt x="8070" y="13178"/>
                    <a:pt x="8070" y="31698"/>
                  </a:cubicBezTo>
                  <a:cubicBezTo>
                    <a:pt x="8070" y="40116"/>
                    <a:pt x="13637" y="44886"/>
                    <a:pt x="20874" y="44886"/>
                  </a:cubicBezTo>
                  <a:cubicBezTo>
                    <a:pt x="28668" y="44886"/>
                    <a:pt x="33679" y="39274"/>
                    <a:pt x="33679" y="31978"/>
                  </a:cubicBezTo>
                  <a:cubicBezTo>
                    <a:pt x="33679" y="28611"/>
                    <a:pt x="32287" y="19351"/>
                    <a:pt x="19482" y="19071"/>
                  </a:cubicBezTo>
                  <a:cubicBezTo>
                    <a:pt x="26998" y="9250"/>
                    <a:pt x="40638" y="6163"/>
                    <a:pt x="49545" y="6163"/>
                  </a:cubicBezTo>
                  <a:cubicBezTo>
                    <a:pt x="63184" y="6163"/>
                    <a:pt x="79051" y="17106"/>
                    <a:pt x="79051" y="42080"/>
                  </a:cubicBezTo>
                  <a:lnTo>
                    <a:pt x="79051" y="52462"/>
                  </a:lnTo>
                  <a:cubicBezTo>
                    <a:pt x="64855" y="53304"/>
                    <a:pt x="45370" y="54146"/>
                    <a:pt x="27833" y="62564"/>
                  </a:cubicBezTo>
                  <a:cubicBezTo>
                    <a:pt x="6956" y="72104"/>
                    <a:pt x="-2" y="86695"/>
                    <a:pt x="-2" y="99042"/>
                  </a:cubicBezTo>
                  <a:cubicBezTo>
                    <a:pt x="-2" y="121771"/>
                    <a:pt x="26998" y="128786"/>
                    <a:pt x="44535" y="128786"/>
                  </a:cubicBezTo>
                  <a:cubicBezTo>
                    <a:pt x="62906" y="128786"/>
                    <a:pt x="75710" y="117562"/>
                    <a:pt x="80999" y="104373"/>
                  </a:cubicBezTo>
                  <a:close/>
                  <a:moveTo>
                    <a:pt x="79051" y="58355"/>
                  </a:moveTo>
                  <a:lnTo>
                    <a:pt x="79051" y="86415"/>
                  </a:lnTo>
                  <a:cubicBezTo>
                    <a:pt x="79051" y="113072"/>
                    <a:pt x="59009" y="122612"/>
                    <a:pt x="46483" y="122612"/>
                  </a:cubicBezTo>
                  <a:cubicBezTo>
                    <a:pt x="32844" y="122612"/>
                    <a:pt x="21431" y="112791"/>
                    <a:pt x="21431" y="98761"/>
                  </a:cubicBezTo>
                  <a:cubicBezTo>
                    <a:pt x="21431" y="83328"/>
                    <a:pt x="33122" y="60038"/>
                    <a:pt x="79051" y="5835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4" name="手繪多邊形: 圖案 2833">
              <a:extLst>
                <a:ext uri="{FF2B5EF4-FFF2-40B4-BE49-F238E27FC236}">
                  <a16:creationId xmlns:a16="http://schemas.microsoft.com/office/drawing/2014/main" id="{57574971-5486-CE5A-4601-991FD3812E9D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661803" y="1472885"/>
              <a:ext cx="137229" cy="197823"/>
            </a:xfrm>
            <a:custGeom>
              <a:avLst/>
              <a:gdLst>
                <a:gd name="connsiteX0" fmla="*/ 40086 w 137229"/>
                <a:gd name="connsiteY0" fmla="*/ 88940 h 197823"/>
                <a:gd name="connsiteX1" fmla="*/ 40086 w 137229"/>
                <a:gd name="connsiteY1" fmla="*/ -10 h 197823"/>
                <a:gd name="connsiteX2" fmla="*/ 2 w 137229"/>
                <a:gd name="connsiteY2" fmla="*/ 3076 h 197823"/>
                <a:gd name="connsiteX3" fmla="*/ 2 w 137229"/>
                <a:gd name="connsiteY3" fmla="*/ 11775 h 197823"/>
                <a:gd name="connsiteX4" fmla="*/ 21714 w 137229"/>
                <a:gd name="connsiteY4" fmla="*/ 27489 h 197823"/>
                <a:gd name="connsiteX5" fmla="*/ 21714 w 137229"/>
                <a:gd name="connsiteY5" fmla="*/ 194727 h 197823"/>
                <a:gd name="connsiteX6" fmla="*/ 28673 w 137229"/>
                <a:gd name="connsiteY6" fmla="*/ 194727 h 197823"/>
                <a:gd name="connsiteX7" fmla="*/ 38694 w 137229"/>
                <a:gd name="connsiteY7" fmla="*/ 177330 h 197823"/>
                <a:gd name="connsiteX8" fmla="*/ 75159 w 137229"/>
                <a:gd name="connsiteY8" fmla="*/ 197813 h 197823"/>
                <a:gd name="connsiteX9" fmla="*/ 137232 w 137229"/>
                <a:gd name="connsiteY9" fmla="*/ 134117 h 197823"/>
                <a:gd name="connsiteX10" fmla="*/ 78221 w 137229"/>
                <a:gd name="connsiteY10" fmla="*/ 70701 h 197823"/>
                <a:gd name="connsiteX11" fmla="*/ 40086 w 137229"/>
                <a:gd name="connsiteY11" fmla="*/ 88940 h 197823"/>
                <a:gd name="connsiteX12" fmla="*/ 40921 w 137229"/>
                <a:gd name="connsiteY12" fmla="*/ 162738 h 197823"/>
                <a:gd name="connsiteX13" fmla="*/ 40921 w 137229"/>
                <a:gd name="connsiteY13" fmla="*/ 104934 h 197823"/>
                <a:gd name="connsiteX14" fmla="*/ 43983 w 137229"/>
                <a:gd name="connsiteY14" fmla="*/ 94833 h 197823"/>
                <a:gd name="connsiteX15" fmla="*/ 76829 w 137229"/>
                <a:gd name="connsiteY15" fmla="*/ 76874 h 197823"/>
                <a:gd name="connsiteX16" fmla="*/ 106056 w 137229"/>
                <a:gd name="connsiteY16" fmla="*/ 94833 h 197823"/>
                <a:gd name="connsiteX17" fmla="*/ 114129 w 137229"/>
                <a:gd name="connsiteY17" fmla="*/ 133836 h 197823"/>
                <a:gd name="connsiteX18" fmla="*/ 105500 w 137229"/>
                <a:gd name="connsiteY18" fmla="*/ 173682 h 197823"/>
                <a:gd name="connsiteX19" fmla="*/ 74045 w 137229"/>
                <a:gd name="connsiteY19" fmla="*/ 191640 h 197823"/>
                <a:gd name="connsiteX20" fmla="*/ 44818 w 137229"/>
                <a:gd name="connsiteY20" fmla="*/ 174524 h 197823"/>
                <a:gd name="connsiteX21" fmla="*/ 40921 w 137229"/>
                <a:gd name="connsiteY21" fmla="*/ 162738 h 19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7229" h="197823">
                  <a:moveTo>
                    <a:pt x="40086" y="88940"/>
                  </a:moveTo>
                  <a:lnTo>
                    <a:pt x="40086" y="-10"/>
                  </a:lnTo>
                  <a:lnTo>
                    <a:pt x="2" y="3076"/>
                  </a:lnTo>
                  <a:lnTo>
                    <a:pt x="2" y="11775"/>
                  </a:lnTo>
                  <a:cubicBezTo>
                    <a:pt x="19487" y="11775"/>
                    <a:pt x="21714" y="13739"/>
                    <a:pt x="21714" y="27489"/>
                  </a:cubicBezTo>
                  <a:lnTo>
                    <a:pt x="21714" y="194727"/>
                  </a:lnTo>
                  <a:lnTo>
                    <a:pt x="28673" y="194727"/>
                  </a:lnTo>
                  <a:cubicBezTo>
                    <a:pt x="28952" y="194446"/>
                    <a:pt x="31178" y="190518"/>
                    <a:pt x="38694" y="177330"/>
                  </a:cubicBezTo>
                  <a:cubicBezTo>
                    <a:pt x="42869" y="183783"/>
                    <a:pt x="54560" y="197813"/>
                    <a:pt x="75159" y="197813"/>
                  </a:cubicBezTo>
                  <a:cubicBezTo>
                    <a:pt x="108283" y="197813"/>
                    <a:pt x="137232" y="170314"/>
                    <a:pt x="137232" y="134117"/>
                  </a:cubicBezTo>
                  <a:cubicBezTo>
                    <a:pt x="137232" y="98481"/>
                    <a:pt x="109953" y="70701"/>
                    <a:pt x="78221" y="70701"/>
                  </a:cubicBezTo>
                  <a:cubicBezTo>
                    <a:pt x="56509" y="70701"/>
                    <a:pt x="44539" y="83889"/>
                    <a:pt x="40086" y="88940"/>
                  </a:cubicBezTo>
                  <a:close/>
                  <a:moveTo>
                    <a:pt x="40921" y="162738"/>
                  </a:moveTo>
                  <a:lnTo>
                    <a:pt x="40921" y="104934"/>
                  </a:lnTo>
                  <a:cubicBezTo>
                    <a:pt x="40921" y="99603"/>
                    <a:pt x="40921" y="99322"/>
                    <a:pt x="43983" y="94833"/>
                  </a:cubicBezTo>
                  <a:cubicBezTo>
                    <a:pt x="54839" y="79119"/>
                    <a:pt x="70148" y="76874"/>
                    <a:pt x="76829" y="76874"/>
                  </a:cubicBezTo>
                  <a:cubicBezTo>
                    <a:pt x="89355" y="76874"/>
                    <a:pt x="99376" y="84170"/>
                    <a:pt x="106056" y="94833"/>
                  </a:cubicBezTo>
                  <a:cubicBezTo>
                    <a:pt x="113293" y="106337"/>
                    <a:pt x="114129" y="122332"/>
                    <a:pt x="114129" y="133836"/>
                  </a:cubicBezTo>
                  <a:cubicBezTo>
                    <a:pt x="114129" y="144219"/>
                    <a:pt x="113572" y="161055"/>
                    <a:pt x="105500" y="173682"/>
                  </a:cubicBezTo>
                  <a:cubicBezTo>
                    <a:pt x="99654" y="182380"/>
                    <a:pt x="89077" y="191640"/>
                    <a:pt x="74045" y="191640"/>
                  </a:cubicBezTo>
                  <a:cubicBezTo>
                    <a:pt x="61519" y="191640"/>
                    <a:pt x="51498" y="184906"/>
                    <a:pt x="44818" y="174524"/>
                  </a:cubicBezTo>
                  <a:cubicBezTo>
                    <a:pt x="40921" y="168631"/>
                    <a:pt x="40921" y="167789"/>
                    <a:pt x="40921" y="16273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5" name="手繪多邊形: 圖案 2834">
              <a:extLst>
                <a:ext uri="{FF2B5EF4-FFF2-40B4-BE49-F238E27FC236}">
                  <a16:creationId xmlns:a16="http://schemas.microsoft.com/office/drawing/2014/main" id="{F05BFFC5-1558-82AD-D4E6-7FBC2147BD23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817838" y="1472885"/>
              <a:ext cx="61795" cy="194736"/>
            </a:xfrm>
            <a:custGeom>
              <a:avLst/>
              <a:gdLst>
                <a:gd name="connsiteX0" fmla="*/ 40091 w 61795"/>
                <a:gd name="connsiteY0" fmla="*/ -10 h 194736"/>
                <a:gd name="connsiteX1" fmla="*/ 8 w 61795"/>
                <a:gd name="connsiteY1" fmla="*/ 3076 h 194736"/>
                <a:gd name="connsiteX2" fmla="*/ 8 w 61795"/>
                <a:gd name="connsiteY2" fmla="*/ 11775 h 194736"/>
                <a:gd name="connsiteX3" fmla="*/ 21720 w 61795"/>
                <a:gd name="connsiteY3" fmla="*/ 27489 h 194736"/>
                <a:gd name="connsiteX4" fmla="*/ 21720 w 61795"/>
                <a:gd name="connsiteY4" fmla="*/ 173401 h 194736"/>
                <a:gd name="connsiteX5" fmla="*/ 8 w 61795"/>
                <a:gd name="connsiteY5" fmla="*/ 186028 h 194736"/>
                <a:gd name="connsiteX6" fmla="*/ 8 w 61795"/>
                <a:gd name="connsiteY6" fmla="*/ 194727 h 194736"/>
                <a:gd name="connsiteX7" fmla="*/ 30906 w 61795"/>
                <a:gd name="connsiteY7" fmla="*/ 193885 h 194736"/>
                <a:gd name="connsiteX8" fmla="*/ 61803 w 61795"/>
                <a:gd name="connsiteY8" fmla="*/ 194727 h 194736"/>
                <a:gd name="connsiteX9" fmla="*/ 61803 w 61795"/>
                <a:gd name="connsiteY9" fmla="*/ 186028 h 194736"/>
                <a:gd name="connsiteX10" fmla="*/ 40091 w 61795"/>
                <a:gd name="connsiteY10" fmla="*/ 173401 h 194736"/>
                <a:gd name="connsiteX11" fmla="*/ 40091 w 61795"/>
                <a:gd name="connsiteY11" fmla="*/ -10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95" h="194736">
                  <a:moveTo>
                    <a:pt x="40091" y="-10"/>
                  </a:moveTo>
                  <a:lnTo>
                    <a:pt x="8" y="3076"/>
                  </a:lnTo>
                  <a:lnTo>
                    <a:pt x="8" y="11775"/>
                  </a:lnTo>
                  <a:cubicBezTo>
                    <a:pt x="19493" y="11775"/>
                    <a:pt x="21720" y="13739"/>
                    <a:pt x="21720" y="27489"/>
                  </a:cubicBezTo>
                  <a:lnTo>
                    <a:pt x="21720" y="173401"/>
                  </a:lnTo>
                  <a:cubicBezTo>
                    <a:pt x="21720" y="186028"/>
                    <a:pt x="18658" y="186028"/>
                    <a:pt x="8" y="186028"/>
                  </a:cubicBezTo>
                  <a:lnTo>
                    <a:pt x="8" y="194727"/>
                  </a:lnTo>
                  <a:cubicBezTo>
                    <a:pt x="9194" y="194446"/>
                    <a:pt x="23947" y="193885"/>
                    <a:pt x="30906" y="193885"/>
                  </a:cubicBezTo>
                  <a:cubicBezTo>
                    <a:pt x="37864" y="193885"/>
                    <a:pt x="51504" y="194446"/>
                    <a:pt x="61803" y="194727"/>
                  </a:cubicBezTo>
                  <a:lnTo>
                    <a:pt x="61803" y="186028"/>
                  </a:lnTo>
                  <a:cubicBezTo>
                    <a:pt x="43153" y="186028"/>
                    <a:pt x="40091" y="186028"/>
                    <a:pt x="40091" y="173401"/>
                  </a:cubicBezTo>
                  <a:lnTo>
                    <a:pt x="40091" y="-10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6" name="手繪多邊形: 圖案 2835">
              <a:extLst>
                <a:ext uri="{FF2B5EF4-FFF2-40B4-BE49-F238E27FC236}">
                  <a16:creationId xmlns:a16="http://schemas.microsoft.com/office/drawing/2014/main" id="{5ECD181D-822C-4CE2-B831-43153B20DF0B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893767" y="1541913"/>
              <a:ext cx="107723" cy="128795"/>
            </a:xfrm>
            <a:custGeom>
              <a:avLst/>
              <a:gdLst>
                <a:gd name="connsiteX0" fmla="*/ 23393 w 107723"/>
                <a:gd name="connsiteY0" fmla="*/ 54988 h 128795"/>
                <a:gd name="connsiteX1" fmla="*/ 57909 w 107723"/>
                <a:gd name="connsiteY1" fmla="*/ 6163 h 128795"/>
                <a:gd name="connsiteX2" fmla="*/ 89363 w 107723"/>
                <a:gd name="connsiteY2" fmla="*/ 54988 h 128795"/>
                <a:gd name="connsiteX3" fmla="*/ 23393 w 107723"/>
                <a:gd name="connsiteY3" fmla="*/ 54988 h 128795"/>
                <a:gd name="connsiteX4" fmla="*/ 23114 w 107723"/>
                <a:gd name="connsiteY4" fmla="*/ 60880 h 128795"/>
                <a:gd name="connsiteX5" fmla="*/ 100776 w 107723"/>
                <a:gd name="connsiteY5" fmla="*/ 60880 h 128795"/>
                <a:gd name="connsiteX6" fmla="*/ 107735 w 107723"/>
                <a:gd name="connsiteY6" fmla="*/ 54988 h 128795"/>
                <a:gd name="connsiteX7" fmla="*/ 57909 w 107723"/>
                <a:gd name="connsiteY7" fmla="*/ -10 h 128795"/>
                <a:gd name="connsiteX8" fmla="*/ 11 w 107723"/>
                <a:gd name="connsiteY8" fmla="*/ 63967 h 128795"/>
                <a:gd name="connsiteX9" fmla="*/ 61249 w 107723"/>
                <a:gd name="connsiteY9" fmla="*/ 128786 h 128795"/>
                <a:gd name="connsiteX10" fmla="*/ 107735 w 107723"/>
                <a:gd name="connsiteY10" fmla="*/ 92307 h 128795"/>
                <a:gd name="connsiteX11" fmla="*/ 104116 w 107723"/>
                <a:gd name="connsiteY11" fmla="*/ 88940 h 128795"/>
                <a:gd name="connsiteX12" fmla="*/ 100497 w 107723"/>
                <a:gd name="connsiteY12" fmla="*/ 92869 h 128795"/>
                <a:gd name="connsiteX13" fmla="*/ 62919 w 107723"/>
                <a:gd name="connsiteY13" fmla="*/ 121771 h 128795"/>
                <a:gd name="connsiteX14" fmla="*/ 31465 w 107723"/>
                <a:gd name="connsiteY14" fmla="*/ 102970 h 128795"/>
                <a:gd name="connsiteX15" fmla="*/ 23114 w 107723"/>
                <a:gd name="connsiteY15" fmla="*/ 6088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393" y="54988"/>
                  </a:moveTo>
                  <a:cubicBezTo>
                    <a:pt x="25063" y="13178"/>
                    <a:pt x="48445" y="6163"/>
                    <a:pt x="57909" y="6163"/>
                  </a:cubicBezTo>
                  <a:cubicBezTo>
                    <a:pt x="86580" y="6163"/>
                    <a:pt x="89363" y="44044"/>
                    <a:pt x="89363" y="54988"/>
                  </a:cubicBezTo>
                  <a:lnTo>
                    <a:pt x="23393" y="54988"/>
                  </a:lnTo>
                  <a:close/>
                  <a:moveTo>
                    <a:pt x="23114" y="60880"/>
                  </a:moveTo>
                  <a:lnTo>
                    <a:pt x="100776" y="60880"/>
                  </a:lnTo>
                  <a:cubicBezTo>
                    <a:pt x="106900" y="60880"/>
                    <a:pt x="107735" y="60880"/>
                    <a:pt x="107735" y="54988"/>
                  </a:cubicBezTo>
                  <a:cubicBezTo>
                    <a:pt x="107735" y="27208"/>
                    <a:pt x="92703" y="-10"/>
                    <a:pt x="57909" y="-10"/>
                  </a:cubicBezTo>
                  <a:cubicBezTo>
                    <a:pt x="25620" y="-10"/>
                    <a:pt x="11" y="28892"/>
                    <a:pt x="11" y="63967"/>
                  </a:cubicBezTo>
                  <a:cubicBezTo>
                    <a:pt x="11" y="101567"/>
                    <a:pt x="29238" y="128786"/>
                    <a:pt x="61249" y="128786"/>
                  </a:cubicBezTo>
                  <a:cubicBezTo>
                    <a:pt x="95209" y="128786"/>
                    <a:pt x="107735" y="97639"/>
                    <a:pt x="107735" y="92307"/>
                  </a:cubicBezTo>
                  <a:cubicBezTo>
                    <a:pt x="107735" y="89501"/>
                    <a:pt x="105508" y="88940"/>
                    <a:pt x="104116" y="88940"/>
                  </a:cubicBezTo>
                  <a:cubicBezTo>
                    <a:pt x="101611" y="88940"/>
                    <a:pt x="101054" y="90624"/>
                    <a:pt x="100497" y="92869"/>
                  </a:cubicBezTo>
                  <a:cubicBezTo>
                    <a:pt x="90755" y="121771"/>
                    <a:pt x="65703" y="121771"/>
                    <a:pt x="62919" y="121771"/>
                  </a:cubicBezTo>
                  <a:cubicBezTo>
                    <a:pt x="49002" y="121771"/>
                    <a:pt x="37867" y="113353"/>
                    <a:pt x="31465" y="102970"/>
                  </a:cubicBezTo>
                  <a:cubicBezTo>
                    <a:pt x="23114" y="89501"/>
                    <a:pt x="23114" y="70982"/>
                    <a:pt x="23114" y="6088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7" name="手繪多邊形: 圖案 2836">
              <a:extLst>
                <a:ext uri="{FF2B5EF4-FFF2-40B4-BE49-F238E27FC236}">
                  <a16:creationId xmlns:a16="http://schemas.microsoft.com/office/drawing/2014/main" id="{2EC388FA-0E10-BA68-0BE6-6FE90C4A98FF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1111937" y="1541913"/>
              <a:ext cx="106053" cy="128795"/>
            </a:xfrm>
            <a:custGeom>
              <a:avLst/>
              <a:gdLst>
                <a:gd name="connsiteX0" fmla="*/ 23122 w 106053"/>
                <a:gd name="connsiteY0" fmla="*/ 64528 h 128795"/>
                <a:gd name="connsiteX1" fmla="*/ 60700 w 106053"/>
                <a:gd name="connsiteY1" fmla="*/ 7005 h 128795"/>
                <a:gd name="connsiteX2" fmla="*/ 90484 w 106053"/>
                <a:gd name="connsiteY2" fmla="*/ 17387 h 128795"/>
                <a:gd name="connsiteX3" fmla="*/ 77402 w 106053"/>
                <a:gd name="connsiteY3" fmla="*/ 30295 h 128795"/>
                <a:gd name="connsiteX4" fmla="*/ 90206 w 106053"/>
                <a:gd name="connsiteY4" fmla="*/ 43202 h 128795"/>
                <a:gd name="connsiteX5" fmla="*/ 103010 w 106053"/>
                <a:gd name="connsiteY5" fmla="*/ 30014 h 128795"/>
                <a:gd name="connsiteX6" fmla="*/ 60422 w 106053"/>
                <a:gd name="connsiteY6" fmla="*/ -10 h 128795"/>
                <a:gd name="connsiteX7" fmla="*/ 19 w 106053"/>
                <a:gd name="connsiteY7" fmla="*/ 65089 h 128795"/>
                <a:gd name="connsiteX8" fmla="*/ 59865 w 106053"/>
                <a:gd name="connsiteY8" fmla="*/ 128786 h 128795"/>
                <a:gd name="connsiteX9" fmla="*/ 106072 w 106053"/>
                <a:gd name="connsiteY9" fmla="*/ 92307 h 128795"/>
                <a:gd name="connsiteX10" fmla="*/ 102454 w 106053"/>
                <a:gd name="connsiteY10" fmla="*/ 89501 h 128795"/>
                <a:gd name="connsiteX11" fmla="*/ 98835 w 106053"/>
                <a:gd name="connsiteY11" fmla="*/ 92307 h 128795"/>
                <a:gd name="connsiteX12" fmla="*/ 62370 w 106053"/>
                <a:gd name="connsiteY12" fmla="*/ 121771 h 128795"/>
                <a:gd name="connsiteX13" fmla="*/ 23122 w 106053"/>
                <a:gd name="connsiteY13" fmla="*/ 6452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053" h="128795">
                  <a:moveTo>
                    <a:pt x="23122" y="64528"/>
                  </a:moveTo>
                  <a:cubicBezTo>
                    <a:pt x="23122" y="18790"/>
                    <a:pt x="45947" y="7005"/>
                    <a:pt x="60700" y="7005"/>
                  </a:cubicBezTo>
                  <a:cubicBezTo>
                    <a:pt x="63205" y="7005"/>
                    <a:pt x="80742" y="7285"/>
                    <a:pt x="90484" y="17387"/>
                  </a:cubicBezTo>
                  <a:cubicBezTo>
                    <a:pt x="79072" y="18229"/>
                    <a:pt x="77402" y="26647"/>
                    <a:pt x="77402" y="30295"/>
                  </a:cubicBezTo>
                  <a:cubicBezTo>
                    <a:pt x="77402" y="37590"/>
                    <a:pt x="82412" y="43202"/>
                    <a:pt x="90206" y="43202"/>
                  </a:cubicBezTo>
                  <a:cubicBezTo>
                    <a:pt x="97443" y="43202"/>
                    <a:pt x="103010" y="38432"/>
                    <a:pt x="103010" y="30014"/>
                  </a:cubicBezTo>
                  <a:cubicBezTo>
                    <a:pt x="103010" y="10933"/>
                    <a:pt x="81855" y="-10"/>
                    <a:pt x="60422" y="-10"/>
                  </a:cubicBezTo>
                  <a:cubicBezTo>
                    <a:pt x="25627" y="-10"/>
                    <a:pt x="19" y="30295"/>
                    <a:pt x="19" y="65089"/>
                  </a:cubicBezTo>
                  <a:cubicBezTo>
                    <a:pt x="19" y="101006"/>
                    <a:pt x="27576" y="128786"/>
                    <a:pt x="59865" y="128786"/>
                  </a:cubicBezTo>
                  <a:cubicBezTo>
                    <a:pt x="97165" y="128786"/>
                    <a:pt x="106072" y="95113"/>
                    <a:pt x="106072" y="92307"/>
                  </a:cubicBezTo>
                  <a:cubicBezTo>
                    <a:pt x="106072" y="89501"/>
                    <a:pt x="103289" y="89501"/>
                    <a:pt x="102454" y="89501"/>
                  </a:cubicBezTo>
                  <a:cubicBezTo>
                    <a:pt x="99948" y="89501"/>
                    <a:pt x="99392" y="90624"/>
                    <a:pt x="98835" y="92307"/>
                  </a:cubicBezTo>
                  <a:cubicBezTo>
                    <a:pt x="90763" y="118403"/>
                    <a:pt x="72670" y="121771"/>
                    <a:pt x="62370" y="121771"/>
                  </a:cubicBezTo>
                  <a:cubicBezTo>
                    <a:pt x="47617" y="121771"/>
                    <a:pt x="23122" y="109705"/>
                    <a:pt x="23122" y="6452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8" name="手繪多邊形: 圖案 2837">
              <a:extLst>
                <a:ext uri="{FF2B5EF4-FFF2-40B4-BE49-F238E27FC236}">
                  <a16:creationId xmlns:a16="http://schemas.microsoft.com/office/drawing/2014/main" id="{18A82DA8-DC74-8DCB-E89E-30E222F1E109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1227362" y="1472885"/>
              <a:ext cx="140013" cy="194736"/>
            </a:xfrm>
            <a:custGeom>
              <a:avLst/>
              <a:gdLst>
                <a:gd name="connsiteX0" fmla="*/ 21734 w 140013"/>
                <a:gd name="connsiteY0" fmla="*/ 173401 h 194736"/>
                <a:gd name="connsiteX1" fmla="*/ 23 w 140013"/>
                <a:gd name="connsiteY1" fmla="*/ 186028 h 194736"/>
                <a:gd name="connsiteX2" fmla="*/ 23 w 140013"/>
                <a:gd name="connsiteY2" fmla="*/ 194727 h 194736"/>
                <a:gd name="connsiteX3" fmla="*/ 31477 w 140013"/>
                <a:gd name="connsiteY3" fmla="*/ 193885 h 194736"/>
                <a:gd name="connsiteX4" fmla="*/ 62653 w 140013"/>
                <a:gd name="connsiteY4" fmla="*/ 194727 h 194736"/>
                <a:gd name="connsiteX5" fmla="*/ 62653 w 140013"/>
                <a:gd name="connsiteY5" fmla="*/ 186028 h 194736"/>
                <a:gd name="connsiteX6" fmla="*/ 40941 w 140013"/>
                <a:gd name="connsiteY6" fmla="*/ 173401 h 194736"/>
                <a:gd name="connsiteX7" fmla="*/ 40941 w 140013"/>
                <a:gd name="connsiteY7" fmla="*/ 121771 h 194736"/>
                <a:gd name="connsiteX8" fmla="*/ 78519 w 140013"/>
                <a:gd name="connsiteY8" fmla="*/ 76874 h 194736"/>
                <a:gd name="connsiteX9" fmla="*/ 99118 w 140013"/>
                <a:gd name="connsiteY9" fmla="*/ 108021 h 194736"/>
                <a:gd name="connsiteX10" fmla="*/ 99118 w 140013"/>
                <a:gd name="connsiteY10" fmla="*/ 173401 h 194736"/>
                <a:gd name="connsiteX11" fmla="*/ 77406 w 140013"/>
                <a:gd name="connsiteY11" fmla="*/ 186028 h 194736"/>
                <a:gd name="connsiteX12" fmla="*/ 77406 w 140013"/>
                <a:gd name="connsiteY12" fmla="*/ 194727 h 194736"/>
                <a:gd name="connsiteX13" fmla="*/ 108860 w 140013"/>
                <a:gd name="connsiteY13" fmla="*/ 193885 h 194736"/>
                <a:gd name="connsiteX14" fmla="*/ 140036 w 140013"/>
                <a:gd name="connsiteY14" fmla="*/ 194727 h 194736"/>
                <a:gd name="connsiteX15" fmla="*/ 140036 w 140013"/>
                <a:gd name="connsiteY15" fmla="*/ 186028 h 194736"/>
                <a:gd name="connsiteX16" fmla="*/ 118324 w 140013"/>
                <a:gd name="connsiteY16" fmla="*/ 177610 h 194736"/>
                <a:gd name="connsiteX17" fmla="*/ 118324 w 140013"/>
                <a:gd name="connsiteY17" fmla="*/ 124015 h 194736"/>
                <a:gd name="connsiteX18" fmla="*/ 109695 w 140013"/>
                <a:gd name="connsiteY18" fmla="*/ 81083 h 194736"/>
                <a:gd name="connsiteX19" fmla="*/ 80468 w 140013"/>
                <a:gd name="connsiteY19" fmla="*/ 70701 h 194736"/>
                <a:gd name="connsiteX20" fmla="*/ 40106 w 140013"/>
                <a:gd name="connsiteY20" fmla="*/ 98200 h 194736"/>
                <a:gd name="connsiteX21" fmla="*/ 40106 w 140013"/>
                <a:gd name="connsiteY21" fmla="*/ -10 h 194736"/>
                <a:gd name="connsiteX22" fmla="*/ 23 w 140013"/>
                <a:gd name="connsiteY22" fmla="*/ 3076 h 194736"/>
                <a:gd name="connsiteX23" fmla="*/ 23 w 140013"/>
                <a:gd name="connsiteY23" fmla="*/ 11775 h 194736"/>
                <a:gd name="connsiteX24" fmla="*/ 21734 w 140013"/>
                <a:gd name="connsiteY24" fmla="*/ 27489 h 194736"/>
                <a:gd name="connsiteX25" fmla="*/ 21734 w 140013"/>
                <a:gd name="connsiteY25" fmla="*/ 173401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94736">
                  <a:moveTo>
                    <a:pt x="21734" y="173401"/>
                  </a:moveTo>
                  <a:cubicBezTo>
                    <a:pt x="21734" y="186028"/>
                    <a:pt x="18673" y="186028"/>
                    <a:pt x="23" y="186028"/>
                  </a:cubicBezTo>
                  <a:lnTo>
                    <a:pt x="23" y="194727"/>
                  </a:lnTo>
                  <a:cubicBezTo>
                    <a:pt x="9765" y="194446"/>
                    <a:pt x="23961" y="193885"/>
                    <a:pt x="31477" y="193885"/>
                  </a:cubicBezTo>
                  <a:cubicBezTo>
                    <a:pt x="38714" y="193885"/>
                    <a:pt x="53189" y="194446"/>
                    <a:pt x="62653" y="194727"/>
                  </a:cubicBezTo>
                  <a:lnTo>
                    <a:pt x="62653" y="186028"/>
                  </a:lnTo>
                  <a:cubicBezTo>
                    <a:pt x="44003" y="186028"/>
                    <a:pt x="40941" y="186028"/>
                    <a:pt x="40941" y="173401"/>
                  </a:cubicBezTo>
                  <a:lnTo>
                    <a:pt x="40941" y="121771"/>
                  </a:lnTo>
                  <a:cubicBezTo>
                    <a:pt x="40941" y="92588"/>
                    <a:pt x="60704" y="76874"/>
                    <a:pt x="78519" y="76874"/>
                  </a:cubicBezTo>
                  <a:cubicBezTo>
                    <a:pt x="96056" y="76874"/>
                    <a:pt x="99118" y="92027"/>
                    <a:pt x="99118" y="108021"/>
                  </a:cubicBezTo>
                  <a:lnTo>
                    <a:pt x="99118" y="173401"/>
                  </a:lnTo>
                  <a:cubicBezTo>
                    <a:pt x="99118" y="186028"/>
                    <a:pt x="96056" y="186028"/>
                    <a:pt x="77406" y="186028"/>
                  </a:cubicBezTo>
                  <a:lnTo>
                    <a:pt x="77406" y="194727"/>
                  </a:lnTo>
                  <a:cubicBezTo>
                    <a:pt x="87148" y="194446"/>
                    <a:pt x="101344" y="193885"/>
                    <a:pt x="108860" y="193885"/>
                  </a:cubicBezTo>
                  <a:cubicBezTo>
                    <a:pt x="116097" y="193885"/>
                    <a:pt x="130572" y="194446"/>
                    <a:pt x="140036" y="194727"/>
                  </a:cubicBezTo>
                  <a:lnTo>
                    <a:pt x="140036" y="186028"/>
                  </a:lnTo>
                  <a:cubicBezTo>
                    <a:pt x="125561" y="186028"/>
                    <a:pt x="118602" y="186028"/>
                    <a:pt x="118324" y="177610"/>
                  </a:cubicBezTo>
                  <a:lnTo>
                    <a:pt x="118324" y="124015"/>
                  </a:lnTo>
                  <a:cubicBezTo>
                    <a:pt x="118324" y="99884"/>
                    <a:pt x="118324" y="91185"/>
                    <a:pt x="109695" y="81083"/>
                  </a:cubicBezTo>
                  <a:cubicBezTo>
                    <a:pt x="105798" y="76313"/>
                    <a:pt x="96612" y="70701"/>
                    <a:pt x="80468" y="70701"/>
                  </a:cubicBezTo>
                  <a:cubicBezTo>
                    <a:pt x="57086" y="70701"/>
                    <a:pt x="44838" y="87537"/>
                    <a:pt x="40106" y="98200"/>
                  </a:cubicBezTo>
                  <a:lnTo>
                    <a:pt x="40106" y="-10"/>
                  </a:lnTo>
                  <a:lnTo>
                    <a:pt x="23" y="3076"/>
                  </a:lnTo>
                  <a:lnTo>
                    <a:pt x="23" y="11775"/>
                  </a:lnTo>
                  <a:cubicBezTo>
                    <a:pt x="19508" y="11775"/>
                    <a:pt x="21734" y="13739"/>
                    <a:pt x="21734" y="27489"/>
                  </a:cubicBezTo>
                  <a:lnTo>
                    <a:pt x="21734" y="17340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9" name="手繪多邊形: 圖案 2838">
              <a:extLst>
                <a:ext uri="{FF2B5EF4-FFF2-40B4-BE49-F238E27FC236}">
                  <a16:creationId xmlns:a16="http://schemas.microsoft.com/office/drawing/2014/main" id="{B995C233-D444-94D0-5E3B-32D368142539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1384788" y="1541913"/>
              <a:ext cx="125538" cy="128795"/>
            </a:xfrm>
            <a:custGeom>
              <a:avLst/>
              <a:gdLst>
                <a:gd name="connsiteX0" fmla="*/ 81030 w 125538"/>
                <a:gd name="connsiteY0" fmla="*/ 104373 h 128795"/>
                <a:gd name="connsiteX1" fmla="*/ 102742 w 125538"/>
                <a:gd name="connsiteY1" fmla="*/ 127383 h 128795"/>
                <a:gd name="connsiteX2" fmla="*/ 125567 w 125538"/>
                <a:gd name="connsiteY2" fmla="*/ 100725 h 128795"/>
                <a:gd name="connsiteX3" fmla="*/ 125567 w 125538"/>
                <a:gd name="connsiteY3" fmla="*/ 85012 h 128795"/>
                <a:gd name="connsiteX4" fmla="*/ 118608 w 125538"/>
                <a:gd name="connsiteY4" fmla="*/ 85012 h 128795"/>
                <a:gd name="connsiteX5" fmla="*/ 118608 w 125538"/>
                <a:gd name="connsiteY5" fmla="*/ 100725 h 128795"/>
                <a:gd name="connsiteX6" fmla="*/ 108587 w 125538"/>
                <a:gd name="connsiteY6" fmla="*/ 118684 h 128795"/>
                <a:gd name="connsiteX7" fmla="*/ 98288 w 125538"/>
                <a:gd name="connsiteY7" fmla="*/ 104654 h 128795"/>
                <a:gd name="connsiteX8" fmla="*/ 98288 w 125538"/>
                <a:gd name="connsiteY8" fmla="*/ 48534 h 128795"/>
                <a:gd name="connsiteX9" fmla="*/ 88267 w 125538"/>
                <a:gd name="connsiteY9" fmla="*/ 15423 h 128795"/>
                <a:gd name="connsiteX10" fmla="*/ 50132 w 125538"/>
                <a:gd name="connsiteY10" fmla="*/ -10 h 128795"/>
                <a:gd name="connsiteX11" fmla="*/ 8101 w 125538"/>
                <a:gd name="connsiteY11" fmla="*/ 31698 h 128795"/>
                <a:gd name="connsiteX12" fmla="*/ 20905 w 125538"/>
                <a:gd name="connsiteY12" fmla="*/ 44886 h 128795"/>
                <a:gd name="connsiteX13" fmla="*/ 33709 w 125538"/>
                <a:gd name="connsiteY13" fmla="*/ 31978 h 128795"/>
                <a:gd name="connsiteX14" fmla="*/ 19513 w 125538"/>
                <a:gd name="connsiteY14" fmla="*/ 19071 h 128795"/>
                <a:gd name="connsiteX15" fmla="*/ 49576 w 125538"/>
                <a:gd name="connsiteY15" fmla="*/ 6163 h 128795"/>
                <a:gd name="connsiteX16" fmla="*/ 79081 w 125538"/>
                <a:gd name="connsiteY16" fmla="*/ 42080 h 128795"/>
                <a:gd name="connsiteX17" fmla="*/ 79081 w 125538"/>
                <a:gd name="connsiteY17" fmla="*/ 52462 h 128795"/>
                <a:gd name="connsiteX18" fmla="*/ 27864 w 125538"/>
                <a:gd name="connsiteY18" fmla="*/ 62564 h 128795"/>
                <a:gd name="connsiteX19" fmla="*/ 28 w 125538"/>
                <a:gd name="connsiteY19" fmla="*/ 99042 h 128795"/>
                <a:gd name="connsiteX20" fmla="*/ 44565 w 125538"/>
                <a:gd name="connsiteY20" fmla="*/ 128786 h 128795"/>
                <a:gd name="connsiteX21" fmla="*/ 81030 w 125538"/>
                <a:gd name="connsiteY21" fmla="*/ 104373 h 128795"/>
                <a:gd name="connsiteX22" fmla="*/ 79081 w 125538"/>
                <a:gd name="connsiteY22" fmla="*/ 58355 h 128795"/>
                <a:gd name="connsiteX23" fmla="*/ 79081 w 125538"/>
                <a:gd name="connsiteY23" fmla="*/ 86415 h 128795"/>
                <a:gd name="connsiteX24" fmla="*/ 46514 w 125538"/>
                <a:gd name="connsiteY24" fmla="*/ 122612 h 128795"/>
                <a:gd name="connsiteX25" fmla="*/ 21462 w 125538"/>
                <a:gd name="connsiteY25" fmla="*/ 98761 h 128795"/>
                <a:gd name="connsiteX26" fmla="*/ 79081 w 125538"/>
                <a:gd name="connsiteY26" fmla="*/ 58355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538" h="128795">
                  <a:moveTo>
                    <a:pt x="81030" y="104373"/>
                  </a:moveTo>
                  <a:cubicBezTo>
                    <a:pt x="82143" y="115597"/>
                    <a:pt x="89659" y="127383"/>
                    <a:pt x="102742" y="127383"/>
                  </a:cubicBezTo>
                  <a:cubicBezTo>
                    <a:pt x="108587" y="127383"/>
                    <a:pt x="125567" y="123454"/>
                    <a:pt x="125567" y="100725"/>
                  </a:cubicBezTo>
                  <a:lnTo>
                    <a:pt x="125567" y="85012"/>
                  </a:lnTo>
                  <a:lnTo>
                    <a:pt x="118608" y="85012"/>
                  </a:lnTo>
                  <a:lnTo>
                    <a:pt x="118608" y="100725"/>
                  </a:lnTo>
                  <a:cubicBezTo>
                    <a:pt x="118608" y="117000"/>
                    <a:pt x="111649" y="118684"/>
                    <a:pt x="108587" y="118684"/>
                  </a:cubicBezTo>
                  <a:cubicBezTo>
                    <a:pt x="99401" y="118684"/>
                    <a:pt x="98288" y="106057"/>
                    <a:pt x="98288" y="104654"/>
                  </a:cubicBezTo>
                  <a:lnTo>
                    <a:pt x="98288" y="48534"/>
                  </a:lnTo>
                  <a:cubicBezTo>
                    <a:pt x="98288" y="36748"/>
                    <a:pt x="98288" y="25805"/>
                    <a:pt x="88267" y="15423"/>
                  </a:cubicBezTo>
                  <a:cubicBezTo>
                    <a:pt x="77411" y="4479"/>
                    <a:pt x="63493" y="-10"/>
                    <a:pt x="50132" y="-10"/>
                  </a:cubicBezTo>
                  <a:cubicBezTo>
                    <a:pt x="27307" y="-10"/>
                    <a:pt x="8101" y="13178"/>
                    <a:pt x="8101" y="31698"/>
                  </a:cubicBezTo>
                  <a:cubicBezTo>
                    <a:pt x="8101" y="40116"/>
                    <a:pt x="13668" y="44886"/>
                    <a:pt x="20905" y="44886"/>
                  </a:cubicBezTo>
                  <a:cubicBezTo>
                    <a:pt x="28699" y="44886"/>
                    <a:pt x="33709" y="39274"/>
                    <a:pt x="33709" y="31978"/>
                  </a:cubicBezTo>
                  <a:cubicBezTo>
                    <a:pt x="33709" y="28611"/>
                    <a:pt x="32318" y="19351"/>
                    <a:pt x="19513" y="19071"/>
                  </a:cubicBezTo>
                  <a:cubicBezTo>
                    <a:pt x="27029" y="9250"/>
                    <a:pt x="40668" y="6163"/>
                    <a:pt x="49576" y="6163"/>
                  </a:cubicBezTo>
                  <a:cubicBezTo>
                    <a:pt x="63215" y="6163"/>
                    <a:pt x="79081" y="17106"/>
                    <a:pt x="79081" y="42080"/>
                  </a:cubicBezTo>
                  <a:lnTo>
                    <a:pt x="79081" y="52462"/>
                  </a:lnTo>
                  <a:cubicBezTo>
                    <a:pt x="64885" y="53304"/>
                    <a:pt x="45400" y="54146"/>
                    <a:pt x="27864" y="62564"/>
                  </a:cubicBezTo>
                  <a:cubicBezTo>
                    <a:pt x="6987" y="72104"/>
                    <a:pt x="28" y="86695"/>
                    <a:pt x="28" y="99042"/>
                  </a:cubicBezTo>
                  <a:cubicBezTo>
                    <a:pt x="28" y="121771"/>
                    <a:pt x="27029" y="128786"/>
                    <a:pt x="44565" y="128786"/>
                  </a:cubicBezTo>
                  <a:cubicBezTo>
                    <a:pt x="62937" y="128786"/>
                    <a:pt x="75741" y="117562"/>
                    <a:pt x="81030" y="104373"/>
                  </a:cubicBezTo>
                  <a:close/>
                  <a:moveTo>
                    <a:pt x="79081" y="58355"/>
                  </a:moveTo>
                  <a:lnTo>
                    <a:pt x="79081" y="86415"/>
                  </a:lnTo>
                  <a:cubicBezTo>
                    <a:pt x="79081" y="113072"/>
                    <a:pt x="59040" y="122612"/>
                    <a:pt x="46514" y="122612"/>
                  </a:cubicBezTo>
                  <a:cubicBezTo>
                    <a:pt x="32874" y="122612"/>
                    <a:pt x="21462" y="112791"/>
                    <a:pt x="21462" y="98761"/>
                  </a:cubicBezTo>
                  <a:cubicBezTo>
                    <a:pt x="21462" y="83328"/>
                    <a:pt x="33153" y="60038"/>
                    <a:pt x="79081" y="5835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0" name="手繪多邊形: 圖案 2839">
              <a:extLst>
                <a:ext uri="{FF2B5EF4-FFF2-40B4-BE49-F238E27FC236}">
                  <a16:creationId xmlns:a16="http://schemas.microsoft.com/office/drawing/2014/main" id="{093FEF3E-D93E-536B-1B15-4A6A9CC5B1B2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1521183" y="1543596"/>
              <a:ext cx="140013" cy="124025"/>
            </a:xfrm>
            <a:custGeom>
              <a:avLst/>
              <a:gdLst>
                <a:gd name="connsiteX0" fmla="*/ 21745 w 140013"/>
                <a:gd name="connsiteY0" fmla="*/ 27489 h 124025"/>
                <a:gd name="connsiteX1" fmla="*/ 21745 w 140013"/>
                <a:gd name="connsiteY1" fmla="*/ 102690 h 124025"/>
                <a:gd name="connsiteX2" fmla="*/ 33 w 140013"/>
                <a:gd name="connsiteY2" fmla="*/ 115317 h 124025"/>
                <a:gd name="connsiteX3" fmla="*/ 33 w 140013"/>
                <a:gd name="connsiteY3" fmla="*/ 124015 h 124025"/>
                <a:gd name="connsiteX4" fmla="*/ 31487 w 140013"/>
                <a:gd name="connsiteY4" fmla="*/ 123174 h 124025"/>
                <a:gd name="connsiteX5" fmla="*/ 62663 w 140013"/>
                <a:gd name="connsiteY5" fmla="*/ 124015 h 124025"/>
                <a:gd name="connsiteX6" fmla="*/ 62663 w 140013"/>
                <a:gd name="connsiteY6" fmla="*/ 115317 h 124025"/>
                <a:gd name="connsiteX7" fmla="*/ 40952 w 140013"/>
                <a:gd name="connsiteY7" fmla="*/ 102690 h 124025"/>
                <a:gd name="connsiteX8" fmla="*/ 40952 w 140013"/>
                <a:gd name="connsiteY8" fmla="*/ 51059 h 124025"/>
                <a:gd name="connsiteX9" fmla="*/ 78530 w 140013"/>
                <a:gd name="connsiteY9" fmla="*/ 6163 h 124025"/>
                <a:gd name="connsiteX10" fmla="*/ 99128 w 140013"/>
                <a:gd name="connsiteY10" fmla="*/ 37310 h 124025"/>
                <a:gd name="connsiteX11" fmla="*/ 99128 w 140013"/>
                <a:gd name="connsiteY11" fmla="*/ 102690 h 124025"/>
                <a:gd name="connsiteX12" fmla="*/ 77416 w 140013"/>
                <a:gd name="connsiteY12" fmla="*/ 115317 h 124025"/>
                <a:gd name="connsiteX13" fmla="*/ 77416 w 140013"/>
                <a:gd name="connsiteY13" fmla="*/ 124015 h 124025"/>
                <a:gd name="connsiteX14" fmla="*/ 108871 w 140013"/>
                <a:gd name="connsiteY14" fmla="*/ 123174 h 124025"/>
                <a:gd name="connsiteX15" fmla="*/ 140046 w 140013"/>
                <a:gd name="connsiteY15" fmla="*/ 124015 h 124025"/>
                <a:gd name="connsiteX16" fmla="*/ 140046 w 140013"/>
                <a:gd name="connsiteY16" fmla="*/ 115317 h 124025"/>
                <a:gd name="connsiteX17" fmla="*/ 118335 w 140013"/>
                <a:gd name="connsiteY17" fmla="*/ 106899 h 124025"/>
                <a:gd name="connsiteX18" fmla="*/ 118335 w 140013"/>
                <a:gd name="connsiteY18" fmla="*/ 53304 h 124025"/>
                <a:gd name="connsiteX19" fmla="*/ 109706 w 140013"/>
                <a:gd name="connsiteY19" fmla="*/ 10372 h 124025"/>
                <a:gd name="connsiteX20" fmla="*/ 80478 w 140013"/>
                <a:gd name="connsiteY20" fmla="*/ -10 h 124025"/>
                <a:gd name="connsiteX21" fmla="*/ 39281 w 140013"/>
                <a:gd name="connsiteY21" fmla="*/ 29453 h 124025"/>
                <a:gd name="connsiteX22" fmla="*/ 39281 w 140013"/>
                <a:gd name="connsiteY22" fmla="*/ -10 h 124025"/>
                <a:gd name="connsiteX23" fmla="*/ 33 w 140013"/>
                <a:gd name="connsiteY23" fmla="*/ 3076 h 124025"/>
                <a:gd name="connsiteX24" fmla="*/ 33 w 140013"/>
                <a:gd name="connsiteY24" fmla="*/ 11775 h 124025"/>
                <a:gd name="connsiteX25" fmla="*/ 21745 w 140013"/>
                <a:gd name="connsiteY25" fmla="*/ 27489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745" y="27489"/>
                  </a:moveTo>
                  <a:lnTo>
                    <a:pt x="21745" y="102690"/>
                  </a:lnTo>
                  <a:cubicBezTo>
                    <a:pt x="21745" y="115317"/>
                    <a:pt x="18683" y="115317"/>
                    <a:pt x="33" y="115317"/>
                  </a:cubicBezTo>
                  <a:lnTo>
                    <a:pt x="33" y="124015"/>
                  </a:lnTo>
                  <a:cubicBezTo>
                    <a:pt x="9776" y="123735"/>
                    <a:pt x="23972" y="123174"/>
                    <a:pt x="31487" y="123174"/>
                  </a:cubicBezTo>
                  <a:cubicBezTo>
                    <a:pt x="38725" y="123174"/>
                    <a:pt x="53199" y="123735"/>
                    <a:pt x="62663" y="124015"/>
                  </a:cubicBezTo>
                  <a:lnTo>
                    <a:pt x="62663" y="115317"/>
                  </a:lnTo>
                  <a:cubicBezTo>
                    <a:pt x="44014" y="115317"/>
                    <a:pt x="40952" y="115317"/>
                    <a:pt x="40952" y="102690"/>
                  </a:cubicBezTo>
                  <a:lnTo>
                    <a:pt x="40952" y="51059"/>
                  </a:lnTo>
                  <a:cubicBezTo>
                    <a:pt x="40952" y="21877"/>
                    <a:pt x="60715" y="6163"/>
                    <a:pt x="78530" y="6163"/>
                  </a:cubicBezTo>
                  <a:cubicBezTo>
                    <a:pt x="96066" y="6163"/>
                    <a:pt x="99128" y="21315"/>
                    <a:pt x="99128" y="37310"/>
                  </a:cubicBezTo>
                  <a:lnTo>
                    <a:pt x="99128" y="102690"/>
                  </a:lnTo>
                  <a:cubicBezTo>
                    <a:pt x="99128" y="115317"/>
                    <a:pt x="96066" y="115317"/>
                    <a:pt x="77416" y="115317"/>
                  </a:cubicBezTo>
                  <a:lnTo>
                    <a:pt x="77416" y="124015"/>
                  </a:lnTo>
                  <a:cubicBezTo>
                    <a:pt x="87159" y="123735"/>
                    <a:pt x="101355" y="123174"/>
                    <a:pt x="108871" y="123174"/>
                  </a:cubicBezTo>
                  <a:cubicBezTo>
                    <a:pt x="116108" y="123174"/>
                    <a:pt x="130582" y="123735"/>
                    <a:pt x="140046" y="124015"/>
                  </a:cubicBezTo>
                  <a:lnTo>
                    <a:pt x="140046" y="115317"/>
                  </a:lnTo>
                  <a:cubicBezTo>
                    <a:pt x="125572" y="115317"/>
                    <a:pt x="118613" y="115317"/>
                    <a:pt x="118335" y="106899"/>
                  </a:cubicBezTo>
                  <a:lnTo>
                    <a:pt x="118335" y="53304"/>
                  </a:lnTo>
                  <a:cubicBezTo>
                    <a:pt x="118335" y="29172"/>
                    <a:pt x="118335" y="20474"/>
                    <a:pt x="109706" y="10372"/>
                  </a:cubicBezTo>
                  <a:cubicBezTo>
                    <a:pt x="105809" y="5602"/>
                    <a:pt x="96623" y="-10"/>
                    <a:pt x="80478" y="-10"/>
                  </a:cubicBezTo>
                  <a:cubicBezTo>
                    <a:pt x="60158" y="-10"/>
                    <a:pt x="47075" y="12056"/>
                    <a:pt x="39281" y="29453"/>
                  </a:cubicBezTo>
                  <a:lnTo>
                    <a:pt x="39281" y="-10"/>
                  </a:lnTo>
                  <a:lnTo>
                    <a:pt x="33" y="3076"/>
                  </a:lnTo>
                  <a:lnTo>
                    <a:pt x="33" y="11775"/>
                  </a:lnTo>
                  <a:cubicBezTo>
                    <a:pt x="19518" y="11775"/>
                    <a:pt x="21745" y="13739"/>
                    <a:pt x="21745" y="2748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1" name="手繪多邊形: 圖案 2840">
              <a:extLst>
                <a:ext uri="{FF2B5EF4-FFF2-40B4-BE49-F238E27FC236}">
                  <a16:creationId xmlns:a16="http://schemas.microsoft.com/office/drawing/2014/main" id="{A24F29D9-740F-C496-4721-665993A8D400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1675826" y="1543596"/>
              <a:ext cx="140013" cy="124025"/>
            </a:xfrm>
            <a:custGeom>
              <a:avLst/>
              <a:gdLst>
                <a:gd name="connsiteX0" fmla="*/ 21751 w 140013"/>
                <a:gd name="connsiteY0" fmla="*/ 27489 h 124025"/>
                <a:gd name="connsiteX1" fmla="*/ 21751 w 140013"/>
                <a:gd name="connsiteY1" fmla="*/ 102690 h 124025"/>
                <a:gd name="connsiteX2" fmla="*/ 39 w 140013"/>
                <a:gd name="connsiteY2" fmla="*/ 115317 h 124025"/>
                <a:gd name="connsiteX3" fmla="*/ 39 w 140013"/>
                <a:gd name="connsiteY3" fmla="*/ 124015 h 124025"/>
                <a:gd name="connsiteX4" fmla="*/ 31493 w 140013"/>
                <a:gd name="connsiteY4" fmla="*/ 123174 h 124025"/>
                <a:gd name="connsiteX5" fmla="*/ 62669 w 140013"/>
                <a:gd name="connsiteY5" fmla="*/ 124015 h 124025"/>
                <a:gd name="connsiteX6" fmla="*/ 62669 w 140013"/>
                <a:gd name="connsiteY6" fmla="*/ 115317 h 124025"/>
                <a:gd name="connsiteX7" fmla="*/ 40957 w 140013"/>
                <a:gd name="connsiteY7" fmla="*/ 102690 h 124025"/>
                <a:gd name="connsiteX8" fmla="*/ 40957 w 140013"/>
                <a:gd name="connsiteY8" fmla="*/ 51059 h 124025"/>
                <a:gd name="connsiteX9" fmla="*/ 78535 w 140013"/>
                <a:gd name="connsiteY9" fmla="*/ 6163 h 124025"/>
                <a:gd name="connsiteX10" fmla="*/ 99134 w 140013"/>
                <a:gd name="connsiteY10" fmla="*/ 37310 h 124025"/>
                <a:gd name="connsiteX11" fmla="*/ 99134 w 140013"/>
                <a:gd name="connsiteY11" fmla="*/ 102690 h 124025"/>
                <a:gd name="connsiteX12" fmla="*/ 77422 w 140013"/>
                <a:gd name="connsiteY12" fmla="*/ 115317 h 124025"/>
                <a:gd name="connsiteX13" fmla="*/ 77422 w 140013"/>
                <a:gd name="connsiteY13" fmla="*/ 124015 h 124025"/>
                <a:gd name="connsiteX14" fmla="*/ 108876 w 140013"/>
                <a:gd name="connsiteY14" fmla="*/ 123174 h 124025"/>
                <a:gd name="connsiteX15" fmla="*/ 140052 w 140013"/>
                <a:gd name="connsiteY15" fmla="*/ 124015 h 124025"/>
                <a:gd name="connsiteX16" fmla="*/ 140052 w 140013"/>
                <a:gd name="connsiteY16" fmla="*/ 115317 h 124025"/>
                <a:gd name="connsiteX17" fmla="*/ 118340 w 140013"/>
                <a:gd name="connsiteY17" fmla="*/ 106899 h 124025"/>
                <a:gd name="connsiteX18" fmla="*/ 118340 w 140013"/>
                <a:gd name="connsiteY18" fmla="*/ 53304 h 124025"/>
                <a:gd name="connsiteX19" fmla="*/ 109711 w 140013"/>
                <a:gd name="connsiteY19" fmla="*/ 10372 h 124025"/>
                <a:gd name="connsiteX20" fmla="*/ 80484 w 140013"/>
                <a:gd name="connsiteY20" fmla="*/ -10 h 124025"/>
                <a:gd name="connsiteX21" fmla="*/ 39287 w 140013"/>
                <a:gd name="connsiteY21" fmla="*/ 29453 h 124025"/>
                <a:gd name="connsiteX22" fmla="*/ 39287 w 140013"/>
                <a:gd name="connsiteY22" fmla="*/ -10 h 124025"/>
                <a:gd name="connsiteX23" fmla="*/ 39 w 140013"/>
                <a:gd name="connsiteY23" fmla="*/ 3076 h 124025"/>
                <a:gd name="connsiteX24" fmla="*/ 39 w 140013"/>
                <a:gd name="connsiteY24" fmla="*/ 11775 h 124025"/>
                <a:gd name="connsiteX25" fmla="*/ 21751 w 140013"/>
                <a:gd name="connsiteY25" fmla="*/ 27489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751" y="27489"/>
                  </a:moveTo>
                  <a:lnTo>
                    <a:pt x="21751" y="102690"/>
                  </a:lnTo>
                  <a:cubicBezTo>
                    <a:pt x="21751" y="115317"/>
                    <a:pt x="18689" y="115317"/>
                    <a:pt x="39" y="115317"/>
                  </a:cubicBezTo>
                  <a:lnTo>
                    <a:pt x="39" y="124015"/>
                  </a:lnTo>
                  <a:cubicBezTo>
                    <a:pt x="9781" y="123735"/>
                    <a:pt x="23977" y="123174"/>
                    <a:pt x="31493" y="123174"/>
                  </a:cubicBezTo>
                  <a:cubicBezTo>
                    <a:pt x="38730" y="123174"/>
                    <a:pt x="53205" y="123735"/>
                    <a:pt x="62669" y="124015"/>
                  </a:cubicBezTo>
                  <a:lnTo>
                    <a:pt x="62669" y="115317"/>
                  </a:lnTo>
                  <a:cubicBezTo>
                    <a:pt x="44019" y="115317"/>
                    <a:pt x="40957" y="115317"/>
                    <a:pt x="40957" y="102690"/>
                  </a:cubicBezTo>
                  <a:lnTo>
                    <a:pt x="40957" y="51059"/>
                  </a:lnTo>
                  <a:cubicBezTo>
                    <a:pt x="40957" y="21877"/>
                    <a:pt x="60720" y="6163"/>
                    <a:pt x="78535" y="6163"/>
                  </a:cubicBezTo>
                  <a:cubicBezTo>
                    <a:pt x="96072" y="6163"/>
                    <a:pt x="99134" y="21315"/>
                    <a:pt x="99134" y="37310"/>
                  </a:cubicBezTo>
                  <a:lnTo>
                    <a:pt x="99134" y="102690"/>
                  </a:lnTo>
                  <a:cubicBezTo>
                    <a:pt x="99134" y="115317"/>
                    <a:pt x="96072" y="115317"/>
                    <a:pt x="77422" y="115317"/>
                  </a:cubicBezTo>
                  <a:lnTo>
                    <a:pt x="77422" y="124015"/>
                  </a:lnTo>
                  <a:cubicBezTo>
                    <a:pt x="87164" y="123735"/>
                    <a:pt x="101360" y="123174"/>
                    <a:pt x="108876" y="123174"/>
                  </a:cubicBezTo>
                  <a:cubicBezTo>
                    <a:pt x="116113" y="123174"/>
                    <a:pt x="130588" y="123735"/>
                    <a:pt x="140052" y="124015"/>
                  </a:cubicBezTo>
                  <a:lnTo>
                    <a:pt x="140052" y="115317"/>
                  </a:lnTo>
                  <a:cubicBezTo>
                    <a:pt x="125577" y="115317"/>
                    <a:pt x="118619" y="115317"/>
                    <a:pt x="118340" y="106899"/>
                  </a:cubicBezTo>
                  <a:lnTo>
                    <a:pt x="118340" y="53304"/>
                  </a:lnTo>
                  <a:cubicBezTo>
                    <a:pt x="118340" y="29172"/>
                    <a:pt x="118340" y="20474"/>
                    <a:pt x="109711" y="10372"/>
                  </a:cubicBezTo>
                  <a:cubicBezTo>
                    <a:pt x="105814" y="5602"/>
                    <a:pt x="96628" y="-10"/>
                    <a:pt x="80484" y="-10"/>
                  </a:cubicBezTo>
                  <a:cubicBezTo>
                    <a:pt x="60164" y="-10"/>
                    <a:pt x="47081" y="12056"/>
                    <a:pt x="39287" y="29453"/>
                  </a:cubicBezTo>
                  <a:lnTo>
                    <a:pt x="39287" y="-10"/>
                  </a:lnTo>
                  <a:lnTo>
                    <a:pt x="39" y="3076"/>
                  </a:lnTo>
                  <a:lnTo>
                    <a:pt x="39" y="11775"/>
                  </a:lnTo>
                  <a:cubicBezTo>
                    <a:pt x="19524" y="11775"/>
                    <a:pt x="21751" y="13739"/>
                    <a:pt x="21751" y="2748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2" name="手繪多邊形: 圖案 2841">
              <a:extLst>
                <a:ext uri="{FF2B5EF4-FFF2-40B4-BE49-F238E27FC236}">
                  <a16:creationId xmlns:a16="http://schemas.microsoft.com/office/drawing/2014/main" id="{C8D6DC02-8AD8-F03F-6668-69976CF1AAC1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1829356" y="1541913"/>
              <a:ext cx="107723" cy="128795"/>
            </a:xfrm>
            <a:custGeom>
              <a:avLst/>
              <a:gdLst>
                <a:gd name="connsiteX0" fmla="*/ 23426 w 107723"/>
                <a:gd name="connsiteY0" fmla="*/ 54988 h 128795"/>
                <a:gd name="connsiteX1" fmla="*/ 57942 w 107723"/>
                <a:gd name="connsiteY1" fmla="*/ 6163 h 128795"/>
                <a:gd name="connsiteX2" fmla="*/ 89397 w 107723"/>
                <a:gd name="connsiteY2" fmla="*/ 54988 h 128795"/>
                <a:gd name="connsiteX3" fmla="*/ 23426 w 107723"/>
                <a:gd name="connsiteY3" fmla="*/ 54988 h 128795"/>
                <a:gd name="connsiteX4" fmla="*/ 23148 w 107723"/>
                <a:gd name="connsiteY4" fmla="*/ 60880 h 128795"/>
                <a:gd name="connsiteX5" fmla="*/ 100809 w 107723"/>
                <a:gd name="connsiteY5" fmla="*/ 60880 h 128795"/>
                <a:gd name="connsiteX6" fmla="*/ 107768 w 107723"/>
                <a:gd name="connsiteY6" fmla="*/ 54988 h 128795"/>
                <a:gd name="connsiteX7" fmla="*/ 57942 w 107723"/>
                <a:gd name="connsiteY7" fmla="*/ -10 h 128795"/>
                <a:gd name="connsiteX8" fmla="*/ 44 w 107723"/>
                <a:gd name="connsiteY8" fmla="*/ 63967 h 128795"/>
                <a:gd name="connsiteX9" fmla="*/ 61283 w 107723"/>
                <a:gd name="connsiteY9" fmla="*/ 128786 h 128795"/>
                <a:gd name="connsiteX10" fmla="*/ 107768 w 107723"/>
                <a:gd name="connsiteY10" fmla="*/ 92307 h 128795"/>
                <a:gd name="connsiteX11" fmla="*/ 104150 w 107723"/>
                <a:gd name="connsiteY11" fmla="*/ 88940 h 128795"/>
                <a:gd name="connsiteX12" fmla="*/ 100531 w 107723"/>
                <a:gd name="connsiteY12" fmla="*/ 92869 h 128795"/>
                <a:gd name="connsiteX13" fmla="*/ 62953 w 107723"/>
                <a:gd name="connsiteY13" fmla="*/ 121771 h 128795"/>
                <a:gd name="connsiteX14" fmla="*/ 31499 w 107723"/>
                <a:gd name="connsiteY14" fmla="*/ 102970 h 128795"/>
                <a:gd name="connsiteX15" fmla="*/ 23148 w 107723"/>
                <a:gd name="connsiteY15" fmla="*/ 6088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26" y="54988"/>
                  </a:moveTo>
                  <a:cubicBezTo>
                    <a:pt x="25096" y="13178"/>
                    <a:pt x="48478" y="6163"/>
                    <a:pt x="57942" y="6163"/>
                  </a:cubicBezTo>
                  <a:cubicBezTo>
                    <a:pt x="86613" y="6163"/>
                    <a:pt x="89397" y="44044"/>
                    <a:pt x="89397" y="54988"/>
                  </a:cubicBezTo>
                  <a:lnTo>
                    <a:pt x="23426" y="54988"/>
                  </a:lnTo>
                  <a:close/>
                  <a:moveTo>
                    <a:pt x="23148" y="60880"/>
                  </a:moveTo>
                  <a:lnTo>
                    <a:pt x="100809" y="60880"/>
                  </a:lnTo>
                  <a:cubicBezTo>
                    <a:pt x="106933" y="60880"/>
                    <a:pt x="107768" y="60880"/>
                    <a:pt x="107768" y="54988"/>
                  </a:cubicBezTo>
                  <a:cubicBezTo>
                    <a:pt x="107768" y="27208"/>
                    <a:pt x="92737" y="-10"/>
                    <a:pt x="57942" y="-10"/>
                  </a:cubicBezTo>
                  <a:cubicBezTo>
                    <a:pt x="25653" y="-10"/>
                    <a:pt x="44" y="28892"/>
                    <a:pt x="44" y="63967"/>
                  </a:cubicBezTo>
                  <a:cubicBezTo>
                    <a:pt x="44" y="101567"/>
                    <a:pt x="29272" y="128786"/>
                    <a:pt x="61283" y="128786"/>
                  </a:cubicBezTo>
                  <a:cubicBezTo>
                    <a:pt x="95242" y="128786"/>
                    <a:pt x="107768" y="97639"/>
                    <a:pt x="107768" y="92307"/>
                  </a:cubicBezTo>
                  <a:cubicBezTo>
                    <a:pt x="107768" y="89501"/>
                    <a:pt x="105541" y="88940"/>
                    <a:pt x="104150" y="88940"/>
                  </a:cubicBezTo>
                  <a:cubicBezTo>
                    <a:pt x="101644" y="88940"/>
                    <a:pt x="101088" y="90624"/>
                    <a:pt x="100531" y="92869"/>
                  </a:cubicBezTo>
                  <a:cubicBezTo>
                    <a:pt x="90788" y="121771"/>
                    <a:pt x="65736" y="121771"/>
                    <a:pt x="62953" y="121771"/>
                  </a:cubicBezTo>
                  <a:cubicBezTo>
                    <a:pt x="49035" y="121771"/>
                    <a:pt x="37901" y="113353"/>
                    <a:pt x="31499" y="102970"/>
                  </a:cubicBezTo>
                  <a:cubicBezTo>
                    <a:pt x="23148" y="89501"/>
                    <a:pt x="23148" y="70982"/>
                    <a:pt x="23148" y="6088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3" name="手繪多邊形: 圖案 2842">
              <a:extLst>
                <a:ext uri="{FF2B5EF4-FFF2-40B4-BE49-F238E27FC236}">
                  <a16:creationId xmlns:a16="http://schemas.microsoft.com/office/drawing/2014/main" id="{A7F3C9C1-BF71-D6E9-D2BD-6687BB1BEBC3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1954462" y="1472885"/>
              <a:ext cx="61795" cy="194736"/>
            </a:xfrm>
            <a:custGeom>
              <a:avLst/>
              <a:gdLst>
                <a:gd name="connsiteX0" fmla="*/ 40132 w 61795"/>
                <a:gd name="connsiteY0" fmla="*/ -10 h 194736"/>
                <a:gd name="connsiteX1" fmla="*/ 49 w 61795"/>
                <a:gd name="connsiteY1" fmla="*/ 3076 h 194736"/>
                <a:gd name="connsiteX2" fmla="*/ 49 w 61795"/>
                <a:gd name="connsiteY2" fmla="*/ 11775 h 194736"/>
                <a:gd name="connsiteX3" fmla="*/ 21761 w 61795"/>
                <a:gd name="connsiteY3" fmla="*/ 27489 h 194736"/>
                <a:gd name="connsiteX4" fmla="*/ 21761 w 61795"/>
                <a:gd name="connsiteY4" fmla="*/ 173401 h 194736"/>
                <a:gd name="connsiteX5" fmla="*/ 49 w 61795"/>
                <a:gd name="connsiteY5" fmla="*/ 186028 h 194736"/>
                <a:gd name="connsiteX6" fmla="*/ 49 w 61795"/>
                <a:gd name="connsiteY6" fmla="*/ 194727 h 194736"/>
                <a:gd name="connsiteX7" fmla="*/ 30946 w 61795"/>
                <a:gd name="connsiteY7" fmla="*/ 193885 h 194736"/>
                <a:gd name="connsiteX8" fmla="*/ 61844 w 61795"/>
                <a:gd name="connsiteY8" fmla="*/ 194727 h 194736"/>
                <a:gd name="connsiteX9" fmla="*/ 61844 w 61795"/>
                <a:gd name="connsiteY9" fmla="*/ 186028 h 194736"/>
                <a:gd name="connsiteX10" fmla="*/ 40132 w 61795"/>
                <a:gd name="connsiteY10" fmla="*/ 173401 h 194736"/>
                <a:gd name="connsiteX11" fmla="*/ 40132 w 61795"/>
                <a:gd name="connsiteY11" fmla="*/ -10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95" h="194736">
                  <a:moveTo>
                    <a:pt x="40132" y="-10"/>
                  </a:moveTo>
                  <a:lnTo>
                    <a:pt x="49" y="3076"/>
                  </a:lnTo>
                  <a:lnTo>
                    <a:pt x="49" y="11775"/>
                  </a:lnTo>
                  <a:cubicBezTo>
                    <a:pt x="19534" y="11775"/>
                    <a:pt x="21761" y="13739"/>
                    <a:pt x="21761" y="27489"/>
                  </a:cubicBezTo>
                  <a:lnTo>
                    <a:pt x="21761" y="173401"/>
                  </a:lnTo>
                  <a:cubicBezTo>
                    <a:pt x="21761" y="186028"/>
                    <a:pt x="18699" y="186028"/>
                    <a:pt x="49" y="186028"/>
                  </a:cubicBezTo>
                  <a:lnTo>
                    <a:pt x="49" y="194727"/>
                  </a:lnTo>
                  <a:cubicBezTo>
                    <a:pt x="9234" y="194446"/>
                    <a:pt x="23987" y="193885"/>
                    <a:pt x="30946" y="193885"/>
                  </a:cubicBezTo>
                  <a:cubicBezTo>
                    <a:pt x="37905" y="193885"/>
                    <a:pt x="51545" y="194446"/>
                    <a:pt x="61844" y="194727"/>
                  </a:cubicBezTo>
                  <a:lnTo>
                    <a:pt x="61844" y="186028"/>
                  </a:lnTo>
                  <a:cubicBezTo>
                    <a:pt x="43194" y="186028"/>
                    <a:pt x="40132" y="186028"/>
                    <a:pt x="40132" y="173401"/>
                  </a:cubicBezTo>
                  <a:lnTo>
                    <a:pt x="40132" y="-10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4" name="手繪多邊形: 圖案 2843">
              <a:extLst>
                <a:ext uri="{FF2B5EF4-FFF2-40B4-BE49-F238E27FC236}">
                  <a16:creationId xmlns:a16="http://schemas.microsoft.com/office/drawing/2014/main" id="{23A094F1-DBE6-D5CF-2358-869F1B054E93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2124568" y="1541913"/>
              <a:ext cx="91022" cy="128795"/>
            </a:xfrm>
            <a:custGeom>
              <a:avLst/>
              <a:gdLst>
                <a:gd name="connsiteX0" fmla="*/ 48767 w 91022"/>
                <a:gd name="connsiteY0" fmla="*/ 71262 h 128795"/>
                <a:gd name="connsiteX1" fmla="*/ 77716 w 91022"/>
                <a:gd name="connsiteY1" fmla="*/ 97078 h 128795"/>
                <a:gd name="connsiteX2" fmla="*/ 46262 w 91022"/>
                <a:gd name="connsiteY2" fmla="*/ 122612 h 128795"/>
                <a:gd name="connsiteX3" fmla="*/ 7570 w 91022"/>
                <a:gd name="connsiteY3" fmla="*/ 82767 h 128795"/>
                <a:gd name="connsiteX4" fmla="*/ 3673 w 91022"/>
                <a:gd name="connsiteY4" fmla="*/ 77997 h 128795"/>
                <a:gd name="connsiteX5" fmla="*/ 55 w 91022"/>
                <a:gd name="connsiteY5" fmla="*/ 85012 h 128795"/>
                <a:gd name="connsiteX6" fmla="*/ 55 w 91022"/>
                <a:gd name="connsiteY6" fmla="*/ 122051 h 128795"/>
                <a:gd name="connsiteX7" fmla="*/ 3117 w 91022"/>
                <a:gd name="connsiteY7" fmla="*/ 128786 h 128795"/>
                <a:gd name="connsiteX8" fmla="*/ 10076 w 91022"/>
                <a:gd name="connsiteY8" fmla="*/ 123174 h 128795"/>
                <a:gd name="connsiteX9" fmla="*/ 15643 w 91022"/>
                <a:gd name="connsiteY9" fmla="*/ 116720 h 128795"/>
                <a:gd name="connsiteX10" fmla="*/ 46262 w 91022"/>
                <a:gd name="connsiteY10" fmla="*/ 128786 h 128795"/>
                <a:gd name="connsiteX11" fmla="*/ 91077 w 91022"/>
                <a:gd name="connsiteY11" fmla="*/ 89782 h 128795"/>
                <a:gd name="connsiteX12" fmla="*/ 79386 w 91022"/>
                <a:gd name="connsiteY12" fmla="*/ 63125 h 128795"/>
                <a:gd name="connsiteX13" fmla="*/ 47654 w 91022"/>
                <a:gd name="connsiteY13" fmla="*/ 49656 h 128795"/>
                <a:gd name="connsiteX14" fmla="*/ 13416 w 91022"/>
                <a:gd name="connsiteY14" fmla="*/ 26647 h 128795"/>
                <a:gd name="connsiteX15" fmla="*/ 44592 w 91022"/>
                <a:gd name="connsiteY15" fmla="*/ 5321 h 128795"/>
                <a:gd name="connsiteX16" fmla="*/ 77159 w 91022"/>
                <a:gd name="connsiteY16" fmla="*/ 39274 h 128795"/>
                <a:gd name="connsiteX17" fmla="*/ 80500 w 91022"/>
                <a:gd name="connsiteY17" fmla="*/ 41799 h 128795"/>
                <a:gd name="connsiteX18" fmla="*/ 84118 w 91022"/>
                <a:gd name="connsiteY18" fmla="*/ 35065 h 128795"/>
                <a:gd name="connsiteX19" fmla="*/ 84118 w 91022"/>
                <a:gd name="connsiteY19" fmla="*/ 6724 h 128795"/>
                <a:gd name="connsiteX20" fmla="*/ 81056 w 91022"/>
                <a:gd name="connsiteY20" fmla="*/ -10 h 128795"/>
                <a:gd name="connsiteX21" fmla="*/ 75489 w 91022"/>
                <a:gd name="connsiteY21" fmla="*/ 3357 h 128795"/>
                <a:gd name="connsiteX22" fmla="*/ 70757 w 91022"/>
                <a:gd name="connsiteY22" fmla="*/ 7847 h 128795"/>
                <a:gd name="connsiteX23" fmla="*/ 44592 w 91022"/>
                <a:gd name="connsiteY23" fmla="*/ -10 h 128795"/>
                <a:gd name="connsiteX24" fmla="*/ 55 w 91022"/>
                <a:gd name="connsiteY24" fmla="*/ 34504 h 128795"/>
                <a:gd name="connsiteX25" fmla="*/ 12024 w 91022"/>
                <a:gd name="connsiteY25" fmla="*/ 58355 h 128795"/>
                <a:gd name="connsiteX26" fmla="*/ 48767 w 91022"/>
                <a:gd name="connsiteY26" fmla="*/ 71262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767" y="71262"/>
                  </a:moveTo>
                  <a:cubicBezTo>
                    <a:pt x="54891" y="72385"/>
                    <a:pt x="77716" y="76874"/>
                    <a:pt x="77716" y="97078"/>
                  </a:cubicBezTo>
                  <a:cubicBezTo>
                    <a:pt x="77716" y="111388"/>
                    <a:pt x="67974" y="122612"/>
                    <a:pt x="46262" y="122612"/>
                  </a:cubicBezTo>
                  <a:cubicBezTo>
                    <a:pt x="22880" y="122612"/>
                    <a:pt x="12859" y="106618"/>
                    <a:pt x="7570" y="82767"/>
                  </a:cubicBezTo>
                  <a:cubicBezTo>
                    <a:pt x="6735" y="79119"/>
                    <a:pt x="6457" y="77997"/>
                    <a:pt x="3673" y="77997"/>
                  </a:cubicBezTo>
                  <a:cubicBezTo>
                    <a:pt x="55" y="77997"/>
                    <a:pt x="55" y="79961"/>
                    <a:pt x="55" y="85012"/>
                  </a:cubicBezTo>
                  <a:lnTo>
                    <a:pt x="55" y="122051"/>
                  </a:lnTo>
                  <a:cubicBezTo>
                    <a:pt x="55" y="126821"/>
                    <a:pt x="55" y="128786"/>
                    <a:pt x="3117" y="128786"/>
                  </a:cubicBezTo>
                  <a:cubicBezTo>
                    <a:pt x="4508" y="128786"/>
                    <a:pt x="4787" y="128505"/>
                    <a:pt x="10076" y="123174"/>
                  </a:cubicBezTo>
                  <a:cubicBezTo>
                    <a:pt x="10632" y="122612"/>
                    <a:pt x="10632" y="122051"/>
                    <a:pt x="15643" y="116720"/>
                  </a:cubicBezTo>
                  <a:cubicBezTo>
                    <a:pt x="27890" y="128505"/>
                    <a:pt x="40416" y="128786"/>
                    <a:pt x="46262" y="128786"/>
                  </a:cubicBezTo>
                  <a:cubicBezTo>
                    <a:pt x="78273" y="128786"/>
                    <a:pt x="91077" y="109985"/>
                    <a:pt x="91077" y="89782"/>
                  </a:cubicBezTo>
                  <a:cubicBezTo>
                    <a:pt x="91077" y="74910"/>
                    <a:pt x="82727" y="66492"/>
                    <a:pt x="79386" y="63125"/>
                  </a:cubicBezTo>
                  <a:cubicBezTo>
                    <a:pt x="70201" y="54146"/>
                    <a:pt x="59345" y="51901"/>
                    <a:pt x="47654" y="49656"/>
                  </a:cubicBezTo>
                  <a:cubicBezTo>
                    <a:pt x="32066" y="46570"/>
                    <a:pt x="13416" y="42922"/>
                    <a:pt x="13416" y="26647"/>
                  </a:cubicBezTo>
                  <a:cubicBezTo>
                    <a:pt x="13416" y="16826"/>
                    <a:pt x="20653" y="5321"/>
                    <a:pt x="44592" y="5321"/>
                  </a:cubicBezTo>
                  <a:cubicBezTo>
                    <a:pt x="75211" y="5321"/>
                    <a:pt x="76603" y="30575"/>
                    <a:pt x="77159" y="39274"/>
                  </a:cubicBezTo>
                  <a:cubicBezTo>
                    <a:pt x="77438" y="41799"/>
                    <a:pt x="79943" y="41799"/>
                    <a:pt x="80500" y="41799"/>
                  </a:cubicBezTo>
                  <a:cubicBezTo>
                    <a:pt x="84118" y="41799"/>
                    <a:pt x="84118" y="40396"/>
                    <a:pt x="84118" y="35065"/>
                  </a:cubicBezTo>
                  <a:lnTo>
                    <a:pt x="84118" y="6724"/>
                  </a:lnTo>
                  <a:cubicBezTo>
                    <a:pt x="84118" y="1954"/>
                    <a:pt x="84118" y="-10"/>
                    <a:pt x="81056" y="-10"/>
                  </a:cubicBezTo>
                  <a:cubicBezTo>
                    <a:pt x="79665" y="-10"/>
                    <a:pt x="79108" y="-10"/>
                    <a:pt x="75489" y="3357"/>
                  </a:cubicBezTo>
                  <a:cubicBezTo>
                    <a:pt x="74654" y="4479"/>
                    <a:pt x="71871" y="7005"/>
                    <a:pt x="70757" y="7847"/>
                  </a:cubicBezTo>
                  <a:cubicBezTo>
                    <a:pt x="60180" y="-10"/>
                    <a:pt x="48767" y="-10"/>
                    <a:pt x="44592" y="-10"/>
                  </a:cubicBezTo>
                  <a:cubicBezTo>
                    <a:pt x="10632" y="-10"/>
                    <a:pt x="55" y="18790"/>
                    <a:pt x="55" y="34504"/>
                  </a:cubicBezTo>
                  <a:cubicBezTo>
                    <a:pt x="55" y="44325"/>
                    <a:pt x="4508" y="52182"/>
                    <a:pt x="12024" y="58355"/>
                  </a:cubicBezTo>
                  <a:cubicBezTo>
                    <a:pt x="20932" y="65650"/>
                    <a:pt x="28725" y="67334"/>
                    <a:pt x="48767" y="7126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5" name="手繪多邊形: 圖案 2844">
              <a:extLst>
                <a:ext uri="{FF2B5EF4-FFF2-40B4-BE49-F238E27FC236}">
                  <a16:creationId xmlns:a16="http://schemas.microsoft.com/office/drawing/2014/main" id="{C3886D78-3A1A-531D-21E5-F712C6A63121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2232973" y="1541913"/>
              <a:ext cx="107723" cy="128795"/>
            </a:xfrm>
            <a:custGeom>
              <a:avLst/>
              <a:gdLst>
                <a:gd name="connsiteX0" fmla="*/ 23441 w 107723"/>
                <a:gd name="connsiteY0" fmla="*/ 54988 h 128795"/>
                <a:gd name="connsiteX1" fmla="*/ 57957 w 107723"/>
                <a:gd name="connsiteY1" fmla="*/ 6163 h 128795"/>
                <a:gd name="connsiteX2" fmla="*/ 89411 w 107723"/>
                <a:gd name="connsiteY2" fmla="*/ 54988 h 128795"/>
                <a:gd name="connsiteX3" fmla="*/ 23441 w 107723"/>
                <a:gd name="connsiteY3" fmla="*/ 54988 h 128795"/>
                <a:gd name="connsiteX4" fmla="*/ 23162 w 107723"/>
                <a:gd name="connsiteY4" fmla="*/ 60880 h 128795"/>
                <a:gd name="connsiteX5" fmla="*/ 100824 w 107723"/>
                <a:gd name="connsiteY5" fmla="*/ 60880 h 128795"/>
                <a:gd name="connsiteX6" fmla="*/ 107783 w 107723"/>
                <a:gd name="connsiteY6" fmla="*/ 54988 h 128795"/>
                <a:gd name="connsiteX7" fmla="*/ 57957 w 107723"/>
                <a:gd name="connsiteY7" fmla="*/ -10 h 128795"/>
                <a:gd name="connsiteX8" fmla="*/ 59 w 107723"/>
                <a:gd name="connsiteY8" fmla="*/ 63967 h 128795"/>
                <a:gd name="connsiteX9" fmla="*/ 61297 w 107723"/>
                <a:gd name="connsiteY9" fmla="*/ 128786 h 128795"/>
                <a:gd name="connsiteX10" fmla="*/ 107783 w 107723"/>
                <a:gd name="connsiteY10" fmla="*/ 92307 h 128795"/>
                <a:gd name="connsiteX11" fmla="*/ 104164 w 107723"/>
                <a:gd name="connsiteY11" fmla="*/ 88940 h 128795"/>
                <a:gd name="connsiteX12" fmla="*/ 100545 w 107723"/>
                <a:gd name="connsiteY12" fmla="*/ 92869 h 128795"/>
                <a:gd name="connsiteX13" fmla="*/ 62967 w 107723"/>
                <a:gd name="connsiteY13" fmla="*/ 121771 h 128795"/>
                <a:gd name="connsiteX14" fmla="*/ 31513 w 107723"/>
                <a:gd name="connsiteY14" fmla="*/ 102970 h 128795"/>
                <a:gd name="connsiteX15" fmla="*/ 23162 w 107723"/>
                <a:gd name="connsiteY15" fmla="*/ 6088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41" y="54988"/>
                  </a:moveTo>
                  <a:cubicBezTo>
                    <a:pt x="25111" y="13178"/>
                    <a:pt x="48493" y="6163"/>
                    <a:pt x="57957" y="6163"/>
                  </a:cubicBezTo>
                  <a:cubicBezTo>
                    <a:pt x="86628" y="6163"/>
                    <a:pt x="89411" y="44044"/>
                    <a:pt x="89411" y="54988"/>
                  </a:cubicBezTo>
                  <a:lnTo>
                    <a:pt x="23441" y="54988"/>
                  </a:lnTo>
                  <a:close/>
                  <a:moveTo>
                    <a:pt x="23162" y="60880"/>
                  </a:moveTo>
                  <a:lnTo>
                    <a:pt x="100824" y="60880"/>
                  </a:lnTo>
                  <a:cubicBezTo>
                    <a:pt x="106948" y="60880"/>
                    <a:pt x="107783" y="60880"/>
                    <a:pt x="107783" y="54988"/>
                  </a:cubicBezTo>
                  <a:cubicBezTo>
                    <a:pt x="107783" y="27208"/>
                    <a:pt x="92751" y="-10"/>
                    <a:pt x="57957" y="-10"/>
                  </a:cubicBezTo>
                  <a:cubicBezTo>
                    <a:pt x="25668" y="-10"/>
                    <a:pt x="59" y="28892"/>
                    <a:pt x="59" y="63967"/>
                  </a:cubicBezTo>
                  <a:cubicBezTo>
                    <a:pt x="59" y="101567"/>
                    <a:pt x="29286" y="128786"/>
                    <a:pt x="61297" y="128786"/>
                  </a:cubicBezTo>
                  <a:cubicBezTo>
                    <a:pt x="95257" y="128786"/>
                    <a:pt x="107783" y="97639"/>
                    <a:pt x="107783" y="92307"/>
                  </a:cubicBezTo>
                  <a:cubicBezTo>
                    <a:pt x="107783" y="89501"/>
                    <a:pt x="105556" y="88940"/>
                    <a:pt x="104164" y="88940"/>
                  </a:cubicBezTo>
                  <a:cubicBezTo>
                    <a:pt x="101659" y="88940"/>
                    <a:pt x="101102" y="90624"/>
                    <a:pt x="100545" y="92869"/>
                  </a:cubicBezTo>
                  <a:cubicBezTo>
                    <a:pt x="90803" y="121771"/>
                    <a:pt x="65751" y="121771"/>
                    <a:pt x="62967" y="121771"/>
                  </a:cubicBezTo>
                  <a:cubicBezTo>
                    <a:pt x="49049" y="121771"/>
                    <a:pt x="37915" y="113353"/>
                    <a:pt x="31513" y="102970"/>
                  </a:cubicBezTo>
                  <a:cubicBezTo>
                    <a:pt x="23162" y="89501"/>
                    <a:pt x="23162" y="70982"/>
                    <a:pt x="23162" y="6088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7" name="手繪多邊形: 圖案 2846">
              <a:extLst>
                <a:ext uri="{FF2B5EF4-FFF2-40B4-BE49-F238E27FC236}">
                  <a16:creationId xmlns:a16="http://schemas.microsoft.com/office/drawing/2014/main" id="{A213A727-6E9E-CFD9-D036-952656284232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2354182" y="1495052"/>
              <a:ext cx="87125" cy="175656"/>
            </a:xfrm>
            <a:custGeom>
              <a:avLst/>
              <a:gdLst>
                <a:gd name="connsiteX0" fmla="*/ 42930 w 87125"/>
                <a:gd name="connsiteY0" fmla="*/ 60319 h 175656"/>
                <a:gd name="connsiteX1" fmla="*/ 82735 w 87125"/>
                <a:gd name="connsiteY1" fmla="*/ 60319 h 175656"/>
                <a:gd name="connsiteX2" fmla="*/ 82735 w 87125"/>
                <a:gd name="connsiteY2" fmla="*/ 51620 h 175656"/>
                <a:gd name="connsiteX3" fmla="*/ 42930 w 87125"/>
                <a:gd name="connsiteY3" fmla="*/ 51620 h 175656"/>
                <a:gd name="connsiteX4" fmla="*/ 42930 w 87125"/>
                <a:gd name="connsiteY4" fmla="*/ -10 h 175656"/>
                <a:gd name="connsiteX5" fmla="*/ 35971 w 87125"/>
                <a:gd name="connsiteY5" fmla="*/ -10 h 175656"/>
                <a:gd name="connsiteX6" fmla="*/ 63 w 87125"/>
                <a:gd name="connsiteY6" fmla="*/ 54146 h 175656"/>
                <a:gd name="connsiteX7" fmla="*/ 63 w 87125"/>
                <a:gd name="connsiteY7" fmla="*/ 60319 h 175656"/>
                <a:gd name="connsiteX8" fmla="*/ 23723 w 87125"/>
                <a:gd name="connsiteY8" fmla="*/ 60319 h 175656"/>
                <a:gd name="connsiteX9" fmla="*/ 23723 w 87125"/>
                <a:gd name="connsiteY9" fmla="*/ 137765 h 175656"/>
                <a:gd name="connsiteX10" fmla="*/ 59631 w 87125"/>
                <a:gd name="connsiteY10" fmla="*/ 175646 h 175656"/>
                <a:gd name="connsiteX11" fmla="*/ 87189 w 87125"/>
                <a:gd name="connsiteY11" fmla="*/ 137765 h 175656"/>
                <a:gd name="connsiteX12" fmla="*/ 87189 w 87125"/>
                <a:gd name="connsiteY12" fmla="*/ 121771 h 175656"/>
                <a:gd name="connsiteX13" fmla="*/ 80230 w 87125"/>
                <a:gd name="connsiteY13" fmla="*/ 121771 h 175656"/>
                <a:gd name="connsiteX14" fmla="*/ 80230 w 87125"/>
                <a:gd name="connsiteY14" fmla="*/ 137204 h 175656"/>
                <a:gd name="connsiteX15" fmla="*/ 61580 w 87125"/>
                <a:gd name="connsiteY15" fmla="*/ 168631 h 175656"/>
                <a:gd name="connsiteX16" fmla="*/ 42930 w 87125"/>
                <a:gd name="connsiteY16" fmla="*/ 138326 h 175656"/>
                <a:gd name="connsiteX17" fmla="*/ 42930 w 87125"/>
                <a:gd name="connsiteY17" fmla="*/ 60319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930" y="60319"/>
                  </a:moveTo>
                  <a:lnTo>
                    <a:pt x="82735" y="60319"/>
                  </a:lnTo>
                  <a:lnTo>
                    <a:pt x="82735" y="51620"/>
                  </a:lnTo>
                  <a:lnTo>
                    <a:pt x="42930" y="51620"/>
                  </a:lnTo>
                  <a:lnTo>
                    <a:pt x="42930" y="-10"/>
                  </a:lnTo>
                  <a:lnTo>
                    <a:pt x="35971" y="-10"/>
                  </a:lnTo>
                  <a:cubicBezTo>
                    <a:pt x="35693" y="22999"/>
                    <a:pt x="27342" y="53023"/>
                    <a:pt x="63" y="54146"/>
                  </a:cubicBezTo>
                  <a:lnTo>
                    <a:pt x="63" y="60319"/>
                  </a:lnTo>
                  <a:lnTo>
                    <a:pt x="23723" y="60319"/>
                  </a:lnTo>
                  <a:lnTo>
                    <a:pt x="23723" y="137765"/>
                  </a:lnTo>
                  <a:cubicBezTo>
                    <a:pt x="23723" y="172279"/>
                    <a:pt x="49611" y="175646"/>
                    <a:pt x="59631" y="175646"/>
                  </a:cubicBezTo>
                  <a:cubicBezTo>
                    <a:pt x="79395" y="175646"/>
                    <a:pt x="87189" y="155723"/>
                    <a:pt x="87189" y="137765"/>
                  </a:cubicBezTo>
                  <a:lnTo>
                    <a:pt x="87189" y="121771"/>
                  </a:lnTo>
                  <a:lnTo>
                    <a:pt x="80230" y="121771"/>
                  </a:lnTo>
                  <a:lnTo>
                    <a:pt x="80230" y="137204"/>
                  </a:lnTo>
                  <a:cubicBezTo>
                    <a:pt x="80230" y="157968"/>
                    <a:pt x="71879" y="168631"/>
                    <a:pt x="61580" y="168631"/>
                  </a:cubicBezTo>
                  <a:cubicBezTo>
                    <a:pt x="42930" y="168631"/>
                    <a:pt x="42930" y="143096"/>
                    <a:pt x="42930" y="138326"/>
                  </a:cubicBezTo>
                  <a:lnTo>
                    <a:pt x="42930" y="6031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8" name="手繪多邊形: 圖案 2847">
              <a:extLst>
                <a:ext uri="{FF2B5EF4-FFF2-40B4-BE49-F238E27FC236}">
                  <a16:creationId xmlns:a16="http://schemas.microsoft.com/office/drawing/2014/main" id="{4301A1D1-D522-CDF2-1B5C-4BBF6AD028CF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2481082" y="1546683"/>
              <a:ext cx="29505" cy="120938"/>
            </a:xfrm>
            <a:custGeom>
              <a:avLst/>
              <a:gdLst>
                <a:gd name="connsiteX0" fmla="*/ 29573 w 29505"/>
                <a:gd name="connsiteY0" fmla="*/ 14862 h 120938"/>
                <a:gd name="connsiteX1" fmla="*/ 14820 w 29505"/>
                <a:gd name="connsiteY1" fmla="*/ -10 h 120938"/>
                <a:gd name="connsiteX2" fmla="*/ 67 w 29505"/>
                <a:gd name="connsiteY2" fmla="*/ 14862 h 120938"/>
                <a:gd name="connsiteX3" fmla="*/ 14820 w 29505"/>
                <a:gd name="connsiteY3" fmla="*/ 29733 h 120938"/>
                <a:gd name="connsiteX4" fmla="*/ 29573 w 29505"/>
                <a:gd name="connsiteY4" fmla="*/ 14862 h 120938"/>
                <a:gd name="connsiteX5" fmla="*/ 29573 w 29505"/>
                <a:gd name="connsiteY5" fmla="*/ 106057 h 120938"/>
                <a:gd name="connsiteX6" fmla="*/ 14820 w 29505"/>
                <a:gd name="connsiteY6" fmla="*/ 91185 h 120938"/>
                <a:gd name="connsiteX7" fmla="*/ 67 w 29505"/>
                <a:gd name="connsiteY7" fmla="*/ 106057 h 120938"/>
                <a:gd name="connsiteX8" fmla="*/ 14820 w 29505"/>
                <a:gd name="connsiteY8" fmla="*/ 120929 h 120938"/>
                <a:gd name="connsiteX9" fmla="*/ 29573 w 29505"/>
                <a:gd name="connsiteY9" fmla="*/ 106057 h 12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05" h="120938">
                  <a:moveTo>
                    <a:pt x="29573" y="14862"/>
                  </a:moveTo>
                  <a:cubicBezTo>
                    <a:pt x="29573" y="6724"/>
                    <a:pt x="22892" y="-10"/>
                    <a:pt x="14820" y="-10"/>
                  </a:cubicBezTo>
                  <a:cubicBezTo>
                    <a:pt x="6748" y="-10"/>
                    <a:pt x="67" y="6724"/>
                    <a:pt x="67" y="14862"/>
                  </a:cubicBezTo>
                  <a:cubicBezTo>
                    <a:pt x="67" y="22999"/>
                    <a:pt x="6748" y="29733"/>
                    <a:pt x="14820" y="29733"/>
                  </a:cubicBezTo>
                  <a:cubicBezTo>
                    <a:pt x="22892" y="29733"/>
                    <a:pt x="29573" y="22999"/>
                    <a:pt x="29573" y="14862"/>
                  </a:cubicBezTo>
                  <a:close/>
                  <a:moveTo>
                    <a:pt x="29573" y="106057"/>
                  </a:moveTo>
                  <a:cubicBezTo>
                    <a:pt x="29573" y="97919"/>
                    <a:pt x="22892" y="91185"/>
                    <a:pt x="14820" y="91185"/>
                  </a:cubicBezTo>
                  <a:cubicBezTo>
                    <a:pt x="6748" y="91185"/>
                    <a:pt x="67" y="97919"/>
                    <a:pt x="67" y="106057"/>
                  </a:cubicBezTo>
                  <a:cubicBezTo>
                    <a:pt x="67" y="114194"/>
                    <a:pt x="6748" y="120929"/>
                    <a:pt x="14820" y="120929"/>
                  </a:cubicBezTo>
                  <a:cubicBezTo>
                    <a:pt x="22892" y="120929"/>
                    <a:pt x="29573" y="114194"/>
                    <a:pt x="29573" y="10605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9" name="手繪多邊形: 圖案 2848">
              <a:extLst>
                <a:ext uri="{FF2B5EF4-FFF2-40B4-BE49-F238E27FC236}">
                  <a16:creationId xmlns:a16="http://schemas.microsoft.com/office/drawing/2014/main" id="{CDFC1D7F-9EE5-5A94-BDAB-C091D38119BA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2668756" y="1540510"/>
              <a:ext cx="122476" cy="128795"/>
            </a:xfrm>
            <a:custGeom>
              <a:avLst/>
              <a:gdLst>
                <a:gd name="connsiteX0" fmla="*/ 89705 w 122476"/>
                <a:gd name="connsiteY0" fmla="*/ 12897 h 128795"/>
                <a:gd name="connsiteX1" fmla="*/ 84138 w 122476"/>
                <a:gd name="connsiteY1" fmla="*/ 25805 h 128795"/>
                <a:gd name="connsiteX2" fmla="*/ 101396 w 122476"/>
                <a:gd name="connsiteY2" fmla="*/ 43483 h 128795"/>
                <a:gd name="connsiteX3" fmla="*/ 118932 w 122476"/>
                <a:gd name="connsiteY3" fmla="*/ 25805 h 128795"/>
                <a:gd name="connsiteX4" fmla="*/ 70498 w 122476"/>
                <a:gd name="connsiteY4" fmla="*/ -10 h 128795"/>
                <a:gd name="connsiteX5" fmla="*/ 74 w 122476"/>
                <a:gd name="connsiteY5" fmla="*/ 64809 h 128795"/>
                <a:gd name="connsiteX6" fmla="*/ 69107 w 122476"/>
                <a:gd name="connsiteY6" fmla="*/ 128786 h 128795"/>
                <a:gd name="connsiteX7" fmla="*/ 122551 w 122476"/>
                <a:gd name="connsiteY7" fmla="*/ 94272 h 128795"/>
                <a:gd name="connsiteX8" fmla="*/ 115870 w 122476"/>
                <a:gd name="connsiteY8" fmla="*/ 90343 h 128795"/>
                <a:gd name="connsiteX9" fmla="*/ 109190 w 122476"/>
                <a:gd name="connsiteY9" fmla="*/ 94552 h 128795"/>
                <a:gd name="connsiteX10" fmla="*/ 74395 w 122476"/>
                <a:gd name="connsiteY10" fmla="*/ 117562 h 128795"/>
                <a:gd name="connsiteX11" fmla="*/ 35704 w 122476"/>
                <a:gd name="connsiteY11" fmla="*/ 63406 h 128795"/>
                <a:gd name="connsiteX12" fmla="*/ 71612 w 122476"/>
                <a:gd name="connsiteY12" fmla="*/ 11214 h 128795"/>
                <a:gd name="connsiteX13" fmla="*/ 89705 w 122476"/>
                <a:gd name="connsiteY13" fmla="*/ 12897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476" h="128795">
                  <a:moveTo>
                    <a:pt x="89705" y="12897"/>
                  </a:moveTo>
                  <a:cubicBezTo>
                    <a:pt x="84695" y="17387"/>
                    <a:pt x="84138" y="23280"/>
                    <a:pt x="84138" y="25805"/>
                  </a:cubicBezTo>
                  <a:cubicBezTo>
                    <a:pt x="84138" y="38151"/>
                    <a:pt x="93880" y="43483"/>
                    <a:pt x="101396" y="43483"/>
                  </a:cubicBezTo>
                  <a:cubicBezTo>
                    <a:pt x="110025" y="43483"/>
                    <a:pt x="118932" y="37590"/>
                    <a:pt x="118932" y="25805"/>
                  </a:cubicBezTo>
                  <a:cubicBezTo>
                    <a:pt x="118932" y="1673"/>
                    <a:pt x="86643" y="-10"/>
                    <a:pt x="70498" y="-10"/>
                  </a:cubicBezTo>
                  <a:cubicBezTo>
                    <a:pt x="20673" y="-10"/>
                    <a:pt x="74" y="32259"/>
                    <a:pt x="74" y="64809"/>
                  </a:cubicBezTo>
                  <a:cubicBezTo>
                    <a:pt x="74" y="102128"/>
                    <a:pt x="26240" y="128786"/>
                    <a:pt x="69107" y="128786"/>
                  </a:cubicBezTo>
                  <a:cubicBezTo>
                    <a:pt x="114200" y="128786"/>
                    <a:pt x="122551" y="96236"/>
                    <a:pt x="122551" y="94272"/>
                  </a:cubicBezTo>
                  <a:cubicBezTo>
                    <a:pt x="122551" y="90343"/>
                    <a:pt x="118654" y="90343"/>
                    <a:pt x="115870" y="90343"/>
                  </a:cubicBezTo>
                  <a:cubicBezTo>
                    <a:pt x="110860" y="90343"/>
                    <a:pt x="110582" y="90904"/>
                    <a:pt x="109190" y="94552"/>
                  </a:cubicBezTo>
                  <a:cubicBezTo>
                    <a:pt x="101953" y="112230"/>
                    <a:pt x="88592" y="117562"/>
                    <a:pt x="74395" y="117562"/>
                  </a:cubicBezTo>
                  <a:cubicBezTo>
                    <a:pt x="35704" y="117562"/>
                    <a:pt x="35704" y="76313"/>
                    <a:pt x="35704" y="63406"/>
                  </a:cubicBezTo>
                  <a:cubicBezTo>
                    <a:pt x="35704" y="47692"/>
                    <a:pt x="35704" y="11214"/>
                    <a:pt x="71612" y="11214"/>
                  </a:cubicBezTo>
                  <a:cubicBezTo>
                    <a:pt x="81354" y="11214"/>
                    <a:pt x="86086" y="12056"/>
                    <a:pt x="89705" y="1289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0" name="手繪多邊形: 圖案 2849">
              <a:extLst>
                <a:ext uri="{FF2B5EF4-FFF2-40B4-BE49-F238E27FC236}">
                  <a16:creationId xmlns:a16="http://schemas.microsoft.com/office/drawing/2014/main" id="{F441B0FD-AEDF-4E93-F634-D397EC296AE0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2815062" y="1573396"/>
              <a:ext cx="95865" cy="138280"/>
            </a:xfrm>
            <a:custGeom>
              <a:avLst/>
              <a:gdLst>
                <a:gd name="connsiteX0" fmla="*/ 46453 w 95865"/>
                <a:gd name="connsiteY0" fmla="*/ 5884 h 138280"/>
                <a:gd name="connsiteX1" fmla="*/ 47233 w 95865"/>
                <a:gd name="connsiteY1" fmla="*/ 2741 h 138280"/>
                <a:gd name="connsiteX2" fmla="*/ 44115 w 95865"/>
                <a:gd name="connsiteY2" fmla="*/ -9 h 138280"/>
                <a:gd name="connsiteX3" fmla="*/ 19175 w 95865"/>
                <a:gd name="connsiteY3" fmla="*/ 1955 h 138280"/>
                <a:gd name="connsiteX4" fmla="*/ 14888 w 95865"/>
                <a:gd name="connsiteY4" fmla="*/ 6473 h 138280"/>
                <a:gd name="connsiteX5" fmla="*/ 19954 w 95865"/>
                <a:gd name="connsiteY5" fmla="*/ 9223 h 138280"/>
                <a:gd name="connsiteX6" fmla="*/ 29307 w 95865"/>
                <a:gd name="connsiteY6" fmla="*/ 12169 h 138280"/>
                <a:gd name="connsiteX7" fmla="*/ 28527 w 95865"/>
                <a:gd name="connsiteY7" fmla="*/ 16491 h 138280"/>
                <a:gd name="connsiteX8" fmla="*/ 1054 w 95865"/>
                <a:gd name="connsiteY8" fmla="*/ 127665 h 138280"/>
                <a:gd name="connsiteX9" fmla="*/ 79 w 95865"/>
                <a:gd name="connsiteY9" fmla="*/ 131986 h 138280"/>
                <a:gd name="connsiteX10" fmla="*/ 6704 w 95865"/>
                <a:gd name="connsiteY10" fmla="*/ 138271 h 138280"/>
                <a:gd name="connsiteX11" fmla="*/ 15667 w 95865"/>
                <a:gd name="connsiteY11" fmla="*/ 130022 h 138280"/>
                <a:gd name="connsiteX12" fmla="*/ 25215 w 95865"/>
                <a:gd name="connsiteY12" fmla="*/ 91916 h 138280"/>
                <a:gd name="connsiteX13" fmla="*/ 50156 w 95865"/>
                <a:gd name="connsiteY13" fmla="*/ 108023 h 138280"/>
                <a:gd name="connsiteX14" fmla="*/ 49766 w 95865"/>
                <a:gd name="connsiteY14" fmla="*/ 111951 h 138280"/>
                <a:gd name="connsiteX15" fmla="*/ 48986 w 95865"/>
                <a:gd name="connsiteY15" fmla="*/ 118040 h 138280"/>
                <a:gd name="connsiteX16" fmla="*/ 69641 w 95865"/>
                <a:gd name="connsiteY16" fmla="*/ 138271 h 138280"/>
                <a:gd name="connsiteX17" fmla="*/ 94386 w 95865"/>
                <a:gd name="connsiteY17" fmla="*/ 108219 h 138280"/>
                <a:gd name="connsiteX18" fmla="*/ 91269 w 95865"/>
                <a:gd name="connsiteY18" fmla="*/ 105666 h 138280"/>
                <a:gd name="connsiteX19" fmla="*/ 87372 w 95865"/>
                <a:gd name="connsiteY19" fmla="*/ 110380 h 138280"/>
                <a:gd name="connsiteX20" fmla="*/ 70225 w 95865"/>
                <a:gd name="connsiteY20" fmla="*/ 132772 h 138280"/>
                <a:gd name="connsiteX21" fmla="*/ 63405 w 95865"/>
                <a:gd name="connsiteY21" fmla="*/ 122558 h 138280"/>
                <a:gd name="connsiteX22" fmla="*/ 64574 w 95865"/>
                <a:gd name="connsiteY22" fmla="*/ 113719 h 138280"/>
                <a:gd name="connsiteX23" fmla="*/ 65549 w 95865"/>
                <a:gd name="connsiteY23" fmla="*/ 107630 h 138280"/>
                <a:gd name="connsiteX24" fmla="*/ 33983 w 95865"/>
                <a:gd name="connsiteY24" fmla="*/ 86809 h 138280"/>
                <a:gd name="connsiteX25" fmla="*/ 50156 w 95865"/>
                <a:gd name="connsiteY25" fmla="*/ 73845 h 138280"/>
                <a:gd name="connsiteX26" fmla="*/ 80747 w 95865"/>
                <a:gd name="connsiteY26" fmla="*/ 55185 h 138280"/>
                <a:gd name="connsiteX27" fmla="*/ 87177 w 95865"/>
                <a:gd name="connsiteY27" fmla="*/ 57739 h 138280"/>
                <a:gd name="connsiteX28" fmla="*/ 77045 w 95865"/>
                <a:gd name="connsiteY28" fmla="*/ 68738 h 138280"/>
                <a:gd name="connsiteX29" fmla="*/ 84839 w 95865"/>
                <a:gd name="connsiteY29" fmla="*/ 76006 h 138280"/>
                <a:gd name="connsiteX30" fmla="*/ 95945 w 95865"/>
                <a:gd name="connsiteY30" fmla="*/ 63435 h 138280"/>
                <a:gd name="connsiteX31" fmla="*/ 80942 w 95865"/>
                <a:gd name="connsiteY31" fmla="*/ 49686 h 138280"/>
                <a:gd name="connsiteX32" fmla="*/ 49766 w 95865"/>
                <a:gd name="connsiteY32" fmla="*/ 66971 h 138280"/>
                <a:gd name="connsiteX33" fmla="*/ 27163 w 95865"/>
                <a:gd name="connsiteY33" fmla="*/ 84256 h 138280"/>
                <a:gd name="connsiteX34" fmla="*/ 46453 w 95865"/>
                <a:gd name="connsiteY34" fmla="*/ 5884 h 13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5865" h="138280">
                  <a:moveTo>
                    <a:pt x="46453" y="5884"/>
                  </a:moveTo>
                  <a:cubicBezTo>
                    <a:pt x="46648" y="5491"/>
                    <a:pt x="47233" y="2938"/>
                    <a:pt x="47233" y="2741"/>
                  </a:cubicBezTo>
                  <a:cubicBezTo>
                    <a:pt x="47233" y="1759"/>
                    <a:pt x="46453" y="-9"/>
                    <a:pt x="44115" y="-9"/>
                  </a:cubicBezTo>
                  <a:cubicBezTo>
                    <a:pt x="40218" y="-9"/>
                    <a:pt x="24046" y="1563"/>
                    <a:pt x="19175" y="1955"/>
                  </a:cubicBezTo>
                  <a:cubicBezTo>
                    <a:pt x="17616" y="2152"/>
                    <a:pt x="14888" y="2348"/>
                    <a:pt x="14888" y="6473"/>
                  </a:cubicBezTo>
                  <a:cubicBezTo>
                    <a:pt x="14888" y="9223"/>
                    <a:pt x="17616" y="9223"/>
                    <a:pt x="19954" y="9223"/>
                  </a:cubicBezTo>
                  <a:cubicBezTo>
                    <a:pt x="29307" y="9223"/>
                    <a:pt x="29307" y="10598"/>
                    <a:pt x="29307" y="12169"/>
                  </a:cubicBezTo>
                  <a:cubicBezTo>
                    <a:pt x="29307" y="13544"/>
                    <a:pt x="28917" y="14723"/>
                    <a:pt x="28527" y="16491"/>
                  </a:cubicBezTo>
                  <a:lnTo>
                    <a:pt x="1054" y="127665"/>
                  </a:lnTo>
                  <a:cubicBezTo>
                    <a:pt x="79" y="131200"/>
                    <a:pt x="79" y="131593"/>
                    <a:pt x="79" y="131986"/>
                  </a:cubicBezTo>
                  <a:cubicBezTo>
                    <a:pt x="79" y="134932"/>
                    <a:pt x="2418" y="138271"/>
                    <a:pt x="6704" y="138271"/>
                  </a:cubicBezTo>
                  <a:cubicBezTo>
                    <a:pt x="11965" y="138271"/>
                    <a:pt x="14498" y="134343"/>
                    <a:pt x="15667" y="130022"/>
                  </a:cubicBezTo>
                  <a:cubicBezTo>
                    <a:pt x="16057" y="129236"/>
                    <a:pt x="24435" y="94666"/>
                    <a:pt x="25215" y="91916"/>
                  </a:cubicBezTo>
                  <a:cubicBezTo>
                    <a:pt x="39049" y="93291"/>
                    <a:pt x="50156" y="97809"/>
                    <a:pt x="50156" y="108023"/>
                  </a:cubicBezTo>
                  <a:cubicBezTo>
                    <a:pt x="50156" y="109005"/>
                    <a:pt x="50156" y="109987"/>
                    <a:pt x="49766" y="111951"/>
                  </a:cubicBezTo>
                  <a:cubicBezTo>
                    <a:pt x="48986" y="114897"/>
                    <a:pt x="48986" y="115879"/>
                    <a:pt x="48986" y="118040"/>
                  </a:cubicBezTo>
                  <a:cubicBezTo>
                    <a:pt x="48986" y="131986"/>
                    <a:pt x="60288" y="138271"/>
                    <a:pt x="69641" y="138271"/>
                  </a:cubicBezTo>
                  <a:cubicBezTo>
                    <a:pt x="88541" y="138271"/>
                    <a:pt x="94386" y="108415"/>
                    <a:pt x="94386" y="108219"/>
                  </a:cubicBezTo>
                  <a:cubicBezTo>
                    <a:pt x="94386" y="105666"/>
                    <a:pt x="91853" y="105666"/>
                    <a:pt x="91269" y="105666"/>
                  </a:cubicBezTo>
                  <a:cubicBezTo>
                    <a:pt x="88541" y="105666"/>
                    <a:pt x="88346" y="106648"/>
                    <a:pt x="87372" y="110380"/>
                  </a:cubicBezTo>
                  <a:cubicBezTo>
                    <a:pt x="85034" y="118826"/>
                    <a:pt x="79773" y="132772"/>
                    <a:pt x="70225" y="132772"/>
                  </a:cubicBezTo>
                  <a:cubicBezTo>
                    <a:pt x="64964" y="132772"/>
                    <a:pt x="63405" y="127861"/>
                    <a:pt x="63405" y="122558"/>
                  </a:cubicBezTo>
                  <a:cubicBezTo>
                    <a:pt x="63405" y="119219"/>
                    <a:pt x="63405" y="118826"/>
                    <a:pt x="64574" y="113719"/>
                  </a:cubicBezTo>
                  <a:cubicBezTo>
                    <a:pt x="64769" y="113130"/>
                    <a:pt x="65549" y="109790"/>
                    <a:pt x="65549" y="107630"/>
                  </a:cubicBezTo>
                  <a:cubicBezTo>
                    <a:pt x="65549" y="90148"/>
                    <a:pt x="42167" y="87398"/>
                    <a:pt x="33983" y="86809"/>
                  </a:cubicBezTo>
                  <a:cubicBezTo>
                    <a:pt x="39634" y="83274"/>
                    <a:pt x="46843" y="76792"/>
                    <a:pt x="50156" y="73845"/>
                  </a:cubicBezTo>
                  <a:cubicBezTo>
                    <a:pt x="60093" y="64417"/>
                    <a:pt x="69835" y="55185"/>
                    <a:pt x="80747" y="55185"/>
                  </a:cubicBezTo>
                  <a:cubicBezTo>
                    <a:pt x="83085" y="55185"/>
                    <a:pt x="85618" y="55775"/>
                    <a:pt x="87177" y="57739"/>
                  </a:cubicBezTo>
                  <a:cubicBezTo>
                    <a:pt x="78798" y="59114"/>
                    <a:pt x="77045" y="65792"/>
                    <a:pt x="77045" y="68738"/>
                  </a:cubicBezTo>
                  <a:cubicBezTo>
                    <a:pt x="77045" y="73060"/>
                    <a:pt x="80357" y="76006"/>
                    <a:pt x="84839" y="76006"/>
                  </a:cubicBezTo>
                  <a:cubicBezTo>
                    <a:pt x="90100" y="76006"/>
                    <a:pt x="95945" y="71685"/>
                    <a:pt x="95945" y="63435"/>
                  </a:cubicBezTo>
                  <a:cubicBezTo>
                    <a:pt x="95945" y="56953"/>
                    <a:pt x="91269" y="49686"/>
                    <a:pt x="80942" y="49686"/>
                  </a:cubicBezTo>
                  <a:cubicBezTo>
                    <a:pt x="69835" y="49686"/>
                    <a:pt x="59703" y="57739"/>
                    <a:pt x="49766" y="66971"/>
                  </a:cubicBezTo>
                  <a:cubicBezTo>
                    <a:pt x="41582" y="74828"/>
                    <a:pt x="35152" y="80917"/>
                    <a:pt x="27163" y="84256"/>
                  </a:cubicBezTo>
                  <a:lnTo>
                    <a:pt x="46453" y="5884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1" name="手繪多邊形: 圖案 2850">
              <a:extLst>
                <a:ext uri="{FF2B5EF4-FFF2-40B4-BE49-F238E27FC236}">
                  <a16:creationId xmlns:a16="http://schemas.microsoft.com/office/drawing/2014/main" id="{16FE19E8-83BC-AB0B-E393-C6A8A5AC1FB1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-418437" y="2034648"/>
              <a:ext cx="159776" cy="10101"/>
            </a:xfrm>
            <a:custGeom>
              <a:avLst/>
              <a:gdLst>
                <a:gd name="connsiteX0" fmla="*/ 159741 w 159776"/>
                <a:gd name="connsiteY0" fmla="*/ 10107 h 10101"/>
                <a:gd name="connsiteX1" fmla="*/ 159741 w 159776"/>
                <a:gd name="connsiteY1" fmla="*/ 6 h 10101"/>
                <a:gd name="connsiteX2" fmla="*/ -36 w 159776"/>
                <a:gd name="connsiteY2" fmla="*/ 6 h 10101"/>
                <a:gd name="connsiteX3" fmla="*/ -36 w 159776"/>
                <a:gd name="connsiteY3" fmla="*/ 10107 h 10101"/>
                <a:gd name="connsiteX4" fmla="*/ 159741 w 159776"/>
                <a:gd name="connsiteY4" fmla="*/ 10107 h 1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76" h="10101">
                  <a:moveTo>
                    <a:pt x="159741" y="10107"/>
                  </a:moveTo>
                  <a:lnTo>
                    <a:pt x="159741" y="6"/>
                  </a:lnTo>
                  <a:lnTo>
                    <a:pt x="-36" y="6"/>
                  </a:lnTo>
                  <a:lnTo>
                    <a:pt x="-36" y="10107"/>
                  </a:lnTo>
                  <a:lnTo>
                    <a:pt x="159741" y="10107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2" name="手繪多邊形: 圖案 2851">
              <a:extLst>
                <a:ext uri="{FF2B5EF4-FFF2-40B4-BE49-F238E27FC236}">
                  <a16:creationId xmlns:a16="http://schemas.microsoft.com/office/drawing/2014/main" id="{00D11AC3-5C0C-D0D1-8373-174B46CE76A7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-103617" y="1918760"/>
              <a:ext cx="169518" cy="203996"/>
            </a:xfrm>
            <a:custGeom>
              <a:avLst/>
              <a:gdLst>
                <a:gd name="connsiteX0" fmla="*/ -25 w 169518"/>
                <a:gd name="connsiteY0" fmla="*/ 101864 h 203996"/>
                <a:gd name="connsiteX1" fmla="*/ 96843 w 169518"/>
                <a:gd name="connsiteY1" fmla="*/ 204003 h 203996"/>
                <a:gd name="connsiteX2" fmla="*/ 169494 w 169518"/>
                <a:gd name="connsiteY2" fmla="*/ 132449 h 203996"/>
                <a:gd name="connsiteX3" fmla="*/ 165875 w 169518"/>
                <a:gd name="connsiteY3" fmla="*/ 127679 h 203996"/>
                <a:gd name="connsiteX4" fmla="*/ 162535 w 169518"/>
                <a:gd name="connsiteY4" fmla="*/ 132169 h 203996"/>
                <a:gd name="connsiteX5" fmla="*/ 100183 w 169518"/>
                <a:gd name="connsiteY5" fmla="*/ 195304 h 203996"/>
                <a:gd name="connsiteX6" fmla="*/ 28646 w 169518"/>
                <a:gd name="connsiteY6" fmla="*/ 102144 h 203996"/>
                <a:gd name="connsiteX7" fmla="*/ 99905 w 169518"/>
                <a:gd name="connsiteY7" fmla="*/ 8704 h 203996"/>
                <a:gd name="connsiteX8" fmla="*/ 160586 w 169518"/>
                <a:gd name="connsiteY8" fmla="*/ 75207 h 203996"/>
                <a:gd name="connsiteX9" fmla="*/ 165040 w 169518"/>
                <a:gd name="connsiteY9" fmla="*/ 79977 h 203996"/>
                <a:gd name="connsiteX10" fmla="*/ 169494 w 169518"/>
                <a:gd name="connsiteY10" fmla="*/ 73243 h 203996"/>
                <a:gd name="connsiteX11" fmla="*/ 169494 w 169518"/>
                <a:gd name="connsiteY11" fmla="*/ 6740 h 203996"/>
                <a:gd name="connsiteX12" fmla="*/ 166432 w 169518"/>
                <a:gd name="connsiteY12" fmla="*/ 6 h 203996"/>
                <a:gd name="connsiteX13" fmla="*/ 161978 w 169518"/>
                <a:gd name="connsiteY13" fmla="*/ 3373 h 203996"/>
                <a:gd name="connsiteX14" fmla="*/ 148060 w 169518"/>
                <a:gd name="connsiteY14" fmla="*/ 24137 h 203996"/>
                <a:gd name="connsiteX15" fmla="*/ 96843 w 169518"/>
                <a:gd name="connsiteY15" fmla="*/ 6 h 203996"/>
                <a:gd name="connsiteX16" fmla="*/ -25 w 169518"/>
                <a:gd name="connsiteY16" fmla="*/ 101864 h 20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518" h="203996">
                  <a:moveTo>
                    <a:pt x="-25" y="101864"/>
                  </a:moveTo>
                  <a:cubicBezTo>
                    <a:pt x="-25" y="159948"/>
                    <a:pt x="45069" y="204003"/>
                    <a:pt x="96843" y="204003"/>
                  </a:cubicBezTo>
                  <a:cubicBezTo>
                    <a:pt x="142215" y="204003"/>
                    <a:pt x="169494" y="164999"/>
                    <a:pt x="169494" y="132449"/>
                  </a:cubicBezTo>
                  <a:cubicBezTo>
                    <a:pt x="169494" y="129643"/>
                    <a:pt x="169494" y="127679"/>
                    <a:pt x="165875" y="127679"/>
                  </a:cubicBezTo>
                  <a:cubicBezTo>
                    <a:pt x="162813" y="127679"/>
                    <a:pt x="162813" y="129363"/>
                    <a:pt x="162535" y="132169"/>
                  </a:cubicBezTo>
                  <a:cubicBezTo>
                    <a:pt x="160308" y="172295"/>
                    <a:pt x="130524" y="195304"/>
                    <a:pt x="100183" y="195304"/>
                  </a:cubicBezTo>
                  <a:cubicBezTo>
                    <a:pt x="83203" y="195304"/>
                    <a:pt x="28646" y="185763"/>
                    <a:pt x="28646" y="102144"/>
                  </a:cubicBezTo>
                  <a:cubicBezTo>
                    <a:pt x="28646" y="18245"/>
                    <a:pt x="82925" y="8704"/>
                    <a:pt x="99905" y="8704"/>
                  </a:cubicBezTo>
                  <a:cubicBezTo>
                    <a:pt x="130246" y="8704"/>
                    <a:pt x="155019" y="34239"/>
                    <a:pt x="160586" y="75207"/>
                  </a:cubicBezTo>
                  <a:cubicBezTo>
                    <a:pt x="161143" y="79135"/>
                    <a:pt x="161143" y="79977"/>
                    <a:pt x="165040" y="79977"/>
                  </a:cubicBezTo>
                  <a:cubicBezTo>
                    <a:pt x="169494" y="79977"/>
                    <a:pt x="169494" y="79135"/>
                    <a:pt x="169494" y="73243"/>
                  </a:cubicBezTo>
                  <a:lnTo>
                    <a:pt x="169494" y="6740"/>
                  </a:lnTo>
                  <a:cubicBezTo>
                    <a:pt x="169494" y="1970"/>
                    <a:pt x="169494" y="6"/>
                    <a:pt x="166432" y="6"/>
                  </a:cubicBezTo>
                  <a:cubicBezTo>
                    <a:pt x="165318" y="6"/>
                    <a:pt x="164205" y="6"/>
                    <a:pt x="161978" y="3373"/>
                  </a:cubicBezTo>
                  <a:lnTo>
                    <a:pt x="148060" y="24137"/>
                  </a:lnTo>
                  <a:cubicBezTo>
                    <a:pt x="137761" y="14036"/>
                    <a:pt x="123565" y="6"/>
                    <a:pt x="96843" y="6"/>
                  </a:cubicBezTo>
                  <a:cubicBezTo>
                    <a:pt x="44790" y="6"/>
                    <a:pt x="-25" y="44621"/>
                    <a:pt x="-25" y="10186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3" name="手繪多邊形: 圖案 2852">
              <a:extLst>
                <a:ext uri="{FF2B5EF4-FFF2-40B4-BE49-F238E27FC236}">
                  <a16:creationId xmlns:a16="http://schemas.microsoft.com/office/drawing/2014/main" id="{9330F0C7-D610-3BE5-7A92-817B6DEB5324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89624" y="1990874"/>
              <a:ext cx="123311" cy="128795"/>
            </a:xfrm>
            <a:custGeom>
              <a:avLst/>
              <a:gdLst>
                <a:gd name="connsiteX0" fmla="*/ 123294 w 123311"/>
                <a:gd name="connsiteY0" fmla="*/ 65666 h 128795"/>
                <a:gd name="connsiteX1" fmla="*/ 61777 w 123311"/>
                <a:gd name="connsiteY1" fmla="*/ 6 h 128795"/>
                <a:gd name="connsiteX2" fmla="*/ -18 w 123311"/>
                <a:gd name="connsiteY2" fmla="*/ 65666 h 128795"/>
                <a:gd name="connsiteX3" fmla="*/ 61499 w 123311"/>
                <a:gd name="connsiteY3" fmla="*/ 128802 h 128795"/>
                <a:gd name="connsiteX4" fmla="*/ 123294 w 123311"/>
                <a:gd name="connsiteY4" fmla="*/ 65666 h 128795"/>
                <a:gd name="connsiteX5" fmla="*/ 61777 w 123311"/>
                <a:gd name="connsiteY5" fmla="*/ 121786 h 128795"/>
                <a:gd name="connsiteX6" fmla="*/ 30044 w 123311"/>
                <a:gd name="connsiteY6" fmla="*/ 102986 h 128795"/>
                <a:gd name="connsiteX7" fmla="*/ 23086 w 123311"/>
                <a:gd name="connsiteY7" fmla="*/ 63422 h 128795"/>
                <a:gd name="connsiteX8" fmla="*/ 29766 w 123311"/>
                <a:gd name="connsiteY8" fmla="*/ 24979 h 128795"/>
                <a:gd name="connsiteX9" fmla="*/ 61499 w 123311"/>
                <a:gd name="connsiteY9" fmla="*/ 6179 h 128795"/>
                <a:gd name="connsiteX10" fmla="*/ 92953 w 123311"/>
                <a:gd name="connsiteY10" fmla="*/ 24418 h 128795"/>
                <a:gd name="connsiteX11" fmla="*/ 100190 w 123311"/>
                <a:gd name="connsiteY11" fmla="*/ 63422 h 128795"/>
                <a:gd name="connsiteX12" fmla="*/ 94066 w 123311"/>
                <a:gd name="connsiteY12" fmla="*/ 101022 h 128795"/>
                <a:gd name="connsiteX13" fmla="*/ 61777 w 123311"/>
                <a:gd name="connsiteY13" fmla="*/ 121786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11" h="128795">
                  <a:moveTo>
                    <a:pt x="123294" y="65666"/>
                  </a:moveTo>
                  <a:cubicBezTo>
                    <a:pt x="123294" y="29749"/>
                    <a:pt x="95458" y="6"/>
                    <a:pt x="61777" y="6"/>
                  </a:cubicBezTo>
                  <a:cubicBezTo>
                    <a:pt x="26983" y="6"/>
                    <a:pt x="-18" y="30591"/>
                    <a:pt x="-18" y="65666"/>
                  </a:cubicBezTo>
                  <a:cubicBezTo>
                    <a:pt x="-18" y="101864"/>
                    <a:pt x="28931" y="128802"/>
                    <a:pt x="61499" y="128802"/>
                  </a:cubicBezTo>
                  <a:cubicBezTo>
                    <a:pt x="95180" y="128802"/>
                    <a:pt x="123294" y="101303"/>
                    <a:pt x="123294" y="65666"/>
                  </a:cubicBezTo>
                  <a:close/>
                  <a:moveTo>
                    <a:pt x="61777" y="121786"/>
                  </a:moveTo>
                  <a:cubicBezTo>
                    <a:pt x="49808" y="121786"/>
                    <a:pt x="37560" y="115894"/>
                    <a:pt x="30044" y="102986"/>
                  </a:cubicBezTo>
                  <a:cubicBezTo>
                    <a:pt x="23086" y="90640"/>
                    <a:pt x="23086" y="73523"/>
                    <a:pt x="23086" y="63422"/>
                  </a:cubicBezTo>
                  <a:cubicBezTo>
                    <a:pt x="23086" y="52478"/>
                    <a:pt x="23086" y="37326"/>
                    <a:pt x="29766" y="24979"/>
                  </a:cubicBezTo>
                  <a:cubicBezTo>
                    <a:pt x="37282" y="12072"/>
                    <a:pt x="50365" y="6179"/>
                    <a:pt x="61499" y="6179"/>
                  </a:cubicBezTo>
                  <a:cubicBezTo>
                    <a:pt x="73746" y="6179"/>
                    <a:pt x="85716" y="12352"/>
                    <a:pt x="92953" y="24418"/>
                  </a:cubicBezTo>
                  <a:cubicBezTo>
                    <a:pt x="100190" y="36484"/>
                    <a:pt x="100190" y="52759"/>
                    <a:pt x="100190" y="63422"/>
                  </a:cubicBezTo>
                  <a:cubicBezTo>
                    <a:pt x="100190" y="73523"/>
                    <a:pt x="100190" y="88676"/>
                    <a:pt x="94066" y="101022"/>
                  </a:cubicBezTo>
                  <a:cubicBezTo>
                    <a:pt x="87943" y="113649"/>
                    <a:pt x="75695" y="121786"/>
                    <a:pt x="61777" y="12178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4" name="手繪多邊形: 圖案 2853">
              <a:extLst>
                <a:ext uri="{FF2B5EF4-FFF2-40B4-BE49-F238E27FC236}">
                  <a16:creationId xmlns:a16="http://schemas.microsoft.com/office/drawing/2014/main" id="{B0BB8379-3443-32C5-CFD1-A9D70E113A84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229916" y="1992558"/>
              <a:ext cx="217396" cy="124025"/>
            </a:xfrm>
            <a:custGeom>
              <a:avLst/>
              <a:gdLst>
                <a:gd name="connsiteX0" fmla="*/ 21699 w 217396"/>
                <a:gd name="connsiteY0" fmla="*/ 27505 h 124025"/>
                <a:gd name="connsiteX1" fmla="*/ 21699 w 217396"/>
                <a:gd name="connsiteY1" fmla="*/ 102706 h 124025"/>
                <a:gd name="connsiteX2" fmla="*/ -13 w 217396"/>
                <a:gd name="connsiteY2" fmla="*/ 115333 h 124025"/>
                <a:gd name="connsiteX3" fmla="*/ -13 w 217396"/>
                <a:gd name="connsiteY3" fmla="*/ 124031 h 124025"/>
                <a:gd name="connsiteX4" fmla="*/ 31441 w 217396"/>
                <a:gd name="connsiteY4" fmla="*/ 123189 h 124025"/>
                <a:gd name="connsiteX5" fmla="*/ 62617 w 217396"/>
                <a:gd name="connsiteY5" fmla="*/ 124031 h 124025"/>
                <a:gd name="connsiteX6" fmla="*/ 62617 w 217396"/>
                <a:gd name="connsiteY6" fmla="*/ 115333 h 124025"/>
                <a:gd name="connsiteX7" fmla="*/ 40905 w 217396"/>
                <a:gd name="connsiteY7" fmla="*/ 102706 h 124025"/>
                <a:gd name="connsiteX8" fmla="*/ 40905 w 217396"/>
                <a:gd name="connsiteY8" fmla="*/ 51075 h 124025"/>
                <a:gd name="connsiteX9" fmla="*/ 78483 w 217396"/>
                <a:gd name="connsiteY9" fmla="*/ 6179 h 124025"/>
                <a:gd name="connsiteX10" fmla="*/ 99082 w 217396"/>
                <a:gd name="connsiteY10" fmla="*/ 37326 h 124025"/>
                <a:gd name="connsiteX11" fmla="*/ 99082 w 217396"/>
                <a:gd name="connsiteY11" fmla="*/ 102706 h 124025"/>
                <a:gd name="connsiteX12" fmla="*/ 77370 w 217396"/>
                <a:gd name="connsiteY12" fmla="*/ 115333 h 124025"/>
                <a:gd name="connsiteX13" fmla="*/ 77370 w 217396"/>
                <a:gd name="connsiteY13" fmla="*/ 124031 h 124025"/>
                <a:gd name="connsiteX14" fmla="*/ 108824 w 217396"/>
                <a:gd name="connsiteY14" fmla="*/ 123189 h 124025"/>
                <a:gd name="connsiteX15" fmla="*/ 140000 w 217396"/>
                <a:gd name="connsiteY15" fmla="*/ 124031 h 124025"/>
                <a:gd name="connsiteX16" fmla="*/ 140000 w 217396"/>
                <a:gd name="connsiteY16" fmla="*/ 115333 h 124025"/>
                <a:gd name="connsiteX17" fmla="*/ 118288 w 217396"/>
                <a:gd name="connsiteY17" fmla="*/ 102706 h 124025"/>
                <a:gd name="connsiteX18" fmla="*/ 118288 w 217396"/>
                <a:gd name="connsiteY18" fmla="*/ 51075 h 124025"/>
                <a:gd name="connsiteX19" fmla="*/ 155867 w 217396"/>
                <a:gd name="connsiteY19" fmla="*/ 6179 h 124025"/>
                <a:gd name="connsiteX20" fmla="*/ 176465 w 217396"/>
                <a:gd name="connsiteY20" fmla="*/ 37326 h 124025"/>
                <a:gd name="connsiteX21" fmla="*/ 176465 w 217396"/>
                <a:gd name="connsiteY21" fmla="*/ 102706 h 124025"/>
                <a:gd name="connsiteX22" fmla="*/ 154753 w 217396"/>
                <a:gd name="connsiteY22" fmla="*/ 115333 h 124025"/>
                <a:gd name="connsiteX23" fmla="*/ 154753 w 217396"/>
                <a:gd name="connsiteY23" fmla="*/ 124031 h 124025"/>
                <a:gd name="connsiteX24" fmla="*/ 186207 w 217396"/>
                <a:gd name="connsiteY24" fmla="*/ 123189 h 124025"/>
                <a:gd name="connsiteX25" fmla="*/ 217383 w 217396"/>
                <a:gd name="connsiteY25" fmla="*/ 124031 h 124025"/>
                <a:gd name="connsiteX26" fmla="*/ 217383 w 217396"/>
                <a:gd name="connsiteY26" fmla="*/ 115333 h 124025"/>
                <a:gd name="connsiteX27" fmla="*/ 195671 w 217396"/>
                <a:gd name="connsiteY27" fmla="*/ 106915 h 124025"/>
                <a:gd name="connsiteX28" fmla="*/ 195671 w 217396"/>
                <a:gd name="connsiteY28" fmla="*/ 53320 h 124025"/>
                <a:gd name="connsiteX29" fmla="*/ 187042 w 217396"/>
                <a:gd name="connsiteY29" fmla="*/ 10388 h 124025"/>
                <a:gd name="connsiteX30" fmla="*/ 157815 w 217396"/>
                <a:gd name="connsiteY30" fmla="*/ 6 h 124025"/>
                <a:gd name="connsiteX31" fmla="*/ 117453 w 217396"/>
                <a:gd name="connsiteY31" fmla="*/ 27505 h 124025"/>
                <a:gd name="connsiteX32" fmla="*/ 80432 w 217396"/>
                <a:gd name="connsiteY32" fmla="*/ 6 h 124025"/>
                <a:gd name="connsiteX33" fmla="*/ 39235 w 217396"/>
                <a:gd name="connsiteY33" fmla="*/ 29469 h 124025"/>
                <a:gd name="connsiteX34" fmla="*/ 39235 w 217396"/>
                <a:gd name="connsiteY34" fmla="*/ 6 h 124025"/>
                <a:gd name="connsiteX35" fmla="*/ -13 w 217396"/>
                <a:gd name="connsiteY35" fmla="*/ 3092 h 124025"/>
                <a:gd name="connsiteX36" fmla="*/ -13 w 217396"/>
                <a:gd name="connsiteY36" fmla="*/ 11791 h 124025"/>
                <a:gd name="connsiteX37" fmla="*/ 21699 w 217396"/>
                <a:gd name="connsiteY37" fmla="*/ 27505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7396" h="124025">
                  <a:moveTo>
                    <a:pt x="21699" y="27505"/>
                  </a:moveTo>
                  <a:lnTo>
                    <a:pt x="21699" y="102706"/>
                  </a:lnTo>
                  <a:cubicBezTo>
                    <a:pt x="21699" y="115333"/>
                    <a:pt x="18637" y="115333"/>
                    <a:pt x="-13" y="115333"/>
                  </a:cubicBezTo>
                  <a:lnTo>
                    <a:pt x="-13" y="124031"/>
                  </a:lnTo>
                  <a:cubicBezTo>
                    <a:pt x="9729" y="123751"/>
                    <a:pt x="23926" y="123189"/>
                    <a:pt x="31441" y="123189"/>
                  </a:cubicBezTo>
                  <a:cubicBezTo>
                    <a:pt x="38679" y="123189"/>
                    <a:pt x="53153" y="123751"/>
                    <a:pt x="62617" y="124031"/>
                  </a:cubicBezTo>
                  <a:lnTo>
                    <a:pt x="62617" y="115333"/>
                  </a:lnTo>
                  <a:cubicBezTo>
                    <a:pt x="43967" y="115333"/>
                    <a:pt x="40905" y="115333"/>
                    <a:pt x="40905" y="102706"/>
                  </a:cubicBezTo>
                  <a:lnTo>
                    <a:pt x="40905" y="51075"/>
                  </a:lnTo>
                  <a:cubicBezTo>
                    <a:pt x="40905" y="21893"/>
                    <a:pt x="60669" y="6179"/>
                    <a:pt x="78483" y="6179"/>
                  </a:cubicBezTo>
                  <a:cubicBezTo>
                    <a:pt x="96020" y="6179"/>
                    <a:pt x="99082" y="21331"/>
                    <a:pt x="99082" y="37326"/>
                  </a:cubicBezTo>
                  <a:lnTo>
                    <a:pt x="99082" y="102706"/>
                  </a:lnTo>
                  <a:cubicBezTo>
                    <a:pt x="99082" y="115333"/>
                    <a:pt x="96020" y="115333"/>
                    <a:pt x="77370" y="115333"/>
                  </a:cubicBezTo>
                  <a:lnTo>
                    <a:pt x="77370" y="124031"/>
                  </a:lnTo>
                  <a:cubicBezTo>
                    <a:pt x="87113" y="123751"/>
                    <a:pt x="101309" y="123189"/>
                    <a:pt x="108824" y="123189"/>
                  </a:cubicBezTo>
                  <a:cubicBezTo>
                    <a:pt x="116062" y="123189"/>
                    <a:pt x="130536" y="123751"/>
                    <a:pt x="140000" y="124031"/>
                  </a:cubicBezTo>
                  <a:lnTo>
                    <a:pt x="140000" y="115333"/>
                  </a:lnTo>
                  <a:cubicBezTo>
                    <a:pt x="121350" y="115333"/>
                    <a:pt x="118288" y="115333"/>
                    <a:pt x="118288" y="102706"/>
                  </a:cubicBezTo>
                  <a:lnTo>
                    <a:pt x="118288" y="51075"/>
                  </a:lnTo>
                  <a:cubicBezTo>
                    <a:pt x="118288" y="21893"/>
                    <a:pt x="138052" y="6179"/>
                    <a:pt x="155867" y="6179"/>
                  </a:cubicBezTo>
                  <a:cubicBezTo>
                    <a:pt x="173403" y="6179"/>
                    <a:pt x="176465" y="21331"/>
                    <a:pt x="176465" y="37326"/>
                  </a:cubicBezTo>
                  <a:lnTo>
                    <a:pt x="176465" y="102706"/>
                  </a:lnTo>
                  <a:cubicBezTo>
                    <a:pt x="176465" y="115333"/>
                    <a:pt x="173403" y="115333"/>
                    <a:pt x="154753" y="115333"/>
                  </a:cubicBezTo>
                  <a:lnTo>
                    <a:pt x="154753" y="124031"/>
                  </a:lnTo>
                  <a:cubicBezTo>
                    <a:pt x="164496" y="123751"/>
                    <a:pt x="178692" y="123189"/>
                    <a:pt x="186207" y="123189"/>
                  </a:cubicBezTo>
                  <a:cubicBezTo>
                    <a:pt x="193445" y="123189"/>
                    <a:pt x="207919" y="123751"/>
                    <a:pt x="217383" y="124031"/>
                  </a:cubicBezTo>
                  <a:lnTo>
                    <a:pt x="217383" y="115333"/>
                  </a:lnTo>
                  <a:cubicBezTo>
                    <a:pt x="202909" y="115333"/>
                    <a:pt x="195950" y="115333"/>
                    <a:pt x="195671" y="106915"/>
                  </a:cubicBezTo>
                  <a:lnTo>
                    <a:pt x="195671" y="53320"/>
                  </a:lnTo>
                  <a:cubicBezTo>
                    <a:pt x="195671" y="29188"/>
                    <a:pt x="195671" y="20490"/>
                    <a:pt x="187042" y="10388"/>
                  </a:cubicBezTo>
                  <a:cubicBezTo>
                    <a:pt x="183145" y="5618"/>
                    <a:pt x="173960" y="6"/>
                    <a:pt x="157815" y="6"/>
                  </a:cubicBezTo>
                  <a:cubicBezTo>
                    <a:pt x="134433" y="6"/>
                    <a:pt x="122185" y="16842"/>
                    <a:pt x="117453" y="27505"/>
                  </a:cubicBezTo>
                  <a:cubicBezTo>
                    <a:pt x="113556" y="3092"/>
                    <a:pt x="92958" y="6"/>
                    <a:pt x="80432" y="6"/>
                  </a:cubicBezTo>
                  <a:cubicBezTo>
                    <a:pt x="60112" y="6"/>
                    <a:pt x="47029" y="12072"/>
                    <a:pt x="39235" y="29469"/>
                  </a:cubicBezTo>
                  <a:lnTo>
                    <a:pt x="39235" y="6"/>
                  </a:lnTo>
                  <a:lnTo>
                    <a:pt x="-13" y="3092"/>
                  </a:lnTo>
                  <a:lnTo>
                    <a:pt x="-13" y="11791"/>
                  </a:lnTo>
                  <a:cubicBezTo>
                    <a:pt x="19472" y="11791"/>
                    <a:pt x="21699" y="13755"/>
                    <a:pt x="21699" y="2750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5" name="手繪多邊形: 圖案 2854">
              <a:extLst>
                <a:ext uri="{FF2B5EF4-FFF2-40B4-BE49-F238E27FC236}">
                  <a16:creationId xmlns:a16="http://schemas.microsoft.com/office/drawing/2014/main" id="{9EFE2A26-5E27-78DC-C14A-9FBDB4D95995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461880" y="1992558"/>
              <a:ext cx="217396" cy="124025"/>
            </a:xfrm>
            <a:custGeom>
              <a:avLst/>
              <a:gdLst>
                <a:gd name="connsiteX0" fmla="*/ 21707 w 217396"/>
                <a:gd name="connsiteY0" fmla="*/ 27505 h 124025"/>
                <a:gd name="connsiteX1" fmla="*/ 21707 w 217396"/>
                <a:gd name="connsiteY1" fmla="*/ 102706 h 124025"/>
                <a:gd name="connsiteX2" fmla="*/ -5 w 217396"/>
                <a:gd name="connsiteY2" fmla="*/ 115333 h 124025"/>
                <a:gd name="connsiteX3" fmla="*/ -5 w 217396"/>
                <a:gd name="connsiteY3" fmla="*/ 124031 h 124025"/>
                <a:gd name="connsiteX4" fmla="*/ 31450 w 217396"/>
                <a:gd name="connsiteY4" fmla="*/ 123189 h 124025"/>
                <a:gd name="connsiteX5" fmla="*/ 62625 w 217396"/>
                <a:gd name="connsiteY5" fmla="*/ 124031 h 124025"/>
                <a:gd name="connsiteX6" fmla="*/ 62625 w 217396"/>
                <a:gd name="connsiteY6" fmla="*/ 115333 h 124025"/>
                <a:gd name="connsiteX7" fmla="*/ 40914 w 217396"/>
                <a:gd name="connsiteY7" fmla="*/ 102706 h 124025"/>
                <a:gd name="connsiteX8" fmla="*/ 40914 w 217396"/>
                <a:gd name="connsiteY8" fmla="*/ 51075 h 124025"/>
                <a:gd name="connsiteX9" fmla="*/ 78492 w 217396"/>
                <a:gd name="connsiteY9" fmla="*/ 6179 h 124025"/>
                <a:gd name="connsiteX10" fmla="*/ 99090 w 217396"/>
                <a:gd name="connsiteY10" fmla="*/ 37326 h 124025"/>
                <a:gd name="connsiteX11" fmla="*/ 99090 w 217396"/>
                <a:gd name="connsiteY11" fmla="*/ 102706 h 124025"/>
                <a:gd name="connsiteX12" fmla="*/ 77378 w 217396"/>
                <a:gd name="connsiteY12" fmla="*/ 115333 h 124025"/>
                <a:gd name="connsiteX13" fmla="*/ 77378 w 217396"/>
                <a:gd name="connsiteY13" fmla="*/ 124031 h 124025"/>
                <a:gd name="connsiteX14" fmla="*/ 108833 w 217396"/>
                <a:gd name="connsiteY14" fmla="*/ 123189 h 124025"/>
                <a:gd name="connsiteX15" fmla="*/ 140008 w 217396"/>
                <a:gd name="connsiteY15" fmla="*/ 124031 h 124025"/>
                <a:gd name="connsiteX16" fmla="*/ 140008 w 217396"/>
                <a:gd name="connsiteY16" fmla="*/ 115333 h 124025"/>
                <a:gd name="connsiteX17" fmla="*/ 118297 w 217396"/>
                <a:gd name="connsiteY17" fmla="*/ 102706 h 124025"/>
                <a:gd name="connsiteX18" fmla="*/ 118297 w 217396"/>
                <a:gd name="connsiteY18" fmla="*/ 51075 h 124025"/>
                <a:gd name="connsiteX19" fmla="*/ 155875 w 217396"/>
                <a:gd name="connsiteY19" fmla="*/ 6179 h 124025"/>
                <a:gd name="connsiteX20" fmla="*/ 176473 w 217396"/>
                <a:gd name="connsiteY20" fmla="*/ 37326 h 124025"/>
                <a:gd name="connsiteX21" fmla="*/ 176473 w 217396"/>
                <a:gd name="connsiteY21" fmla="*/ 102706 h 124025"/>
                <a:gd name="connsiteX22" fmla="*/ 154761 w 217396"/>
                <a:gd name="connsiteY22" fmla="*/ 115333 h 124025"/>
                <a:gd name="connsiteX23" fmla="*/ 154761 w 217396"/>
                <a:gd name="connsiteY23" fmla="*/ 124031 h 124025"/>
                <a:gd name="connsiteX24" fmla="*/ 186216 w 217396"/>
                <a:gd name="connsiteY24" fmla="*/ 123189 h 124025"/>
                <a:gd name="connsiteX25" fmla="*/ 217392 w 217396"/>
                <a:gd name="connsiteY25" fmla="*/ 124031 h 124025"/>
                <a:gd name="connsiteX26" fmla="*/ 217392 w 217396"/>
                <a:gd name="connsiteY26" fmla="*/ 115333 h 124025"/>
                <a:gd name="connsiteX27" fmla="*/ 195680 w 217396"/>
                <a:gd name="connsiteY27" fmla="*/ 106915 h 124025"/>
                <a:gd name="connsiteX28" fmla="*/ 195680 w 217396"/>
                <a:gd name="connsiteY28" fmla="*/ 53320 h 124025"/>
                <a:gd name="connsiteX29" fmla="*/ 187051 w 217396"/>
                <a:gd name="connsiteY29" fmla="*/ 10388 h 124025"/>
                <a:gd name="connsiteX30" fmla="*/ 157823 w 217396"/>
                <a:gd name="connsiteY30" fmla="*/ 6 h 124025"/>
                <a:gd name="connsiteX31" fmla="*/ 117462 w 217396"/>
                <a:gd name="connsiteY31" fmla="*/ 27505 h 124025"/>
                <a:gd name="connsiteX32" fmla="*/ 80440 w 217396"/>
                <a:gd name="connsiteY32" fmla="*/ 6 h 124025"/>
                <a:gd name="connsiteX33" fmla="*/ 39244 w 217396"/>
                <a:gd name="connsiteY33" fmla="*/ 29469 h 124025"/>
                <a:gd name="connsiteX34" fmla="*/ 39244 w 217396"/>
                <a:gd name="connsiteY34" fmla="*/ 6 h 124025"/>
                <a:gd name="connsiteX35" fmla="*/ -5 w 217396"/>
                <a:gd name="connsiteY35" fmla="*/ 3092 h 124025"/>
                <a:gd name="connsiteX36" fmla="*/ -5 w 217396"/>
                <a:gd name="connsiteY36" fmla="*/ 11791 h 124025"/>
                <a:gd name="connsiteX37" fmla="*/ 21707 w 217396"/>
                <a:gd name="connsiteY37" fmla="*/ 27505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7396" h="124025">
                  <a:moveTo>
                    <a:pt x="21707" y="27505"/>
                  </a:moveTo>
                  <a:lnTo>
                    <a:pt x="21707" y="102706"/>
                  </a:lnTo>
                  <a:cubicBezTo>
                    <a:pt x="21707" y="115333"/>
                    <a:pt x="18645" y="115333"/>
                    <a:pt x="-5" y="115333"/>
                  </a:cubicBezTo>
                  <a:lnTo>
                    <a:pt x="-5" y="124031"/>
                  </a:lnTo>
                  <a:cubicBezTo>
                    <a:pt x="9738" y="123751"/>
                    <a:pt x="23934" y="123189"/>
                    <a:pt x="31450" y="123189"/>
                  </a:cubicBezTo>
                  <a:cubicBezTo>
                    <a:pt x="38687" y="123189"/>
                    <a:pt x="53161" y="123751"/>
                    <a:pt x="62625" y="124031"/>
                  </a:cubicBezTo>
                  <a:lnTo>
                    <a:pt x="62625" y="115333"/>
                  </a:lnTo>
                  <a:cubicBezTo>
                    <a:pt x="43976" y="115333"/>
                    <a:pt x="40914" y="115333"/>
                    <a:pt x="40914" y="102706"/>
                  </a:cubicBezTo>
                  <a:lnTo>
                    <a:pt x="40914" y="51075"/>
                  </a:lnTo>
                  <a:cubicBezTo>
                    <a:pt x="40914" y="21893"/>
                    <a:pt x="60677" y="6179"/>
                    <a:pt x="78492" y="6179"/>
                  </a:cubicBezTo>
                  <a:cubicBezTo>
                    <a:pt x="96028" y="6179"/>
                    <a:pt x="99090" y="21331"/>
                    <a:pt x="99090" y="37326"/>
                  </a:cubicBezTo>
                  <a:lnTo>
                    <a:pt x="99090" y="102706"/>
                  </a:lnTo>
                  <a:cubicBezTo>
                    <a:pt x="99090" y="115333"/>
                    <a:pt x="96028" y="115333"/>
                    <a:pt x="77378" y="115333"/>
                  </a:cubicBezTo>
                  <a:lnTo>
                    <a:pt x="77378" y="124031"/>
                  </a:lnTo>
                  <a:cubicBezTo>
                    <a:pt x="87121" y="123751"/>
                    <a:pt x="101317" y="123189"/>
                    <a:pt x="108833" y="123189"/>
                  </a:cubicBezTo>
                  <a:cubicBezTo>
                    <a:pt x="116070" y="123189"/>
                    <a:pt x="130544" y="123751"/>
                    <a:pt x="140008" y="124031"/>
                  </a:cubicBezTo>
                  <a:lnTo>
                    <a:pt x="140008" y="115333"/>
                  </a:lnTo>
                  <a:cubicBezTo>
                    <a:pt x="121359" y="115333"/>
                    <a:pt x="118297" y="115333"/>
                    <a:pt x="118297" y="102706"/>
                  </a:cubicBezTo>
                  <a:lnTo>
                    <a:pt x="118297" y="51075"/>
                  </a:lnTo>
                  <a:cubicBezTo>
                    <a:pt x="118297" y="21893"/>
                    <a:pt x="138060" y="6179"/>
                    <a:pt x="155875" y="6179"/>
                  </a:cubicBezTo>
                  <a:cubicBezTo>
                    <a:pt x="173411" y="6179"/>
                    <a:pt x="176473" y="21331"/>
                    <a:pt x="176473" y="37326"/>
                  </a:cubicBezTo>
                  <a:lnTo>
                    <a:pt x="176473" y="102706"/>
                  </a:lnTo>
                  <a:cubicBezTo>
                    <a:pt x="176473" y="115333"/>
                    <a:pt x="173411" y="115333"/>
                    <a:pt x="154761" y="115333"/>
                  </a:cubicBezTo>
                  <a:lnTo>
                    <a:pt x="154761" y="124031"/>
                  </a:lnTo>
                  <a:cubicBezTo>
                    <a:pt x="164504" y="123751"/>
                    <a:pt x="178700" y="123189"/>
                    <a:pt x="186216" y="123189"/>
                  </a:cubicBezTo>
                  <a:cubicBezTo>
                    <a:pt x="193453" y="123189"/>
                    <a:pt x="207927" y="123751"/>
                    <a:pt x="217392" y="124031"/>
                  </a:cubicBezTo>
                  <a:lnTo>
                    <a:pt x="217392" y="115333"/>
                  </a:lnTo>
                  <a:cubicBezTo>
                    <a:pt x="202917" y="115333"/>
                    <a:pt x="195958" y="115333"/>
                    <a:pt x="195680" y="106915"/>
                  </a:cubicBezTo>
                  <a:lnTo>
                    <a:pt x="195680" y="53320"/>
                  </a:lnTo>
                  <a:cubicBezTo>
                    <a:pt x="195680" y="29188"/>
                    <a:pt x="195680" y="20490"/>
                    <a:pt x="187051" y="10388"/>
                  </a:cubicBezTo>
                  <a:cubicBezTo>
                    <a:pt x="183154" y="5618"/>
                    <a:pt x="173968" y="6"/>
                    <a:pt x="157823" y="6"/>
                  </a:cubicBezTo>
                  <a:cubicBezTo>
                    <a:pt x="134441" y="6"/>
                    <a:pt x="122194" y="16842"/>
                    <a:pt x="117462" y="27505"/>
                  </a:cubicBezTo>
                  <a:cubicBezTo>
                    <a:pt x="113565" y="3092"/>
                    <a:pt x="92966" y="6"/>
                    <a:pt x="80440" y="6"/>
                  </a:cubicBezTo>
                  <a:cubicBezTo>
                    <a:pt x="60120" y="6"/>
                    <a:pt x="47038" y="12072"/>
                    <a:pt x="39244" y="29469"/>
                  </a:cubicBezTo>
                  <a:lnTo>
                    <a:pt x="39244" y="6"/>
                  </a:lnTo>
                  <a:lnTo>
                    <a:pt x="-5" y="3092"/>
                  </a:lnTo>
                  <a:lnTo>
                    <a:pt x="-5" y="11791"/>
                  </a:lnTo>
                  <a:cubicBezTo>
                    <a:pt x="19480" y="11791"/>
                    <a:pt x="21707" y="13755"/>
                    <a:pt x="21707" y="2750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6" name="手繪多邊形: 圖案 2855">
              <a:extLst>
                <a:ext uri="{FF2B5EF4-FFF2-40B4-BE49-F238E27FC236}">
                  <a16:creationId xmlns:a16="http://schemas.microsoft.com/office/drawing/2014/main" id="{06ADB95F-A2FF-D1CC-5145-E22AEA59C29E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692731" y="1990874"/>
              <a:ext cx="123311" cy="128795"/>
            </a:xfrm>
            <a:custGeom>
              <a:avLst/>
              <a:gdLst>
                <a:gd name="connsiteX0" fmla="*/ 123315 w 123311"/>
                <a:gd name="connsiteY0" fmla="*/ 65666 h 128795"/>
                <a:gd name="connsiteX1" fmla="*/ 61799 w 123311"/>
                <a:gd name="connsiteY1" fmla="*/ 6 h 128795"/>
                <a:gd name="connsiteX2" fmla="*/ 4 w 123311"/>
                <a:gd name="connsiteY2" fmla="*/ 65666 h 128795"/>
                <a:gd name="connsiteX3" fmla="*/ 61520 w 123311"/>
                <a:gd name="connsiteY3" fmla="*/ 128802 h 128795"/>
                <a:gd name="connsiteX4" fmla="*/ 123315 w 123311"/>
                <a:gd name="connsiteY4" fmla="*/ 65666 h 128795"/>
                <a:gd name="connsiteX5" fmla="*/ 61799 w 123311"/>
                <a:gd name="connsiteY5" fmla="*/ 121786 h 128795"/>
                <a:gd name="connsiteX6" fmla="*/ 30066 w 123311"/>
                <a:gd name="connsiteY6" fmla="*/ 102986 h 128795"/>
                <a:gd name="connsiteX7" fmla="*/ 23107 w 123311"/>
                <a:gd name="connsiteY7" fmla="*/ 63422 h 128795"/>
                <a:gd name="connsiteX8" fmla="*/ 29788 w 123311"/>
                <a:gd name="connsiteY8" fmla="*/ 24979 h 128795"/>
                <a:gd name="connsiteX9" fmla="*/ 61520 w 123311"/>
                <a:gd name="connsiteY9" fmla="*/ 6179 h 128795"/>
                <a:gd name="connsiteX10" fmla="*/ 92975 w 123311"/>
                <a:gd name="connsiteY10" fmla="*/ 24418 h 128795"/>
                <a:gd name="connsiteX11" fmla="*/ 100212 w 123311"/>
                <a:gd name="connsiteY11" fmla="*/ 63422 h 128795"/>
                <a:gd name="connsiteX12" fmla="*/ 94088 w 123311"/>
                <a:gd name="connsiteY12" fmla="*/ 101022 h 128795"/>
                <a:gd name="connsiteX13" fmla="*/ 61799 w 123311"/>
                <a:gd name="connsiteY13" fmla="*/ 121786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11" h="128795">
                  <a:moveTo>
                    <a:pt x="123315" y="65666"/>
                  </a:moveTo>
                  <a:cubicBezTo>
                    <a:pt x="123315" y="29749"/>
                    <a:pt x="95480" y="6"/>
                    <a:pt x="61799" y="6"/>
                  </a:cubicBezTo>
                  <a:cubicBezTo>
                    <a:pt x="27004" y="6"/>
                    <a:pt x="4" y="30591"/>
                    <a:pt x="4" y="65666"/>
                  </a:cubicBezTo>
                  <a:cubicBezTo>
                    <a:pt x="4" y="101864"/>
                    <a:pt x="28953" y="128802"/>
                    <a:pt x="61520" y="128802"/>
                  </a:cubicBezTo>
                  <a:cubicBezTo>
                    <a:pt x="95201" y="128802"/>
                    <a:pt x="123315" y="101303"/>
                    <a:pt x="123315" y="65666"/>
                  </a:cubicBezTo>
                  <a:close/>
                  <a:moveTo>
                    <a:pt x="61799" y="121786"/>
                  </a:moveTo>
                  <a:cubicBezTo>
                    <a:pt x="49829" y="121786"/>
                    <a:pt x="37582" y="115894"/>
                    <a:pt x="30066" y="102986"/>
                  </a:cubicBezTo>
                  <a:cubicBezTo>
                    <a:pt x="23107" y="90640"/>
                    <a:pt x="23107" y="73523"/>
                    <a:pt x="23107" y="63422"/>
                  </a:cubicBezTo>
                  <a:cubicBezTo>
                    <a:pt x="23107" y="52478"/>
                    <a:pt x="23107" y="37326"/>
                    <a:pt x="29788" y="24979"/>
                  </a:cubicBezTo>
                  <a:cubicBezTo>
                    <a:pt x="37303" y="12072"/>
                    <a:pt x="50386" y="6179"/>
                    <a:pt x="61520" y="6179"/>
                  </a:cubicBezTo>
                  <a:cubicBezTo>
                    <a:pt x="73768" y="6179"/>
                    <a:pt x="85737" y="12352"/>
                    <a:pt x="92975" y="24418"/>
                  </a:cubicBezTo>
                  <a:cubicBezTo>
                    <a:pt x="100212" y="36484"/>
                    <a:pt x="100212" y="52759"/>
                    <a:pt x="100212" y="63422"/>
                  </a:cubicBezTo>
                  <a:cubicBezTo>
                    <a:pt x="100212" y="73523"/>
                    <a:pt x="100212" y="88676"/>
                    <a:pt x="94088" y="101022"/>
                  </a:cubicBezTo>
                  <a:cubicBezTo>
                    <a:pt x="87964" y="113649"/>
                    <a:pt x="75717" y="121786"/>
                    <a:pt x="61799" y="12178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7" name="手繪多邊形: 圖案 2856">
              <a:extLst>
                <a:ext uri="{FF2B5EF4-FFF2-40B4-BE49-F238E27FC236}">
                  <a16:creationId xmlns:a16="http://schemas.microsoft.com/office/drawing/2014/main" id="{3F2F3C8D-1B29-6EE3-810D-0CEAE5D5BC73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833023" y="1992558"/>
              <a:ext cx="140013" cy="124025"/>
            </a:xfrm>
            <a:custGeom>
              <a:avLst/>
              <a:gdLst>
                <a:gd name="connsiteX0" fmla="*/ 21720 w 140013"/>
                <a:gd name="connsiteY0" fmla="*/ 27505 h 124025"/>
                <a:gd name="connsiteX1" fmla="*/ 21720 w 140013"/>
                <a:gd name="connsiteY1" fmla="*/ 102706 h 124025"/>
                <a:gd name="connsiteX2" fmla="*/ 9 w 140013"/>
                <a:gd name="connsiteY2" fmla="*/ 115333 h 124025"/>
                <a:gd name="connsiteX3" fmla="*/ 9 w 140013"/>
                <a:gd name="connsiteY3" fmla="*/ 124031 h 124025"/>
                <a:gd name="connsiteX4" fmla="*/ 31463 w 140013"/>
                <a:gd name="connsiteY4" fmla="*/ 123189 h 124025"/>
                <a:gd name="connsiteX5" fmla="*/ 62639 w 140013"/>
                <a:gd name="connsiteY5" fmla="*/ 124031 h 124025"/>
                <a:gd name="connsiteX6" fmla="*/ 62639 w 140013"/>
                <a:gd name="connsiteY6" fmla="*/ 115333 h 124025"/>
                <a:gd name="connsiteX7" fmla="*/ 40927 w 140013"/>
                <a:gd name="connsiteY7" fmla="*/ 102706 h 124025"/>
                <a:gd name="connsiteX8" fmla="*/ 40927 w 140013"/>
                <a:gd name="connsiteY8" fmla="*/ 51075 h 124025"/>
                <a:gd name="connsiteX9" fmla="*/ 78505 w 140013"/>
                <a:gd name="connsiteY9" fmla="*/ 6179 h 124025"/>
                <a:gd name="connsiteX10" fmla="*/ 99103 w 140013"/>
                <a:gd name="connsiteY10" fmla="*/ 37326 h 124025"/>
                <a:gd name="connsiteX11" fmla="*/ 99103 w 140013"/>
                <a:gd name="connsiteY11" fmla="*/ 102706 h 124025"/>
                <a:gd name="connsiteX12" fmla="*/ 77392 w 140013"/>
                <a:gd name="connsiteY12" fmla="*/ 115333 h 124025"/>
                <a:gd name="connsiteX13" fmla="*/ 77392 w 140013"/>
                <a:gd name="connsiteY13" fmla="*/ 124031 h 124025"/>
                <a:gd name="connsiteX14" fmla="*/ 108846 w 140013"/>
                <a:gd name="connsiteY14" fmla="*/ 123189 h 124025"/>
                <a:gd name="connsiteX15" fmla="*/ 140022 w 140013"/>
                <a:gd name="connsiteY15" fmla="*/ 124031 h 124025"/>
                <a:gd name="connsiteX16" fmla="*/ 140022 w 140013"/>
                <a:gd name="connsiteY16" fmla="*/ 115333 h 124025"/>
                <a:gd name="connsiteX17" fmla="*/ 118310 w 140013"/>
                <a:gd name="connsiteY17" fmla="*/ 106915 h 124025"/>
                <a:gd name="connsiteX18" fmla="*/ 118310 w 140013"/>
                <a:gd name="connsiteY18" fmla="*/ 53320 h 124025"/>
                <a:gd name="connsiteX19" fmla="*/ 109681 w 140013"/>
                <a:gd name="connsiteY19" fmla="*/ 10388 h 124025"/>
                <a:gd name="connsiteX20" fmla="*/ 80454 w 140013"/>
                <a:gd name="connsiteY20" fmla="*/ 6 h 124025"/>
                <a:gd name="connsiteX21" fmla="*/ 39257 w 140013"/>
                <a:gd name="connsiteY21" fmla="*/ 29469 h 124025"/>
                <a:gd name="connsiteX22" fmla="*/ 39257 w 140013"/>
                <a:gd name="connsiteY22" fmla="*/ 6 h 124025"/>
                <a:gd name="connsiteX23" fmla="*/ 9 w 140013"/>
                <a:gd name="connsiteY23" fmla="*/ 3092 h 124025"/>
                <a:gd name="connsiteX24" fmla="*/ 9 w 140013"/>
                <a:gd name="connsiteY24" fmla="*/ 11791 h 124025"/>
                <a:gd name="connsiteX25" fmla="*/ 21720 w 140013"/>
                <a:gd name="connsiteY25" fmla="*/ 27505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720" y="27505"/>
                  </a:moveTo>
                  <a:lnTo>
                    <a:pt x="21720" y="102706"/>
                  </a:lnTo>
                  <a:cubicBezTo>
                    <a:pt x="21720" y="115333"/>
                    <a:pt x="18658" y="115333"/>
                    <a:pt x="9" y="115333"/>
                  </a:cubicBezTo>
                  <a:lnTo>
                    <a:pt x="9" y="124031"/>
                  </a:lnTo>
                  <a:cubicBezTo>
                    <a:pt x="9751" y="123751"/>
                    <a:pt x="23947" y="123189"/>
                    <a:pt x="31463" y="123189"/>
                  </a:cubicBezTo>
                  <a:cubicBezTo>
                    <a:pt x="38700" y="123189"/>
                    <a:pt x="53175" y="123751"/>
                    <a:pt x="62639" y="124031"/>
                  </a:cubicBezTo>
                  <a:lnTo>
                    <a:pt x="62639" y="115333"/>
                  </a:lnTo>
                  <a:cubicBezTo>
                    <a:pt x="43989" y="115333"/>
                    <a:pt x="40927" y="115333"/>
                    <a:pt x="40927" y="102706"/>
                  </a:cubicBezTo>
                  <a:lnTo>
                    <a:pt x="40927" y="51075"/>
                  </a:lnTo>
                  <a:cubicBezTo>
                    <a:pt x="40927" y="21893"/>
                    <a:pt x="60690" y="6179"/>
                    <a:pt x="78505" y="6179"/>
                  </a:cubicBezTo>
                  <a:cubicBezTo>
                    <a:pt x="96041" y="6179"/>
                    <a:pt x="99103" y="21331"/>
                    <a:pt x="99103" y="37326"/>
                  </a:cubicBezTo>
                  <a:lnTo>
                    <a:pt x="99103" y="102706"/>
                  </a:lnTo>
                  <a:cubicBezTo>
                    <a:pt x="99103" y="115333"/>
                    <a:pt x="96041" y="115333"/>
                    <a:pt x="77392" y="115333"/>
                  </a:cubicBezTo>
                  <a:lnTo>
                    <a:pt x="77392" y="124031"/>
                  </a:lnTo>
                  <a:cubicBezTo>
                    <a:pt x="87134" y="123751"/>
                    <a:pt x="101330" y="123189"/>
                    <a:pt x="108846" y="123189"/>
                  </a:cubicBezTo>
                  <a:cubicBezTo>
                    <a:pt x="116083" y="123189"/>
                    <a:pt x="130558" y="123751"/>
                    <a:pt x="140022" y="124031"/>
                  </a:cubicBezTo>
                  <a:lnTo>
                    <a:pt x="140022" y="115333"/>
                  </a:lnTo>
                  <a:cubicBezTo>
                    <a:pt x="125547" y="115333"/>
                    <a:pt x="118588" y="115333"/>
                    <a:pt x="118310" y="106915"/>
                  </a:cubicBezTo>
                  <a:lnTo>
                    <a:pt x="118310" y="53320"/>
                  </a:lnTo>
                  <a:cubicBezTo>
                    <a:pt x="118310" y="29188"/>
                    <a:pt x="118310" y="20490"/>
                    <a:pt x="109681" y="10388"/>
                  </a:cubicBezTo>
                  <a:cubicBezTo>
                    <a:pt x="105784" y="5618"/>
                    <a:pt x="96598" y="6"/>
                    <a:pt x="80454" y="6"/>
                  </a:cubicBezTo>
                  <a:cubicBezTo>
                    <a:pt x="60134" y="6"/>
                    <a:pt x="47051" y="12072"/>
                    <a:pt x="39257" y="29469"/>
                  </a:cubicBezTo>
                  <a:lnTo>
                    <a:pt x="39257" y="6"/>
                  </a:lnTo>
                  <a:lnTo>
                    <a:pt x="9" y="3092"/>
                  </a:lnTo>
                  <a:lnTo>
                    <a:pt x="9" y="11791"/>
                  </a:lnTo>
                  <a:cubicBezTo>
                    <a:pt x="19494" y="11791"/>
                    <a:pt x="21720" y="13755"/>
                    <a:pt x="21720" y="2750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8" name="手繪多邊形: 圖案 2857">
              <a:extLst>
                <a:ext uri="{FF2B5EF4-FFF2-40B4-BE49-F238E27FC236}">
                  <a16:creationId xmlns:a16="http://schemas.microsoft.com/office/drawing/2014/main" id="{A9BBAA17-4B1F-FD26-6BD7-8824604C8944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1081008" y="1990874"/>
              <a:ext cx="106053" cy="128795"/>
            </a:xfrm>
            <a:custGeom>
              <a:avLst/>
              <a:gdLst>
                <a:gd name="connsiteX0" fmla="*/ 23121 w 106053"/>
                <a:gd name="connsiteY0" fmla="*/ 64544 h 128795"/>
                <a:gd name="connsiteX1" fmla="*/ 60699 w 106053"/>
                <a:gd name="connsiteY1" fmla="*/ 7021 h 128795"/>
                <a:gd name="connsiteX2" fmla="*/ 90483 w 106053"/>
                <a:gd name="connsiteY2" fmla="*/ 17403 h 128795"/>
                <a:gd name="connsiteX3" fmla="*/ 77400 w 106053"/>
                <a:gd name="connsiteY3" fmla="*/ 30311 h 128795"/>
                <a:gd name="connsiteX4" fmla="*/ 90205 w 106053"/>
                <a:gd name="connsiteY4" fmla="*/ 43218 h 128795"/>
                <a:gd name="connsiteX5" fmla="*/ 103009 w 106053"/>
                <a:gd name="connsiteY5" fmla="*/ 30030 h 128795"/>
                <a:gd name="connsiteX6" fmla="*/ 60421 w 106053"/>
                <a:gd name="connsiteY6" fmla="*/ 6 h 128795"/>
                <a:gd name="connsiteX7" fmla="*/ 17 w 106053"/>
                <a:gd name="connsiteY7" fmla="*/ 65105 h 128795"/>
                <a:gd name="connsiteX8" fmla="*/ 59864 w 106053"/>
                <a:gd name="connsiteY8" fmla="*/ 128802 h 128795"/>
                <a:gd name="connsiteX9" fmla="*/ 106071 w 106053"/>
                <a:gd name="connsiteY9" fmla="*/ 92323 h 128795"/>
                <a:gd name="connsiteX10" fmla="*/ 102453 w 106053"/>
                <a:gd name="connsiteY10" fmla="*/ 89517 h 128795"/>
                <a:gd name="connsiteX11" fmla="*/ 98834 w 106053"/>
                <a:gd name="connsiteY11" fmla="*/ 92323 h 128795"/>
                <a:gd name="connsiteX12" fmla="*/ 62369 w 106053"/>
                <a:gd name="connsiteY12" fmla="*/ 121786 h 128795"/>
                <a:gd name="connsiteX13" fmla="*/ 23121 w 106053"/>
                <a:gd name="connsiteY13" fmla="*/ 64544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053" h="128795">
                  <a:moveTo>
                    <a:pt x="23121" y="64544"/>
                  </a:moveTo>
                  <a:cubicBezTo>
                    <a:pt x="23121" y="18806"/>
                    <a:pt x="45946" y="7021"/>
                    <a:pt x="60699" y="7021"/>
                  </a:cubicBezTo>
                  <a:cubicBezTo>
                    <a:pt x="63204" y="7021"/>
                    <a:pt x="80741" y="7301"/>
                    <a:pt x="90483" y="17403"/>
                  </a:cubicBezTo>
                  <a:cubicBezTo>
                    <a:pt x="79071" y="18245"/>
                    <a:pt x="77400" y="26663"/>
                    <a:pt x="77400" y="30311"/>
                  </a:cubicBezTo>
                  <a:cubicBezTo>
                    <a:pt x="77400" y="37606"/>
                    <a:pt x="82411" y="43218"/>
                    <a:pt x="90205" y="43218"/>
                  </a:cubicBezTo>
                  <a:cubicBezTo>
                    <a:pt x="97442" y="43218"/>
                    <a:pt x="103009" y="38448"/>
                    <a:pt x="103009" y="30030"/>
                  </a:cubicBezTo>
                  <a:cubicBezTo>
                    <a:pt x="103009" y="10949"/>
                    <a:pt x="81854" y="6"/>
                    <a:pt x="60421" y="6"/>
                  </a:cubicBezTo>
                  <a:cubicBezTo>
                    <a:pt x="25626" y="6"/>
                    <a:pt x="17" y="30311"/>
                    <a:pt x="17" y="65105"/>
                  </a:cubicBezTo>
                  <a:cubicBezTo>
                    <a:pt x="17" y="101022"/>
                    <a:pt x="27575" y="128802"/>
                    <a:pt x="59864" y="128802"/>
                  </a:cubicBezTo>
                  <a:cubicBezTo>
                    <a:pt x="97164" y="128802"/>
                    <a:pt x="106071" y="95129"/>
                    <a:pt x="106071" y="92323"/>
                  </a:cubicBezTo>
                  <a:cubicBezTo>
                    <a:pt x="106071" y="89517"/>
                    <a:pt x="103288" y="89517"/>
                    <a:pt x="102453" y="89517"/>
                  </a:cubicBezTo>
                  <a:cubicBezTo>
                    <a:pt x="99947" y="89517"/>
                    <a:pt x="99391" y="90640"/>
                    <a:pt x="98834" y="92323"/>
                  </a:cubicBezTo>
                  <a:cubicBezTo>
                    <a:pt x="90762" y="118419"/>
                    <a:pt x="72668" y="121786"/>
                    <a:pt x="62369" y="121786"/>
                  </a:cubicBezTo>
                  <a:cubicBezTo>
                    <a:pt x="47616" y="121786"/>
                    <a:pt x="23121" y="109721"/>
                    <a:pt x="23121" y="6454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9" name="手繪多邊形: 圖案 2858">
              <a:extLst>
                <a:ext uri="{FF2B5EF4-FFF2-40B4-BE49-F238E27FC236}">
                  <a16:creationId xmlns:a16="http://schemas.microsoft.com/office/drawing/2014/main" id="{00FD2B05-DF70-C476-7C70-AE199BEDA0F8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1196433" y="1921846"/>
              <a:ext cx="140013" cy="194736"/>
            </a:xfrm>
            <a:custGeom>
              <a:avLst/>
              <a:gdLst>
                <a:gd name="connsiteX0" fmla="*/ 21733 w 140013"/>
                <a:gd name="connsiteY0" fmla="*/ 173417 h 194736"/>
                <a:gd name="connsiteX1" fmla="*/ 22 w 140013"/>
                <a:gd name="connsiteY1" fmla="*/ 186044 h 194736"/>
                <a:gd name="connsiteX2" fmla="*/ 22 w 140013"/>
                <a:gd name="connsiteY2" fmla="*/ 194743 h 194736"/>
                <a:gd name="connsiteX3" fmla="*/ 31476 w 140013"/>
                <a:gd name="connsiteY3" fmla="*/ 193901 h 194736"/>
                <a:gd name="connsiteX4" fmla="*/ 62652 w 140013"/>
                <a:gd name="connsiteY4" fmla="*/ 194743 h 194736"/>
                <a:gd name="connsiteX5" fmla="*/ 62652 w 140013"/>
                <a:gd name="connsiteY5" fmla="*/ 186044 h 194736"/>
                <a:gd name="connsiteX6" fmla="*/ 40940 w 140013"/>
                <a:gd name="connsiteY6" fmla="*/ 173417 h 194736"/>
                <a:gd name="connsiteX7" fmla="*/ 40940 w 140013"/>
                <a:gd name="connsiteY7" fmla="*/ 121786 h 194736"/>
                <a:gd name="connsiteX8" fmla="*/ 78518 w 140013"/>
                <a:gd name="connsiteY8" fmla="*/ 76890 h 194736"/>
                <a:gd name="connsiteX9" fmla="*/ 99116 w 140013"/>
                <a:gd name="connsiteY9" fmla="*/ 108037 h 194736"/>
                <a:gd name="connsiteX10" fmla="*/ 99116 w 140013"/>
                <a:gd name="connsiteY10" fmla="*/ 173417 h 194736"/>
                <a:gd name="connsiteX11" fmla="*/ 77405 w 140013"/>
                <a:gd name="connsiteY11" fmla="*/ 186044 h 194736"/>
                <a:gd name="connsiteX12" fmla="*/ 77405 w 140013"/>
                <a:gd name="connsiteY12" fmla="*/ 194743 h 194736"/>
                <a:gd name="connsiteX13" fmla="*/ 108859 w 140013"/>
                <a:gd name="connsiteY13" fmla="*/ 193901 h 194736"/>
                <a:gd name="connsiteX14" fmla="*/ 140035 w 140013"/>
                <a:gd name="connsiteY14" fmla="*/ 194743 h 194736"/>
                <a:gd name="connsiteX15" fmla="*/ 140035 w 140013"/>
                <a:gd name="connsiteY15" fmla="*/ 186044 h 194736"/>
                <a:gd name="connsiteX16" fmla="*/ 118323 w 140013"/>
                <a:gd name="connsiteY16" fmla="*/ 177626 h 194736"/>
                <a:gd name="connsiteX17" fmla="*/ 118323 w 140013"/>
                <a:gd name="connsiteY17" fmla="*/ 124031 h 194736"/>
                <a:gd name="connsiteX18" fmla="*/ 109694 w 140013"/>
                <a:gd name="connsiteY18" fmla="*/ 81099 h 194736"/>
                <a:gd name="connsiteX19" fmla="*/ 80467 w 140013"/>
                <a:gd name="connsiteY19" fmla="*/ 70717 h 194736"/>
                <a:gd name="connsiteX20" fmla="*/ 40105 w 140013"/>
                <a:gd name="connsiteY20" fmla="*/ 98216 h 194736"/>
                <a:gd name="connsiteX21" fmla="*/ 40105 w 140013"/>
                <a:gd name="connsiteY21" fmla="*/ 6 h 194736"/>
                <a:gd name="connsiteX22" fmla="*/ 22 w 140013"/>
                <a:gd name="connsiteY22" fmla="*/ 3092 h 194736"/>
                <a:gd name="connsiteX23" fmla="*/ 22 w 140013"/>
                <a:gd name="connsiteY23" fmla="*/ 11791 h 194736"/>
                <a:gd name="connsiteX24" fmla="*/ 21733 w 140013"/>
                <a:gd name="connsiteY24" fmla="*/ 27505 h 194736"/>
                <a:gd name="connsiteX25" fmla="*/ 21733 w 140013"/>
                <a:gd name="connsiteY25" fmla="*/ 173417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94736">
                  <a:moveTo>
                    <a:pt x="21733" y="173417"/>
                  </a:moveTo>
                  <a:cubicBezTo>
                    <a:pt x="21733" y="186044"/>
                    <a:pt x="18671" y="186044"/>
                    <a:pt x="22" y="186044"/>
                  </a:cubicBezTo>
                  <a:lnTo>
                    <a:pt x="22" y="194743"/>
                  </a:lnTo>
                  <a:cubicBezTo>
                    <a:pt x="9764" y="194462"/>
                    <a:pt x="23960" y="193901"/>
                    <a:pt x="31476" y="193901"/>
                  </a:cubicBezTo>
                  <a:cubicBezTo>
                    <a:pt x="38713" y="193901"/>
                    <a:pt x="53188" y="194462"/>
                    <a:pt x="62652" y="194743"/>
                  </a:cubicBezTo>
                  <a:lnTo>
                    <a:pt x="62652" y="186044"/>
                  </a:lnTo>
                  <a:cubicBezTo>
                    <a:pt x="44002" y="186044"/>
                    <a:pt x="40940" y="186044"/>
                    <a:pt x="40940" y="173417"/>
                  </a:cubicBezTo>
                  <a:lnTo>
                    <a:pt x="40940" y="121786"/>
                  </a:lnTo>
                  <a:cubicBezTo>
                    <a:pt x="40940" y="92604"/>
                    <a:pt x="60703" y="76890"/>
                    <a:pt x="78518" y="76890"/>
                  </a:cubicBezTo>
                  <a:cubicBezTo>
                    <a:pt x="96055" y="76890"/>
                    <a:pt x="99116" y="92043"/>
                    <a:pt x="99116" y="108037"/>
                  </a:cubicBezTo>
                  <a:lnTo>
                    <a:pt x="99116" y="173417"/>
                  </a:lnTo>
                  <a:cubicBezTo>
                    <a:pt x="99116" y="186044"/>
                    <a:pt x="96055" y="186044"/>
                    <a:pt x="77405" y="186044"/>
                  </a:cubicBezTo>
                  <a:lnTo>
                    <a:pt x="77405" y="194743"/>
                  </a:lnTo>
                  <a:cubicBezTo>
                    <a:pt x="87147" y="194462"/>
                    <a:pt x="101343" y="193901"/>
                    <a:pt x="108859" y="193901"/>
                  </a:cubicBezTo>
                  <a:cubicBezTo>
                    <a:pt x="116096" y="193901"/>
                    <a:pt x="130571" y="194462"/>
                    <a:pt x="140035" y="194743"/>
                  </a:cubicBezTo>
                  <a:lnTo>
                    <a:pt x="140035" y="186044"/>
                  </a:lnTo>
                  <a:cubicBezTo>
                    <a:pt x="125560" y="186044"/>
                    <a:pt x="118601" y="186044"/>
                    <a:pt x="118323" y="177626"/>
                  </a:cubicBezTo>
                  <a:lnTo>
                    <a:pt x="118323" y="124031"/>
                  </a:lnTo>
                  <a:cubicBezTo>
                    <a:pt x="118323" y="99900"/>
                    <a:pt x="118323" y="91201"/>
                    <a:pt x="109694" y="81099"/>
                  </a:cubicBezTo>
                  <a:cubicBezTo>
                    <a:pt x="105797" y="76329"/>
                    <a:pt x="96611" y="70717"/>
                    <a:pt x="80467" y="70717"/>
                  </a:cubicBezTo>
                  <a:cubicBezTo>
                    <a:pt x="57085" y="70717"/>
                    <a:pt x="44837" y="87553"/>
                    <a:pt x="40105" y="98216"/>
                  </a:cubicBezTo>
                  <a:lnTo>
                    <a:pt x="40105" y="6"/>
                  </a:lnTo>
                  <a:lnTo>
                    <a:pt x="22" y="3092"/>
                  </a:lnTo>
                  <a:lnTo>
                    <a:pt x="22" y="11791"/>
                  </a:lnTo>
                  <a:cubicBezTo>
                    <a:pt x="19507" y="11791"/>
                    <a:pt x="21733" y="13755"/>
                    <a:pt x="21733" y="27505"/>
                  </a:cubicBezTo>
                  <a:lnTo>
                    <a:pt x="21733" y="173417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0" name="手繪多邊形: 圖案 2859">
              <a:extLst>
                <a:ext uri="{FF2B5EF4-FFF2-40B4-BE49-F238E27FC236}">
                  <a16:creationId xmlns:a16="http://schemas.microsoft.com/office/drawing/2014/main" id="{60BEB5AA-8707-6C06-9568-D68FD95B62DF}"/>
                </a:ext>
              </a:extLst>
            </p:cNvPr>
            <p:cNvSpPr/>
            <p:nvPr>
              <p:custDataLst>
                <p:tags r:id="rId173"/>
              </p:custDataLst>
            </p:nvPr>
          </p:nvSpPr>
          <p:spPr>
            <a:xfrm>
              <a:off x="1353860" y="1990874"/>
              <a:ext cx="125538" cy="128795"/>
            </a:xfrm>
            <a:custGeom>
              <a:avLst/>
              <a:gdLst>
                <a:gd name="connsiteX0" fmla="*/ 81029 w 125538"/>
                <a:gd name="connsiteY0" fmla="*/ 104389 h 128795"/>
                <a:gd name="connsiteX1" fmla="*/ 102741 w 125538"/>
                <a:gd name="connsiteY1" fmla="*/ 127399 h 128795"/>
                <a:gd name="connsiteX2" fmla="*/ 125566 w 125538"/>
                <a:gd name="connsiteY2" fmla="*/ 100741 h 128795"/>
                <a:gd name="connsiteX3" fmla="*/ 125566 w 125538"/>
                <a:gd name="connsiteY3" fmla="*/ 85028 h 128795"/>
                <a:gd name="connsiteX4" fmla="*/ 118607 w 125538"/>
                <a:gd name="connsiteY4" fmla="*/ 85028 h 128795"/>
                <a:gd name="connsiteX5" fmla="*/ 118607 w 125538"/>
                <a:gd name="connsiteY5" fmla="*/ 100741 h 128795"/>
                <a:gd name="connsiteX6" fmla="*/ 108586 w 125538"/>
                <a:gd name="connsiteY6" fmla="*/ 118700 h 128795"/>
                <a:gd name="connsiteX7" fmla="*/ 98287 w 125538"/>
                <a:gd name="connsiteY7" fmla="*/ 104670 h 128795"/>
                <a:gd name="connsiteX8" fmla="*/ 98287 w 125538"/>
                <a:gd name="connsiteY8" fmla="*/ 48550 h 128795"/>
                <a:gd name="connsiteX9" fmla="*/ 88266 w 125538"/>
                <a:gd name="connsiteY9" fmla="*/ 15439 h 128795"/>
                <a:gd name="connsiteX10" fmla="*/ 50131 w 125538"/>
                <a:gd name="connsiteY10" fmla="*/ 6 h 128795"/>
                <a:gd name="connsiteX11" fmla="*/ 8099 w 125538"/>
                <a:gd name="connsiteY11" fmla="*/ 31714 h 128795"/>
                <a:gd name="connsiteX12" fmla="*/ 20904 w 125538"/>
                <a:gd name="connsiteY12" fmla="*/ 44902 h 128795"/>
                <a:gd name="connsiteX13" fmla="*/ 33708 w 125538"/>
                <a:gd name="connsiteY13" fmla="*/ 31994 h 128795"/>
                <a:gd name="connsiteX14" fmla="*/ 19512 w 125538"/>
                <a:gd name="connsiteY14" fmla="*/ 19087 h 128795"/>
                <a:gd name="connsiteX15" fmla="*/ 49575 w 125538"/>
                <a:gd name="connsiteY15" fmla="*/ 6179 h 128795"/>
                <a:gd name="connsiteX16" fmla="*/ 79080 w 125538"/>
                <a:gd name="connsiteY16" fmla="*/ 42096 h 128795"/>
                <a:gd name="connsiteX17" fmla="*/ 79080 w 125538"/>
                <a:gd name="connsiteY17" fmla="*/ 52478 h 128795"/>
                <a:gd name="connsiteX18" fmla="*/ 27863 w 125538"/>
                <a:gd name="connsiteY18" fmla="*/ 62580 h 128795"/>
                <a:gd name="connsiteX19" fmla="*/ 27 w 125538"/>
                <a:gd name="connsiteY19" fmla="*/ 99058 h 128795"/>
                <a:gd name="connsiteX20" fmla="*/ 44564 w 125538"/>
                <a:gd name="connsiteY20" fmla="*/ 128802 h 128795"/>
                <a:gd name="connsiteX21" fmla="*/ 81029 w 125538"/>
                <a:gd name="connsiteY21" fmla="*/ 104389 h 128795"/>
                <a:gd name="connsiteX22" fmla="*/ 79080 w 125538"/>
                <a:gd name="connsiteY22" fmla="*/ 58371 h 128795"/>
                <a:gd name="connsiteX23" fmla="*/ 79080 w 125538"/>
                <a:gd name="connsiteY23" fmla="*/ 86431 h 128795"/>
                <a:gd name="connsiteX24" fmla="*/ 46513 w 125538"/>
                <a:gd name="connsiteY24" fmla="*/ 122628 h 128795"/>
                <a:gd name="connsiteX25" fmla="*/ 21461 w 125538"/>
                <a:gd name="connsiteY25" fmla="*/ 98777 h 128795"/>
                <a:gd name="connsiteX26" fmla="*/ 79080 w 125538"/>
                <a:gd name="connsiteY26" fmla="*/ 58371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538" h="128795">
                  <a:moveTo>
                    <a:pt x="81029" y="104389"/>
                  </a:moveTo>
                  <a:cubicBezTo>
                    <a:pt x="82142" y="115613"/>
                    <a:pt x="89658" y="127399"/>
                    <a:pt x="102741" y="127399"/>
                  </a:cubicBezTo>
                  <a:cubicBezTo>
                    <a:pt x="108586" y="127399"/>
                    <a:pt x="125566" y="123470"/>
                    <a:pt x="125566" y="100741"/>
                  </a:cubicBezTo>
                  <a:lnTo>
                    <a:pt x="125566" y="85028"/>
                  </a:lnTo>
                  <a:lnTo>
                    <a:pt x="118607" y="85028"/>
                  </a:lnTo>
                  <a:lnTo>
                    <a:pt x="118607" y="100741"/>
                  </a:lnTo>
                  <a:cubicBezTo>
                    <a:pt x="118607" y="117016"/>
                    <a:pt x="111648" y="118700"/>
                    <a:pt x="108586" y="118700"/>
                  </a:cubicBezTo>
                  <a:cubicBezTo>
                    <a:pt x="99400" y="118700"/>
                    <a:pt x="98287" y="106073"/>
                    <a:pt x="98287" y="104670"/>
                  </a:cubicBezTo>
                  <a:lnTo>
                    <a:pt x="98287" y="48550"/>
                  </a:lnTo>
                  <a:cubicBezTo>
                    <a:pt x="98287" y="36764"/>
                    <a:pt x="98287" y="25821"/>
                    <a:pt x="88266" y="15439"/>
                  </a:cubicBezTo>
                  <a:cubicBezTo>
                    <a:pt x="77410" y="4495"/>
                    <a:pt x="63492" y="6"/>
                    <a:pt x="50131" y="6"/>
                  </a:cubicBezTo>
                  <a:cubicBezTo>
                    <a:pt x="27306" y="6"/>
                    <a:pt x="8099" y="13194"/>
                    <a:pt x="8099" y="31714"/>
                  </a:cubicBezTo>
                  <a:cubicBezTo>
                    <a:pt x="8099" y="40132"/>
                    <a:pt x="13667" y="44902"/>
                    <a:pt x="20904" y="44902"/>
                  </a:cubicBezTo>
                  <a:cubicBezTo>
                    <a:pt x="28698" y="44902"/>
                    <a:pt x="33708" y="39290"/>
                    <a:pt x="33708" y="31994"/>
                  </a:cubicBezTo>
                  <a:cubicBezTo>
                    <a:pt x="33708" y="28627"/>
                    <a:pt x="32316" y="19367"/>
                    <a:pt x="19512" y="19087"/>
                  </a:cubicBezTo>
                  <a:cubicBezTo>
                    <a:pt x="27028" y="9266"/>
                    <a:pt x="40667" y="6179"/>
                    <a:pt x="49575" y="6179"/>
                  </a:cubicBezTo>
                  <a:cubicBezTo>
                    <a:pt x="63214" y="6179"/>
                    <a:pt x="79080" y="17122"/>
                    <a:pt x="79080" y="42096"/>
                  </a:cubicBezTo>
                  <a:lnTo>
                    <a:pt x="79080" y="52478"/>
                  </a:lnTo>
                  <a:cubicBezTo>
                    <a:pt x="64884" y="53320"/>
                    <a:pt x="45399" y="54162"/>
                    <a:pt x="27863" y="62580"/>
                  </a:cubicBezTo>
                  <a:cubicBezTo>
                    <a:pt x="6986" y="72120"/>
                    <a:pt x="27" y="86711"/>
                    <a:pt x="27" y="99058"/>
                  </a:cubicBezTo>
                  <a:cubicBezTo>
                    <a:pt x="27" y="121786"/>
                    <a:pt x="27028" y="128802"/>
                    <a:pt x="44564" y="128802"/>
                  </a:cubicBezTo>
                  <a:cubicBezTo>
                    <a:pt x="62936" y="128802"/>
                    <a:pt x="75740" y="117577"/>
                    <a:pt x="81029" y="104389"/>
                  </a:cubicBezTo>
                  <a:close/>
                  <a:moveTo>
                    <a:pt x="79080" y="58371"/>
                  </a:moveTo>
                  <a:lnTo>
                    <a:pt x="79080" y="86431"/>
                  </a:lnTo>
                  <a:cubicBezTo>
                    <a:pt x="79080" y="113088"/>
                    <a:pt x="59039" y="122628"/>
                    <a:pt x="46513" y="122628"/>
                  </a:cubicBezTo>
                  <a:cubicBezTo>
                    <a:pt x="32873" y="122628"/>
                    <a:pt x="21461" y="112807"/>
                    <a:pt x="21461" y="98777"/>
                  </a:cubicBezTo>
                  <a:cubicBezTo>
                    <a:pt x="21461" y="83344"/>
                    <a:pt x="33152" y="60054"/>
                    <a:pt x="79080" y="5837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1" name="手繪多邊形: 圖案 2860">
              <a:extLst>
                <a:ext uri="{FF2B5EF4-FFF2-40B4-BE49-F238E27FC236}">
                  <a16:creationId xmlns:a16="http://schemas.microsoft.com/office/drawing/2014/main" id="{BE2FB9F1-2500-FB73-9ED4-C92912D7B501}"/>
                </a:ext>
              </a:extLst>
            </p:cNvPr>
            <p:cNvSpPr/>
            <p:nvPr>
              <p:custDataLst>
                <p:tags r:id="rId174"/>
              </p:custDataLst>
            </p:nvPr>
          </p:nvSpPr>
          <p:spPr>
            <a:xfrm>
              <a:off x="1490255" y="1992558"/>
              <a:ext cx="140013" cy="124025"/>
            </a:xfrm>
            <a:custGeom>
              <a:avLst/>
              <a:gdLst>
                <a:gd name="connsiteX0" fmla="*/ 21744 w 140013"/>
                <a:gd name="connsiteY0" fmla="*/ 27505 h 124025"/>
                <a:gd name="connsiteX1" fmla="*/ 21744 w 140013"/>
                <a:gd name="connsiteY1" fmla="*/ 102706 h 124025"/>
                <a:gd name="connsiteX2" fmla="*/ 32 w 140013"/>
                <a:gd name="connsiteY2" fmla="*/ 115333 h 124025"/>
                <a:gd name="connsiteX3" fmla="*/ 32 w 140013"/>
                <a:gd name="connsiteY3" fmla="*/ 124031 h 124025"/>
                <a:gd name="connsiteX4" fmla="*/ 31486 w 140013"/>
                <a:gd name="connsiteY4" fmla="*/ 123189 h 124025"/>
                <a:gd name="connsiteX5" fmla="*/ 62662 w 140013"/>
                <a:gd name="connsiteY5" fmla="*/ 124031 h 124025"/>
                <a:gd name="connsiteX6" fmla="*/ 62662 w 140013"/>
                <a:gd name="connsiteY6" fmla="*/ 115333 h 124025"/>
                <a:gd name="connsiteX7" fmla="*/ 40951 w 140013"/>
                <a:gd name="connsiteY7" fmla="*/ 102706 h 124025"/>
                <a:gd name="connsiteX8" fmla="*/ 40951 w 140013"/>
                <a:gd name="connsiteY8" fmla="*/ 51075 h 124025"/>
                <a:gd name="connsiteX9" fmla="*/ 78529 w 140013"/>
                <a:gd name="connsiteY9" fmla="*/ 6179 h 124025"/>
                <a:gd name="connsiteX10" fmla="*/ 99127 w 140013"/>
                <a:gd name="connsiteY10" fmla="*/ 37326 h 124025"/>
                <a:gd name="connsiteX11" fmla="*/ 99127 w 140013"/>
                <a:gd name="connsiteY11" fmla="*/ 102706 h 124025"/>
                <a:gd name="connsiteX12" fmla="*/ 77415 w 140013"/>
                <a:gd name="connsiteY12" fmla="*/ 115333 h 124025"/>
                <a:gd name="connsiteX13" fmla="*/ 77415 w 140013"/>
                <a:gd name="connsiteY13" fmla="*/ 124031 h 124025"/>
                <a:gd name="connsiteX14" fmla="*/ 108869 w 140013"/>
                <a:gd name="connsiteY14" fmla="*/ 123189 h 124025"/>
                <a:gd name="connsiteX15" fmla="*/ 140045 w 140013"/>
                <a:gd name="connsiteY15" fmla="*/ 124031 h 124025"/>
                <a:gd name="connsiteX16" fmla="*/ 140045 w 140013"/>
                <a:gd name="connsiteY16" fmla="*/ 115333 h 124025"/>
                <a:gd name="connsiteX17" fmla="*/ 118334 w 140013"/>
                <a:gd name="connsiteY17" fmla="*/ 106915 h 124025"/>
                <a:gd name="connsiteX18" fmla="*/ 118334 w 140013"/>
                <a:gd name="connsiteY18" fmla="*/ 53320 h 124025"/>
                <a:gd name="connsiteX19" fmla="*/ 109704 w 140013"/>
                <a:gd name="connsiteY19" fmla="*/ 10388 h 124025"/>
                <a:gd name="connsiteX20" fmla="*/ 80477 w 140013"/>
                <a:gd name="connsiteY20" fmla="*/ 6 h 124025"/>
                <a:gd name="connsiteX21" fmla="*/ 39280 w 140013"/>
                <a:gd name="connsiteY21" fmla="*/ 29469 h 124025"/>
                <a:gd name="connsiteX22" fmla="*/ 39280 w 140013"/>
                <a:gd name="connsiteY22" fmla="*/ 6 h 124025"/>
                <a:gd name="connsiteX23" fmla="*/ 32 w 140013"/>
                <a:gd name="connsiteY23" fmla="*/ 3092 h 124025"/>
                <a:gd name="connsiteX24" fmla="*/ 32 w 140013"/>
                <a:gd name="connsiteY24" fmla="*/ 11791 h 124025"/>
                <a:gd name="connsiteX25" fmla="*/ 21744 w 140013"/>
                <a:gd name="connsiteY25" fmla="*/ 27505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744" y="27505"/>
                  </a:moveTo>
                  <a:lnTo>
                    <a:pt x="21744" y="102706"/>
                  </a:lnTo>
                  <a:cubicBezTo>
                    <a:pt x="21744" y="115333"/>
                    <a:pt x="18682" y="115333"/>
                    <a:pt x="32" y="115333"/>
                  </a:cubicBezTo>
                  <a:lnTo>
                    <a:pt x="32" y="124031"/>
                  </a:lnTo>
                  <a:cubicBezTo>
                    <a:pt x="9775" y="123751"/>
                    <a:pt x="23971" y="123189"/>
                    <a:pt x="31486" y="123189"/>
                  </a:cubicBezTo>
                  <a:cubicBezTo>
                    <a:pt x="38724" y="123189"/>
                    <a:pt x="53198" y="123751"/>
                    <a:pt x="62662" y="124031"/>
                  </a:cubicBezTo>
                  <a:lnTo>
                    <a:pt x="62662" y="115333"/>
                  </a:lnTo>
                  <a:cubicBezTo>
                    <a:pt x="44012" y="115333"/>
                    <a:pt x="40951" y="115333"/>
                    <a:pt x="40951" y="102706"/>
                  </a:cubicBezTo>
                  <a:lnTo>
                    <a:pt x="40951" y="51075"/>
                  </a:lnTo>
                  <a:cubicBezTo>
                    <a:pt x="40951" y="21893"/>
                    <a:pt x="60714" y="6179"/>
                    <a:pt x="78529" y="6179"/>
                  </a:cubicBezTo>
                  <a:cubicBezTo>
                    <a:pt x="96065" y="6179"/>
                    <a:pt x="99127" y="21331"/>
                    <a:pt x="99127" y="37326"/>
                  </a:cubicBezTo>
                  <a:lnTo>
                    <a:pt x="99127" y="102706"/>
                  </a:lnTo>
                  <a:cubicBezTo>
                    <a:pt x="99127" y="115333"/>
                    <a:pt x="96065" y="115333"/>
                    <a:pt x="77415" y="115333"/>
                  </a:cubicBezTo>
                  <a:lnTo>
                    <a:pt x="77415" y="124031"/>
                  </a:lnTo>
                  <a:cubicBezTo>
                    <a:pt x="87158" y="123751"/>
                    <a:pt x="101354" y="123189"/>
                    <a:pt x="108869" y="123189"/>
                  </a:cubicBezTo>
                  <a:cubicBezTo>
                    <a:pt x="116107" y="123189"/>
                    <a:pt x="130581" y="123751"/>
                    <a:pt x="140045" y="124031"/>
                  </a:cubicBezTo>
                  <a:lnTo>
                    <a:pt x="140045" y="115333"/>
                  </a:lnTo>
                  <a:cubicBezTo>
                    <a:pt x="125571" y="115333"/>
                    <a:pt x="118612" y="115333"/>
                    <a:pt x="118334" y="106915"/>
                  </a:cubicBezTo>
                  <a:lnTo>
                    <a:pt x="118334" y="53320"/>
                  </a:lnTo>
                  <a:cubicBezTo>
                    <a:pt x="118334" y="29188"/>
                    <a:pt x="118334" y="20490"/>
                    <a:pt x="109704" y="10388"/>
                  </a:cubicBezTo>
                  <a:cubicBezTo>
                    <a:pt x="105808" y="5618"/>
                    <a:pt x="96622" y="6"/>
                    <a:pt x="80477" y="6"/>
                  </a:cubicBezTo>
                  <a:cubicBezTo>
                    <a:pt x="60157" y="6"/>
                    <a:pt x="47074" y="12072"/>
                    <a:pt x="39280" y="29469"/>
                  </a:cubicBezTo>
                  <a:lnTo>
                    <a:pt x="39280" y="6"/>
                  </a:lnTo>
                  <a:lnTo>
                    <a:pt x="32" y="3092"/>
                  </a:lnTo>
                  <a:lnTo>
                    <a:pt x="32" y="11791"/>
                  </a:lnTo>
                  <a:cubicBezTo>
                    <a:pt x="19517" y="11791"/>
                    <a:pt x="21744" y="13755"/>
                    <a:pt x="21744" y="2750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2" name="手繪多邊形: 圖案 2861">
              <a:extLst>
                <a:ext uri="{FF2B5EF4-FFF2-40B4-BE49-F238E27FC236}">
                  <a16:creationId xmlns:a16="http://schemas.microsoft.com/office/drawing/2014/main" id="{36D63E81-87DD-55B6-30D3-CBF00562AC7A}"/>
                </a:ext>
              </a:extLst>
            </p:cNvPr>
            <p:cNvSpPr/>
            <p:nvPr>
              <p:custDataLst>
                <p:tags r:id="rId175"/>
              </p:custDataLst>
            </p:nvPr>
          </p:nvSpPr>
          <p:spPr>
            <a:xfrm>
              <a:off x="1644897" y="1992558"/>
              <a:ext cx="140013" cy="124025"/>
            </a:xfrm>
            <a:custGeom>
              <a:avLst/>
              <a:gdLst>
                <a:gd name="connsiteX0" fmla="*/ 21749 w 140013"/>
                <a:gd name="connsiteY0" fmla="*/ 27505 h 124025"/>
                <a:gd name="connsiteX1" fmla="*/ 21749 w 140013"/>
                <a:gd name="connsiteY1" fmla="*/ 102706 h 124025"/>
                <a:gd name="connsiteX2" fmla="*/ 38 w 140013"/>
                <a:gd name="connsiteY2" fmla="*/ 115333 h 124025"/>
                <a:gd name="connsiteX3" fmla="*/ 38 w 140013"/>
                <a:gd name="connsiteY3" fmla="*/ 124031 h 124025"/>
                <a:gd name="connsiteX4" fmla="*/ 31492 w 140013"/>
                <a:gd name="connsiteY4" fmla="*/ 123189 h 124025"/>
                <a:gd name="connsiteX5" fmla="*/ 62668 w 140013"/>
                <a:gd name="connsiteY5" fmla="*/ 124031 h 124025"/>
                <a:gd name="connsiteX6" fmla="*/ 62668 w 140013"/>
                <a:gd name="connsiteY6" fmla="*/ 115333 h 124025"/>
                <a:gd name="connsiteX7" fmla="*/ 40956 w 140013"/>
                <a:gd name="connsiteY7" fmla="*/ 102706 h 124025"/>
                <a:gd name="connsiteX8" fmla="*/ 40956 w 140013"/>
                <a:gd name="connsiteY8" fmla="*/ 51075 h 124025"/>
                <a:gd name="connsiteX9" fmla="*/ 78534 w 140013"/>
                <a:gd name="connsiteY9" fmla="*/ 6179 h 124025"/>
                <a:gd name="connsiteX10" fmla="*/ 99132 w 140013"/>
                <a:gd name="connsiteY10" fmla="*/ 37326 h 124025"/>
                <a:gd name="connsiteX11" fmla="*/ 99132 w 140013"/>
                <a:gd name="connsiteY11" fmla="*/ 102706 h 124025"/>
                <a:gd name="connsiteX12" fmla="*/ 77421 w 140013"/>
                <a:gd name="connsiteY12" fmla="*/ 115333 h 124025"/>
                <a:gd name="connsiteX13" fmla="*/ 77421 w 140013"/>
                <a:gd name="connsiteY13" fmla="*/ 124031 h 124025"/>
                <a:gd name="connsiteX14" fmla="*/ 108875 w 140013"/>
                <a:gd name="connsiteY14" fmla="*/ 123189 h 124025"/>
                <a:gd name="connsiteX15" fmla="*/ 140051 w 140013"/>
                <a:gd name="connsiteY15" fmla="*/ 124031 h 124025"/>
                <a:gd name="connsiteX16" fmla="*/ 140051 w 140013"/>
                <a:gd name="connsiteY16" fmla="*/ 115333 h 124025"/>
                <a:gd name="connsiteX17" fmla="*/ 118339 w 140013"/>
                <a:gd name="connsiteY17" fmla="*/ 106915 h 124025"/>
                <a:gd name="connsiteX18" fmla="*/ 118339 w 140013"/>
                <a:gd name="connsiteY18" fmla="*/ 53320 h 124025"/>
                <a:gd name="connsiteX19" fmla="*/ 109710 w 140013"/>
                <a:gd name="connsiteY19" fmla="*/ 10388 h 124025"/>
                <a:gd name="connsiteX20" fmla="*/ 80483 w 140013"/>
                <a:gd name="connsiteY20" fmla="*/ 6 h 124025"/>
                <a:gd name="connsiteX21" fmla="*/ 39286 w 140013"/>
                <a:gd name="connsiteY21" fmla="*/ 29469 h 124025"/>
                <a:gd name="connsiteX22" fmla="*/ 39286 w 140013"/>
                <a:gd name="connsiteY22" fmla="*/ 6 h 124025"/>
                <a:gd name="connsiteX23" fmla="*/ 38 w 140013"/>
                <a:gd name="connsiteY23" fmla="*/ 3092 h 124025"/>
                <a:gd name="connsiteX24" fmla="*/ 38 w 140013"/>
                <a:gd name="connsiteY24" fmla="*/ 11791 h 124025"/>
                <a:gd name="connsiteX25" fmla="*/ 21749 w 140013"/>
                <a:gd name="connsiteY25" fmla="*/ 27505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749" y="27505"/>
                  </a:moveTo>
                  <a:lnTo>
                    <a:pt x="21749" y="102706"/>
                  </a:lnTo>
                  <a:cubicBezTo>
                    <a:pt x="21749" y="115333"/>
                    <a:pt x="18688" y="115333"/>
                    <a:pt x="38" y="115333"/>
                  </a:cubicBezTo>
                  <a:lnTo>
                    <a:pt x="38" y="124031"/>
                  </a:lnTo>
                  <a:cubicBezTo>
                    <a:pt x="9780" y="123751"/>
                    <a:pt x="23976" y="123189"/>
                    <a:pt x="31492" y="123189"/>
                  </a:cubicBezTo>
                  <a:cubicBezTo>
                    <a:pt x="38729" y="123189"/>
                    <a:pt x="53204" y="123751"/>
                    <a:pt x="62668" y="124031"/>
                  </a:cubicBezTo>
                  <a:lnTo>
                    <a:pt x="62668" y="115333"/>
                  </a:lnTo>
                  <a:cubicBezTo>
                    <a:pt x="44018" y="115333"/>
                    <a:pt x="40956" y="115333"/>
                    <a:pt x="40956" y="102706"/>
                  </a:cubicBezTo>
                  <a:lnTo>
                    <a:pt x="40956" y="51075"/>
                  </a:lnTo>
                  <a:cubicBezTo>
                    <a:pt x="40956" y="21893"/>
                    <a:pt x="60719" y="6179"/>
                    <a:pt x="78534" y="6179"/>
                  </a:cubicBezTo>
                  <a:cubicBezTo>
                    <a:pt x="96071" y="6179"/>
                    <a:pt x="99132" y="21331"/>
                    <a:pt x="99132" y="37326"/>
                  </a:cubicBezTo>
                  <a:lnTo>
                    <a:pt x="99132" y="102706"/>
                  </a:lnTo>
                  <a:cubicBezTo>
                    <a:pt x="99132" y="115333"/>
                    <a:pt x="96071" y="115333"/>
                    <a:pt x="77421" y="115333"/>
                  </a:cubicBezTo>
                  <a:lnTo>
                    <a:pt x="77421" y="124031"/>
                  </a:lnTo>
                  <a:cubicBezTo>
                    <a:pt x="87163" y="123751"/>
                    <a:pt x="101359" y="123189"/>
                    <a:pt x="108875" y="123189"/>
                  </a:cubicBezTo>
                  <a:cubicBezTo>
                    <a:pt x="116112" y="123189"/>
                    <a:pt x="130587" y="123751"/>
                    <a:pt x="140051" y="124031"/>
                  </a:cubicBezTo>
                  <a:lnTo>
                    <a:pt x="140051" y="115333"/>
                  </a:lnTo>
                  <a:cubicBezTo>
                    <a:pt x="125576" y="115333"/>
                    <a:pt x="118617" y="115333"/>
                    <a:pt x="118339" y="106915"/>
                  </a:cubicBezTo>
                  <a:lnTo>
                    <a:pt x="118339" y="53320"/>
                  </a:lnTo>
                  <a:cubicBezTo>
                    <a:pt x="118339" y="29188"/>
                    <a:pt x="118339" y="20490"/>
                    <a:pt x="109710" y="10388"/>
                  </a:cubicBezTo>
                  <a:cubicBezTo>
                    <a:pt x="105813" y="5618"/>
                    <a:pt x="96627" y="6"/>
                    <a:pt x="80483" y="6"/>
                  </a:cubicBezTo>
                  <a:cubicBezTo>
                    <a:pt x="60163" y="6"/>
                    <a:pt x="47080" y="12072"/>
                    <a:pt x="39286" y="29469"/>
                  </a:cubicBezTo>
                  <a:lnTo>
                    <a:pt x="39286" y="6"/>
                  </a:lnTo>
                  <a:lnTo>
                    <a:pt x="38" y="3092"/>
                  </a:lnTo>
                  <a:lnTo>
                    <a:pt x="38" y="11791"/>
                  </a:lnTo>
                  <a:cubicBezTo>
                    <a:pt x="19523" y="11791"/>
                    <a:pt x="21749" y="13755"/>
                    <a:pt x="21749" y="2750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3" name="手繪多邊形: 圖案 2862">
              <a:extLst>
                <a:ext uri="{FF2B5EF4-FFF2-40B4-BE49-F238E27FC236}">
                  <a16:creationId xmlns:a16="http://schemas.microsoft.com/office/drawing/2014/main" id="{76C51F3D-47FA-03CB-8637-AF59FCA77D5F}"/>
                </a:ext>
              </a:extLst>
            </p:cNvPr>
            <p:cNvSpPr/>
            <p:nvPr>
              <p:custDataLst>
                <p:tags r:id="rId176"/>
              </p:custDataLst>
            </p:nvPr>
          </p:nvSpPr>
          <p:spPr>
            <a:xfrm>
              <a:off x="1798427" y="1990874"/>
              <a:ext cx="107723" cy="128795"/>
            </a:xfrm>
            <a:custGeom>
              <a:avLst/>
              <a:gdLst>
                <a:gd name="connsiteX0" fmla="*/ 23425 w 107723"/>
                <a:gd name="connsiteY0" fmla="*/ 55003 h 128795"/>
                <a:gd name="connsiteX1" fmla="*/ 57941 w 107723"/>
                <a:gd name="connsiteY1" fmla="*/ 6179 h 128795"/>
                <a:gd name="connsiteX2" fmla="*/ 89396 w 107723"/>
                <a:gd name="connsiteY2" fmla="*/ 55003 h 128795"/>
                <a:gd name="connsiteX3" fmla="*/ 23425 w 107723"/>
                <a:gd name="connsiteY3" fmla="*/ 55003 h 128795"/>
                <a:gd name="connsiteX4" fmla="*/ 23147 w 107723"/>
                <a:gd name="connsiteY4" fmla="*/ 60896 h 128795"/>
                <a:gd name="connsiteX5" fmla="*/ 100808 w 107723"/>
                <a:gd name="connsiteY5" fmla="*/ 60896 h 128795"/>
                <a:gd name="connsiteX6" fmla="*/ 107767 w 107723"/>
                <a:gd name="connsiteY6" fmla="*/ 55003 h 128795"/>
                <a:gd name="connsiteX7" fmla="*/ 57941 w 107723"/>
                <a:gd name="connsiteY7" fmla="*/ 6 h 128795"/>
                <a:gd name="connsiteX8" fmla="*/ 43 w 107723"/>
                <a:gd name="connsiteY8" fmla="*/ 63983 h 128795"/>
                <a:gd name="connsiteX9" fmla="*/ 61282 w 107723"/>
                <a:gd name="connsiteY9" fmla="*/ 128802 h 128795"/>
                <a:gd name="connsiteX10" fmla="*/ 107767 w 107723"/>
                <a:gd name="connsiteY10" fmla="*/ 92323 h 128795"/>
                <a:gd name="connsiteX11" fmla="*/ 104148 w 107723"/>
                <a:gd name="connsiteY11" fmla="*/ 88956 h 128795"/>
                <a:gd name="connsiteX12" fmla="*/ 100530 w 107723"/>
                <a:gd name="connsiteY12" fmla="*/ 92885 h 128795"/>
                <a:gd name="connsiteX13" fmla="*/ 62952 w 107723"/>
                <a:gd name="connsiteY13" fmla="*/ 121786 h 128795"/>
                <a:gd name="connsiteX14" fmla="*/ 31497 w 107723"/>
                <a:gd name="connsiteY14" fmla="*/ 102986 h 128795"/>
                <a:gd name="connsiteX15" fmla="*/ 23147 w 107723"/>
                <a:gd name="connsiteY15" fmla="*/ 60896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25" y="55003"/>
                  </a:moveTo>
                  <a:cubicBezTo>
                    <a:pt x="25095" y="13194"/>
                    <a:pt x="48477" y="6179"/>
                    <a:pt x="57941" y="6179"/>
                  </a:cubicBezTo>
                  <a:cubicBezTo>
                    <a:pt x="86612" y="6179"/>
                    <a:pt x="89396" y="44060"/>
                    <a:pt x="89396" y="55003"/>
                  </a:cubicBezTo>
                  <a:lnTo>
                    <a:pt x="23425" y="55003"/>
                  </a:lnTo>
                  <a:close/>
                  <a:moveTo>
                    <a:pt x="23147" y="60896"/>
                  </a:moveTo>
                  <a:lnTo>
                    <a:pt x="100808" y="60896"/>
                  </a:lnTo>
                  <a:cubicBezTo>
                    <a:pt x="106932" y="60896"/>
                    <a:pt x="107767" y="60896"/>
                    <a:pt x="107767" y="55003"/>
                  </a:cubicBezTo>
                  <a:cubicBezTo>
                    <a:pt x="107767" y="27224"/>
                    <a:pt x="92736" y="6"/>
                    <a:pt x="57941" y="6"/>
                  </a:cubicBezTo>
                  <a:cubicBezTo>
                    <a:pt x="25652" y="6"/>
                    <a:pt x="43" y="28908"/>
                    <a:pt x="43" y="63983"/>
                  </a:cubicBezTo>
                  <a:cubicBezTo>
                    <a:pt x="43" y="101583"/>
                    <a:pt x="29271" y="128802"/>
                    <a:pt x="61282" y="128802"/>
                  </a:cubicBezTo>
                  <a:cubicBezTo>
                    <a:pt x="95241" y="128802"/>
                    <a:pt x="107767" y="97655"/>
                    <a:pt x="107767" y="92323"/>
                  </a:cubicBezTo>
                  <a:cubicBezTo>
                    <a:pt x="107767" y="89517"/>
                    <a:pt x="105540" y="88956"/>
                    <a:pt x="104148" y="88956"/>
                  </a:cubicBezTo>
                  <a:cubicBezTo>
                    <a:pt x="101643" y="88956"/>
                    <a:pt x="101086" y="90640"/>
                    <a:pt x="100530" y="92885"/>
                  </a:cubicBezTo>
                  <a:cubicBezTo>
                    <a:pt x="90787" y="121786"/>
                    <a:pt x="65735" y="121786"/>
                    <a:pt x="62952" y="121786"/>
                  </a:cubicBezTo>
                  <a:cubicBezTo>
                    <a:pt x="49034" y="121786"/>
                    <a:pt x="37900" y="113368"/>
                    <a:pt x="31497" y="102986"/>
                  </a:cubicBezTo>
                  <a:cubicBezTo>
                    <a:pt x="23147" y="89517"/>
                    <a:pt x="23147" y="70998"/>
                    <a:pt x="23147" y="6089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4" name="手繪多邊形: 圖案 2863">
              <a:extLst>
                <a:ext uri="{FF2B5EF4-FFF2-40B4-BE49-F238E27FC236}">
                  <a16:creationId xmlns:a16="http://schemas.microsoft.com/office/drawing/2014/main" id="{F7E0DA2B-31FF-F1DF-238D-371D0A4BBD26}"/>
                </a:ext>
              </a:extLst>
            </p:cNvPr>
            <p:cNvSpPr/>
            <p:nvPr>
              <p:custDataLst>
                <p:tags r:id="rId177"/>
              </p:custDataLst>
            </p:nvPr>
          </p:nvSpPr>
          <p:spPr>
            <a:xfrm>
              <a:off x="1923533" y="1921846"/>
              <a:ext cx="61795" cy="194736"/>
            </a:xfrm>
            <a:custGeom>
              <a:avLst/>
              <a:gdLst>
                <a:gd name="connsiteX0" fmla="*/ 40131 w 61795"/>
                <a:gd name="connsiteY0" fmla="*/ 6 h 194736"/>
                <a:gd name="connsiteX1" fmla="*/ 48 w 61795"/>
                <a:gd name="connsiteY1" fmla="*/ 3092 h 194736"/>
                <a:gd name="connsiteX2" fmla="*/ 48 w 61795"/>
                <a:gd name="connsiteY2" fmla="*/ 11791 h 194736"/>
                <a:gd name="connsiteX3" fmla="*/ 21759 w 61795"/>
                <a:gd name="connsiteY3" fmla="*/ 27505 h 194736"/>
                <a:gd name="connsiteX4" fmla="*/ 21759 w 61795"/>
                <a:gd name="connsiteY4" fmla="*/ 173417 h 194736"/>
                <a:gd name="connsiteX5" fmla="*/ 48 w 61795"/>
                <a:gd name="connsiteY5" fmla="*/ 186044 h 194736"/>
                <a:gd name="connsiteX6" fmla="*/ 48 w 61795"/>
                <a:gd name="connsiteY6" fmla="*/ 194743 h 194736"/>
                <a:gd name="connsiteX7" fmla="*/ 30945 w 61795"/>
                <a:gd name="connsiteY7" fmla="*/ 193901 h 194736"/>
                <a:gd name="connsiteX8" fmla="*/ 61843 w 61795"/>
                <a:gd name="connsiteY8" fmla="*/ 194743 h 194736"/>
                <a:gd name="connsiteX9" fmla="*/ 61843 w 61795"/>
                <a:gd name="connsiteY9" fmla="*/ 186044 h 194736"/>
                <a:gd name="connsiteX10" fmla="*/ 40131 w 61795"/>
                <a:gd name="connsiteY10" fmla="*/ 173417 h 194736"/>
                <a:gd name="connsiteX11" fmla="*/ 40131 w 61795"/>
                <a:gd name="connsiteY11" fmla="*/ 6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95" h="194736">
                  <a:moveTo>
                    <a:pt x="40131" y="6"/>
                  </a:moveTo>
                  <a:lnTo>
                    <a:pt x="48" y="3092"/>
                  </a:lnTo>
                  <a:lnTo>
                    <a:pt x="48" y="11791"/>
                  </a:lnTo>
                  <a:cubicBezTo>
                    <a:pt x="19533" y="11791"/>
                    <a:pt x="21759" y="13755"/>
                    <a:pt x="21759" y="27505"/>
                  </a:cubicBezTo>
                  <a:lnTo>
                    <a:pt x="21759" y="173417"/>
                  </a:lnTo>
                  <a:cubicBezTo>
                    <a:pt x="21759" y="186044"/>
                    <a:pt x="18697" y="186044"/>
                    <a:pt x="48" y="186044"/>
                  </a:cubicBezTo>
                  <a:lnTo>
                    <a:pt x="48" y="194743"/>
                  </a:lnTo>
                  <a:cubicBezTo>
                    <a:pt x="9233" y="194462"/>
                    <a:pt x="23986" y="193901"/>
                    <a:pt x="30945" y="193901"/>
                  </a:cubicBezTo>
                  <a:cubicBezTo>
                    <a:pt x="37904" y="193901"/>
                    <a:pt x="51544" y="194462"/>
                    <a:pt x="61843" y="194743"/>
                  </a:cubicBezTo>
                  <a:lnTo>
                    <a:pt x="61843" y="186044"/>
                  </a:lnTo>
                  <a:cubicBezTo>
                    <a:pt x="43193" y="186044"/>
                    <a:pt x="40131" y="186044"/>
                    <a:pt x="40131" y="173417"/>
                  </a:cubicBezTo>
                  <a:lnTo>
                    <a:pt x="40131" y="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5" name="手繪多邊形: 圖案 2864">
              <a:extLst>
                <a:ext uri="{FF2B5EF4-FFF2-40B4-BE49-F238E27FC236}">
                  <a16:creationId xmlns:a16="http://schemas.microsoft.com/office/drawing/2014/main" id="{462E6B8B-E815-9B23-7FE0-99230A9AC912}"/>
                </a:ext>
              </a:extLst>
            </p:cNvPr>
            <p:cNvSpPr/>
            <p:nvPr>
              <p:custDataLst>
                <p:tags r:id="rId178"/>
              </p:custDataLst>
            </p:nvPr>
          </p:nvSpPr>
          <p:spPr>
            <a:xfrm>
              <a:off x="2093640" y="1990874"/>
              <a:ext cx="91022" cy="128795"/>
            </a:xfrm>
            <a:custGeom>
              <a:avLst/>
              <a:gdLst>
                <a:gd name="connsiteX0" fmla="*/ 48766 w 91022"/>
                <a:gd name="connsiteY0" fmla="*/ 71278 h 128795"/>
                <a:gd name="connsiteX1" fmla="*/ 77715 w 91022"/>
                <a:gd name="connsiteY1" fmla="*/ 97094 h 128795"/>
                <a:gd name="connsiteX2" fmla="*/ 46261 w 91022"/>
                <a:gd name="connsiteY2" fmla="*/ 122628 h 128795"/>
                <a:gd name="connsiteX3" fmla="*/ 7569 w 91022"/>
                <a:gd name="connsiteY3" fmla="*/ 82783 h 128795"/>
                <a:gd name="connsiteX4" fmla="*/ 3672 w 91022"/>
                <a:gd name="connsiteY4" fmla="*/ 78013 h 128795"/>
                <a:gd name="connsiteX5" fmla="*/ 54 w 91022"/>
                <a:gd name="connsiteY5" fmla="*/ 85028 h 128795"/>
                <a:gd name="connsiteX6" fmla="*/ 54 w 91022"/>
                <a:gd name="connsiteY6" fmla="*/ 122067 h 128795"/>
                <a:gd name="connsiteX7" fmla="*/ 3116 w 91022"/>
                <a:gd name="connsiteY7" fmla="*/ 128802 h 128795"/>
                <a:gd name="connsiteX8" fmla="*/ 10075 w 91022"/>
                <a:gd name="connsiteY8" fmla="*/ 123189 h 128795"/>
                <a:gd name="connsiteX9" fmla="*/ 15642 w 91022"/>
                <a:gd name="connsiteY9" fmla="*/ 116736 h 128795"/>
                <a:gd name="connsiteX10" fmla="*/ 46261 w 91022"/>
                <a:gd name="connsiteY10" fmla="*/ 128802 h 128795"/>
                <a:gd name="connsiteX11" fmla="*/ 91076 w 91022"/>
                <a:gd name="connsiteY11" fmla="*/ 89798 h 128795"/>
                <a:gd name="connsiteX12" fmla="*/ 79385 w 91022"/>
                <a:gd name="connsiteY12" fmla="*/ 63141 h 128795"/>
                <a:gd name="connsiteX13" fmla="*/ 47653 w 91022"/>
                <a:gd name="connsiteY13" fmla="*/ 49672 h 128795"/>
                <a:gd name="connsiteX14" fmla="*/ 13415 w 91022"/>
                <a:gd name="connsiteY14" fmla="*/ 26663 h 128795"/>
                <a:gd name="connsiteX15" fmla="*/ 44591 w 91022"/>
                <a:gd name="connsiteY15" fmla="*/ 5337 h 128795"/>
                <a:gd name="connsiteX16" fmla="*/ 77158 w 91022"/>
                <a:gd name="connsiteY16" fmla="*/ 39290 h 128795"/>
                <a:gd name="connsiteX17" fmla="*/ 80499 w 91022"/>
                <a:gd name="connsiteY17" fmla="*/ 41815 h 128795"/>
                <a:gd name="connsiteX18" fmla="*/ 84117 w 91022"/>
                <a:gd name="connsiteY18" fmla="*/ 35081 h 128795"/>
                <a:gd name="connsiteX19" fmla="*/ 84117 w 91022"/>
                <a:gd name="connsiteY19" fmla="*/ 6740 h 128795"/>
                <a:gd name="connsiteX20" fmla="*/ 81055 w 91022"/>
                <a:gd name="connsiteY20" fmla="*/ 6 h 128795"/>
                <a:gd name="connsiteX21" fmla="*/ 75488 w 91022"/>
                <a:gd name="connsiteY21" fmla="*/ 3373 h 128795"/>
                <a:gd name="connsiteX22" fmla="*/ 70756 w 91022"/>
                <a:gd name="connsiteY22" fmla="*/ 7863 h 128795"/>
                <a:gd name="connsiteX23" fmla="*/ 44591 w 91022"/>
                <a:gd name="connsiteY23" fmla="*/ 6 h 128795"/>
                <a:gd name="connsiteX24" fmla="*/ 54 w 91022"/>
                <a:gd name="connsiteY24" fmla="*/ 34520 h 128795"/>
                <a:gd name="connsiteX25" fmla="*/ 12023 w 91022"/>
                <a:gd name="connsiteY25" fmla="*/ 58371 h 128795"/>
                <a:gd name="connsiteX26" fmla="*/ 48766 w 91022"/>
                <a:gd name="connsiteY26" fmla="*/ 71278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766" y="71278"/>
                  </a:moveTo>
                  <a:cubicBezTo>
                    <a:pt x="54890" y="72401"/>
                    <a:pt x="77715" y="76890"/>
                    <a:pt x="77715" y="97094"/>
                  </a:cubicBezTo>
                  <a:cubicBezTo>
                    <a:pt x="77715" y="111404"/>
                    <a:pt x="67973" y="122628"/>
                    <a:pt x="46261" y="122628"/>
                  </a:cubicBezTo>
                  <a:cubicBezTo>
                    <a:pt x="22879" y="122628"/>
                    <a:pt x="12858" y="106634"/>
                    <a:pt x="7569" y="82783"/>
                  </a:cubicBezTo>
                  <a:cubicBezTo>
                    <a:pt x="6734" y="79135"/>
                    <a:pt x="6456" y="78013"/>
                    <a:pt x="3672" y="78013"/>
                  </a:cubicBezTo>
                  <a:cubicBezTo>
                    <a:pt x="54" y="78013"/>
                    <a:pt x="54" y="79977"/>
                    <a:pt x="54" y="85028"/>
                  </a:cubicBezTo>
                  <a:lnTo>
                    <a:pt x="54" y="122067"/>
                  </a:lnTo>
                  <a:cubicBezTo>
                    <a:pt x="54" y="126837"/>
                    <a:pt x="54" y="128802"/>
                    <a:pt x="3116" y="128802"/>
                  </a:cubicBezTo>
                  <a:cubicBezTo>
                    <a:pt x="4507" y="128802"/>
                    <a:pt x="4786" y="128521"/>
                    <a:pt x="10075" y="123189"/>
                  </a:cubicBezTo>
                  <a:cubicBezTo>
                    <a:pt x="10631" y="122628"/>
                    <a:pt x="10631" y="122067"/>
                    <a:pt x="15642" y="116736"/>
                  </a:cubicBezTo>
                  <a:cubicBezTo>
                    <a:pt x="27889" y="128521"/>
                    <a:pt x="40415" y="128802"/>
                    <a:pt x="46261" y="128802"/>
                  </a:cubicBezTo>
                  <a:cubicBezTo>
                    <a:pt x="78272" y="128802"/>
                    <a:pt x="91076" y="110001"/>
                    <a:pt x="91076" y="89798"/>
                  </a:cubicBezTo>
                  <a:cubicBezTo>
                    <a:pt x="91076" y="74926"/>
                    <a:pt x="82726" y="66508"/>
                    <a:pt x="79385" y="63141"/>
                  </a:cubicBezTo>
                  <a:cubicBezTo>
                    <a:pt x="70199" y="54162"/>
                    <a:pt x="59344" y="51917"/>
                    <a:pt x="47653" y="49672"/>
                  </a:cubicBezTo>
                  <a:cubicBezTo>
                    <a:pt x="32065" y="46585"/>
                    <a:pt x="13415" y="42938"/>
                    <a:pt x="13415" y="26663"/>
                  </a:cubicBezTo>
                  <a:cubicBezTo>
                    <a:pt x="13415" y="16842"/>
                    <a:pt x="20652" y="5337"/>
                    <a:pt x="44591" y="5337"/>
                  </a:cubicBezTo>
                  <a:cubicBezTo>
                    <a:pt x="75210" y="5337"/>
                    <a:pt x="76602" y="30591"/>
                    <a:pt x="77158" y="39290"/>
                  </a:cubicBezTo>
                  <a:cubicBezTo>
                    <a:pt x="77437" y="41815"/>
                    <a:pt x="79942" y="41815"/>
                    <a:pt x="80499" y="41815"/>
                  </a:cubicBezTo>
                  <a:cubicBezTo>
                    <a:pt x="84117" y="41815"/>
                    <a:pt x="84117" y="40412"/>
                    <a:pt x="84117" y="35081"/>
                  </a:cubicBezTo>
                  <a:lnTo>
                    <a:pt x="84117" y="6740"/>
                  </a:lnTo>
                  <a:cubicBezTo>
                    <a:pt x="84117" y="1970"/>
                    <a:pt x="84117" y="6"/>
                    <a:pt x="81055" y="6"/>
                  </a:cubicBezTo>
                  <a:cubicBezTo>
                    <a:pt x="79664" y="6"/>
                    <a:pt x="79107" y="6"/>
                    <a:pt x="75488" y="3373"/>
                  </a:cubicBezTo>
                  <a:cubicBezTo>
                    <a:pt x="74653" y="4495"/>
                    <a:pt x="71870" y="7021"/>
                    <a:pt x="70756" y="7863"/>
                  </a:cubicBezTo>
                  <a:cubicBezTo>
                    <a:pt x="60179" y="6"/>
                    <a:pt x="48766" y="6"/>
                    <a:pt x="44591" y="6"/>
                  </a:cubicBezTo>
                  <a:cubicBezTo>
                    <a:pt x="10631" y="6"/>
                    <a:pt x="54" y="18806"/>
                    <a:pt x="54" y="34520"/>
                  </a:cubicBezTo>
                  <a:cubicBezTo>
                    <a:pt x="54" y="44341"/>
                    <a:pt x="4507" y="52197"/>
                    <a:pt x="12023" y="58371"/>
                  </a:cubicBezTo>
                  <a:cubicBezTo>
                    <a:pt x="20930" y="65666"/>
                    <a:pt x="28724" y="67350"/>
                    <a:pt x="48766" y="7127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6" name="手繪多邊形: 圖案 2865">
              <a:extLst>
                <a:ext uri="{FF2B5EF4-FFF2-40B4-BE49-F238E27FC236}">
                  <a16:creationId xmlns:a16="http://schemas.microsoft.com/office/drawing/2014/main" id="{CA8B8E14-28AA-7F7E-9ABC-F6B3974EF97A}"/>
                </a:ext>
              </a:extLst>
            </p:cNvPr>
            <p:cNvSpPr/>
            <p:nvPr>
              <p:custDataLst>
                <p:tags r:id="rId179"/>
              </p:custDataLst>
            </p:nvPr>
          </p:nvSpPr>
          <p:spPr>
            <a:xfrm>
              <a:off x="2202044" y="1990874"/>
              <a:ext cx="107723" cy="128795"/>
            </a:xfrm>
            <a:custGeom>
              <a:avLst/>
              <a:gdLst>
                <a:gd name="connsiteX0" fmla="*/ 23440 w 107723"/>
                <a:gd name="connsiteY0" fmla="*/ 55003 h 128795"/>
                <a:gd name="connsiteX1" fmla="*/ 57956 w 107723"/>
                <a:gd name="connsiteY1" fmla="*/ 6179 h 128795"/>
                <a:gd name="connsiteX2" fmla="*/ 89410 w 107723"/>
                <a:gd name="connsiteY2" fmla="*/ 55003 h 128795"/>
                <a:gd name="connsiteX3" fmla="*/ 23440 w 107723"/>
                <a:gd name="connsiteY3" fmla="*/ 55003 h 128795"/>
                <a:gd name="connsiteX4" fmla="*/ 23161 w 107723"/>
                <a:gd name="connsiteY4" fmla="*/ 60896 h 128795"/>
                <a:gd name="connsiteX5" fmla="*/ 100823 w 107723"/>
                <a:gd name="connsiteY5" fmla="*/ 60896 h 128795"/>
                <a:gd name="connsiteX6" fmla="*/ 107782 w 107723"/>
                <a:gd name="connsiteY6" fmla="*/ 55003 h 128795"/>
                <a:gd name="connsiteX7" fmla="*/ 57956 w 107723"/>
                <a:gd name="connsiteY7" fmla="*/ 6 h 128795"/>
                <a:gd name="connsiteX8" fmla="*/ 58 w 107723"/>
                <a:gd name="connsiteY8" fmla="*/ 63983 h 128795"/>
                <a:gd name="connsiteX9" fmla="*/ 61296 w 107723"/>
                <a:gd name="connsiteY9" fmla="*/ 128802 h 128795"/>
                <a:gd name="connsiteX10" fmla="*/ 107782 w 107723"/>
                <a:gd name="connsiteY10" fmla="*/ 92323 h 128795"/>
                <a:gd name="connsiteX11" fmla="*/ 104163 w 107723"/>
                <a:gd name="connsiteY11" fmla="*/ 88956 h 128795"/>
                <a:gd name="connsiteX12" fmla="*/ 100544 w 107723"/>
                <a:gd name="connsiteY12" fmla="*/ 92885 h 128795"/>
                <a:gd name="connsiteX13" fmla="*/ 62966 w 107723"/>
                <a:gd name="connsiteY13" fmla="*/ 121786 h 128795"/>
                <a:gd name="connsiteX14" fmla="*/ 31512 w 107723"/>
                <a:gd name="connsiteY14" fmla="*/ 102986 h 128795"/>
                <a:gd name="connsiteX15" fmla="*/ 23161 w 107723"/>
                <a:gd name="connsiteY15" fmla="*/ 60896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40" y="55003"/>
                  </a:moveTo>
                  <a:cubicBezTo>
                    <a:pt x="25110" y="13194"/>
                    <a:pt x="48492" y="6179"/>
                    <a:pt x="57956" y="6179"/>
                  </a:cubicBezTo>
                  <a:cubicBezTo>
                    <a:pt x="86626" y="6179"/>
                    <a:pt x="89410" y="44060"/>
                    <a:pt x="89410" y="55003"/>
                  </a:cubicBezTo>
                  <a:lnTo>
                    <a:pt x="23440" y="55003"/>
                  </a:lnTo>
                  <a:close/>
                  <a:moveTo>
                    <a:pt x="23161" y="60896"/>
                  </a:moveTo>
                  <a:lnTo>
                    <a:pt x="100823" y="60896"/>
                  </a:lnTo>
                  <a:cubicBezTo>
                    <a:pt x="106946" y="60896"/>
                    <a:pt x="107782" y="60896"/>
                    <a:pt x="107782" y="55003"/>
                  </a:cubicBezTo>
                  <a:cubicBezTo>
                    <a:pt x="107782" y="27224"/>
                    <a:pt x="92750" y="6"/>
                    <a:pt x="57956" y="6"/>
                  </a:cubicBezTo>
                  <a:cubicBezTo>
                    <a:pt x="25666" y="6"/>
                    <a:pt x="58" y="28908"/>
                    <a:pt x="58" y="63983"/>
                  </a:cubicBezTo>
                  <a:cubicBezTo>
                    <a:pt x="58" y="101583"/>
                    <a:pt x="29285" y="128802"/>
                    <a:pt x="61296" y="128802"/>
                  </a:cubicBezTo>
                  <a:cubicBezTo>
                    <a:pt x="95255" y="128802"/>
                    <a:pt x="107782" y="97655"/>
                    <a:pt x="107782" y="92323"/>
                  </a:cubicBezTo>
                  <a:cubicBezTo>
                    <a:pt x="107782" y="89517"/>
                    <a:pt x="105555" y="88956"/>
                    <a:pt x="104163" y="88956"/>
                  </a:cubicBezTo>
                  <a:cubicBezTo>
                    <a:pt x="101658" y="88956"/>
                    <a:pt x="101101" y="90640"/>
                    <a:pt x="100544" y="92885"/>
                  </a:cubicBezTo>
                  <a:cubicBezTo>
                    <a:pt x="90802" y="121786"/>
                    <a:pt x="65750" y="121786"/>
                    <a:pt x="62966" y="121786"/>
                  </a:cubicBezTo>
                  <a:cubicBezTo>
                    <a:pt x="49048" y="121786"/>
                    <a:pt x="37914" y="113368"/>
                    <a:pt x="31512" y="102986"/>
                  </a:cubicBezTo>
                  <a:cubicBezTo>
                    <a:pt x="23161" y="89517"/>
                    <a:pt x="23161" y="70998"/>
                    <a:pt x="23161" y="6089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7" name="手繪多邊形: 圖案 2866">
              <a:extLst>
                <a:ext uri="{FF2B5EF4-FFF2-40B4-BE49-F238E27FC236}">
                  <a16:creationId xmlns:a16="http://schemas.microsoft.com/office/drawing/2014/main" id="{A68F0542-03E8-E42B-643B-C86F833520F6}"/>
                </a:ext>
              </a:extLst>
            </p:cNvPr>
            <p:cNvSpPr/>
            <p:nvPr>
              <p:custDataLst>
                <p:tags r:id="rId180"/>
              </p:custDataLst>
            </p:nvPr>
          </p:nvSpPr>
          <p:spPr>
            <a:xfrm>
              <a:off x="2323253" y="1944014"/>
              <a:ext cx="87125" cy="175656"/>
            </a:xfrm>
            <a:custGeom>
              <a:avLst/>
              <a:gdLst>
                <a:gd name="connsiteX0" fmla="*/ 42929 w 87125"/>
                <a:gd name="connsiteY0" fmla="*/ 60335 h 175656"/>
                <a:gd name="connsiteX1" fmla="*/ 82734 w 87125"/>
                <a:gd name="connsiteY1" fmla="*/ 60335 h 175656"/>
                <a:gd name="connsiteX2" fmla="*/ 82734 w 87125"/>
                <a:gd name="connsiteY2" fmla="*/ 51636 h 175656"/>
                <a:gd name="connsiteX3" fmla="*/ 42929 w 87125"/>
                <a:gd name="connsiteY3" fmla="*/ 51636 h 175656"/>
                <a:gd name="connsiteX4" fmla="*/ 42929 w 87125"/>
                <a:gd name="connsiteY4" fmla="*/ 6 h 175656"/>
                <a:gd name="connsiteX5" fmla="*/ 35970 w 87125"/>
                <a:gd name="connsiteY5" fmla="*/ 6 h 175656"/>
                <a:gd name="connsiteX6" fmla="*/ 62 w 87125"/>
                <a:gd name="connsiteY6" fmla="*/ 54162 h 175656"/>
                <a:gd name="connsiteX7" fmla="*/ 62 w 87125"/>
                <a:gd name="connsiteY7" fmla="*/ 60335 h 175656"/>
                <a:gd name="connsiteX8" fmla="*/ 23722 w 87125"/>
                <a:gd name="connsiteY8" fmla="*/ 60335 h 175656"/>
                <a:gd name="connsiteX9" fmla="*/ 23722 w 87125"/>
                <a:gd name="connsiteY9" fmla="*/ 137781 h 175656"/>
                <a:gd name="connsiteX10" fmla="*/ 59630 w 87125"/>
                <a:gd name="connsiteY10" fmla="*/ 175662 h 175656"/>
                <a:gd name="connsiteX11" fmla="*/ 87188 w 87125"/>
                <a:gd name="connsiteY11" fmla="*/ 137781 h 175656"/>
                <a:gd name="connsiteX12" fmla="*/ 87188 w 87125"/>
                <a:gd name="connsiteY12" fmla="*/ 121786 h 175656"/>
                <a:gd name="connsiteX13" fmla="*/ 80229 w 87125"/>
                <a:gd name="connsiteY13" fmla="*/ 121786 h 175656"/>
                <a:gd name="connsiteX14" fmla="*/ 80229 w 87125"/>
                <a:gd name="connsiteY14" fmla="*/ 137220 h 175656"/>
                <a:gd name="connsiteX15" fmla="*/ 61579 w 87125"/>
                <a:gd name="connsiteY15" fmla="*/ 168647 h 175656"/>
                <a:gd name="connsiteX16" fmla="*/ 42929 w 87125"/>
                <a:gd name="connsiteY16" fmla="*/ 138342 h 175656"/>
                <a:gd name="connsiteX17" fmla="*/ 42929 w 87125"/>
                <a:gd name="connsiteY17" fmla="*/ 60335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929" y="60335"/>
                  </a:moveTo>
                  <a:lnTo>
                    <a:pt x="82734" y="60335"/>
                  </a:lnTo>
                  <a:lnTo>
                    <a:pt x="82734" y="51636"/>
                  </a:lnTo>
                  <a:lnTo>
                    <a:pt x="42929" y="51636"/>
                  </a:lnTo>
                  <a:lnTo>
                    <a:pt x="42929" y="6"/>
                  </a:lnTo>
                  <a:lnTo>
                    <a:pt x="35970" y="6"/>
                  </a:lnTo>
                  <a:cubicBezTo>
                    <a:pt x="35692" y="23015"/>
                    <a:pt x="27341" y="53039"/>
                    <a:pt x="62" y="54162"/>
                  </a:cubicBezTo>
                  <a:lnTo>
                    <a:pt x="62" y="60335"/>
                  </a:lnTo>
                  <a:lnTo>
                    <a:pt x="23722" y="60335"/>
                  </a:lnTo>
                  <a:lnTo>
                    <a:pt x="23722" y="137781"/>
                  </a:lnTo>
                  <a:cubicBezTo>
                    <a:pt x="23722" y="172295"/>
                    <a:pt x="49609" y="175662"/>
                    <a:pt x="59630" y="175662"/>
                  </a:cubicBezTo>
                  <a:cubicBezTo>
                    <a:pt x="79394" y="175662"/>
                    <a:pt x="87188" y="155739"/>
                    <a:pt x="87188" y="137781"/>
                  </a:cubicBezTo>
                  <a:lnTo>
                    <a:pt x="87188" y="121786"/>
                  </a:lnTo>
                  <a:lnTo>
                    <a:pt x="80229" y="121786"/>
                  </a:lnTo>
                  <a:lnTo>
                    <a:pt x="80229" y="137220"/>
                  </a:lnTo>
                  <a:cubicBezTo>
                    <a:pt x="80229" y="157984"/>
                    <a:pt x="71878" y="168647"/>
                    <a:pt x="61579" y="168647"/>
                  </a:cubicBezTo>
                  <a:cubicBezTo>
                    <a:pt x="42929" y="168647"/>
                    <a:pt x="42929" y="143112"/>
                    <a:pt x="42929" y="138342"/>
                  </a:cubicBezTo>
                  <a:lnTo>
                    <a:pt x="42929" y="6033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8" name="手繪多邊形: 圖案 2867">
              <a:extLst>
                <a:ext uri="{FF2B5EF4-FFF2-40B4-BE49-F238E27FC236}">
                  <a16:creationId xmlns:a16="http://schemas.microsoft.com/office/drawing/2014/main" id="{8C430DE5-C15F-A5EC-4E57-902F39575EC4}"/>
                </a:ext>
              </a:extLst>
            </p:cNvPr>
            <p:cNvSpPr/>
            <p:nvPr>
              <p:custDataLst>
                <p:tags r:id="rId181"/>
              </p:custDataLst>
            </p:nvPr>
          </p:nvSpPr>
          <p:spPr>
            <a:xfrm>
              <a:off x="2450153" y="1995644"/>
              <a:ext cx="29505" cy="120938"/>
            </a:xfrm>
            <a:custGeom>
              <a:avLst/>
              <a:gdLst>
                <a:gd name="connsiteX0" fmla="*/ 29572 w 29505"/>
                <a:gd name="connsiteY0" fmla="*/ 14878 h 120938"/>
                <a:gd name="connsiteX1" fmla="*/ 14819 w 29505"/>
                <a:gd name="connsiteY1" fmla="*/ 6 h 120938"/>
                <a:gd name="connsiteX2" fmla="*/ 66 w 29505"/>
                <a:gd name="connsiteY2" fmla="*/ 14878 h 120938"/>
                <a:gd name="connsiteX3" fmla="*/ 14819 w 29505"/>
                <a:gd name="connsiteY3" fmla="*/ 29749 h 120938"/>
                <a:gd name="connsiteX4" fmla="*/ 29572 w 29505"/>
                <a:gd name="connsiteY4" fmla="*/ 14878 h 120938"/>
                <a:gd name="connsiteX5" fmla="*/ 29572 w 29505"/>
                <a:gd name="connsiteY5" fmla="*/ 106073 h 120938"/>
                <a:gd name="connsiteX6" fmla="*/ 14819 w 29505"/>
                <a:gd name="connsiteY6" fmla="*/ 91201 h 120938"/>
                <a:gd name="connsiteX7" fmla="*/ 66 w 29505"/>
                <a:gd name="connsiteY7" fmla="*/ 106073 h 120938"/>
                <a:gd name="connsiteX8" fmla="*/ 14819 w 29505"/>
                <a:gd name="connsiteY8" fmla="*/ 120945 h 120938"/>
                <a:gd name="connsiteX9" fmla="*/ 29572 w 29505"/>
                <a:gd name="connsiteY9" fmla="*/ 106073 h 12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05" h="120938">
                  <a:moveTo>
                    <a:pt x="29572" y="14878"/>
                  </a:moveTo>
                  <a:cubicBezTo>
                    <a:pt x="29572" y="6740"/>
                    <a:pt x="22891" y="6"/>
                    <a:pt x="14819" y="6"/>
                  </a:cubicBezTo>
                  <a:cubicBezTo>
                    <a:pt x="6746" y="6"/>
                    <a:pt x="66" y="6740"/>
                    <a:pt x="66" y="14878"/>
                  </a:cubicBezTo>
                  <a:cubicBezTo>
                    <a:pt x="66" y="23015"/>
                    <a:pt x="6746" y="29749"/>
                    <a:pt x="14819" y="29749"/>
                  </a:cubicBezTo>
                  <a:cubicBezTo>
                    <a:pt x="22891" y="29749"/>
                    <a:pt x="29572" y="23015"/>
                    <a:pt x="29572" y="14878"/>
                  </a:cubicBezTo>
                  <a:close/>
                  <a:moveTo>
                    <a:pt x="29572" y="106073"/>
                  </a:moveTo>
                  <a:cubicBezTo>
                    <a:pt x="29572" y="97935"/>
                    <a:pt x="22891" y="91201"/>
                    <a:pt x="14819" y="91201"/>
                  </a:cubicBezTo>
                  <a:cubicBezTo>
                    <a:pt x="6746" y="91201"/>
                    <a:pt x="66" y="97935"/>
                    <a:pt x="66" y="106073"/>
                  </a:cubicBezTo>
                  <a:cubicBezTo>
                    <a:pt x="66" y="114210"/>
                    <a:pt x="6746" y="120945"/>
                    <a:pt x="14819" y="120945"/>
                  </a:cubicBezTo>
                  <a:cubicBezTo>
                    <a:pt x="22891" y="120945"/>
                    <a:pt x="29572" y="114210"/>
                    <a:pt x="29572" y="10607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9" name="手繪多邊形: 圖案 2868">
              <a:extLst>
                <a:ext uri="{FF2B5EF4-FFF2-40B4-BE49-F238E27FC236}">
                  <a16:creationId xmlns:a16="http://schemas.microsoft.com/office/drawing/2014/main" id="{5F7BC3B3-578D-0B61-8F1C-7C1836D775E0}"/>
                </a:ext>
              </a:extLst>
            </p:cNvPr>
            <p:cNvSpPr/>
            <p:nvPr>
              <p:custDataLst>
                <p:tags r:id="rId182"/>
              </p:custDataLst>
            </p:nvPr>
          </p:nvSpPr>
          <p:spPr>
            <a:xfrm>
              <a:off x="2637827" y="1989471"/>
              <a:ext cx="122476" cy="128795"/>
            </a:xfrm>
            <a:custGeom>
              <a:avLst/>
              <a:gdLst>
                <a:gd name="connsiteX0" fmla="*/ 89704 w 122476"/>
                <a:gd name="connsiteY0" fmla="*/ 12913 h 128795"/>
                <a:gd name="connsiteX1" fmla="*/ 84137 w 122476"/>
                <a:gd name="connsiteY1" fmla="*/ 25821 h 128795"/>
                <a:gd name="connsiteX2" fmla="*/ 101395 w 122476"/>
                <a:gd name="connsiteY2" fmla="*/ 43499 h 128795"/>
                <a:gd name="connsiteX3" fmla="*/ 118931 w 122476"/>
                <a:gd name="connsiteY3" fmla="*/ 25821 h 128795"/>
                <a:gd name="connsiteX4" fmla="*/ 70497 w 122476"/>
                <a:gd name="connsiteY4" fmla="*/ 6 h 128795"/>
                <a:gd name="connsiteX5" fmla="*/ 73 w 122476"/>
                <a:gd name="connsiteY5" fmla="*/ 64825 h 128795"/>
                <a:gd name="connsiteX6" fmla="*/ 69105 w 122476"/>
                <a:gd name="connsiteY6" fmla="*/ 128802 h 128795"/>
                <a:gd name="connsiteX7" fmla="*/ 122550 w 122476"/>
                <a:gd name="connsiteY7" fmla="*/ 94288 h 128795"/>
                <a:gd name="connsiteX8" fmla="*/ 115869 w 122476"/>
                <a:gd name="connsiteY8" fmla="*/ 90359 h 128795"/>
                <a:gd name="connsiteX9" fmla="*/ 109189 w 122476"/>
                <a:gd name="connsiteY9" fmla="*/ 94568 h 128795"/>
                <a:gd name="connsiteX10" fmla="*/ 74394 w 122476"/>
                <a:gd name="connsiteY10" fmla="*/ 117577 h 128795"/>
                <a:gd name="connsiteX11" fmla="*/ 35703 w 122476"/>
                <a:gd name="connsiteY11" fmla="*/ 63422 h 128795"/>
                <a:gd name="connsiteX12" fmla="*/ 71611 w 122476"/>
                <a:gd name="connsiteY12" fmla="*/ 11230 h 128795"/>
                <a:gd name="connsiteX13" fmla="*/ 89704 w 122476"/>
                <a:gd name="connsiteY13" fmla="*/ 12913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476" h="128795">
                  <a:moveTo>
                    <a:pt x="89704" y="12913"/>
                  </a:moveTo>
                  <a:cubicBezTo>
                    <a:pt x="84693" y="17403"/>
                    <a:pt x="84137" y="23296"/>
                    <a:pt x="84137" y="25821"/>
                  </a:cubicBezTo>
                  <a:cubicBezTo>
                    <a:pt x="84137" y="38167"/>
                    <a:pt x="93879" y="43499"/>
                    <a:pt x="101395" y="43499"/>
                  </a:cubicBezTo>
                  <a:cubicBezTo>
                    <a:pt x="110024" y="43499"/>
                    <a:pt x="118931" y="37606"/>
                    <a:pt x="118931" y="25821"/>
                  </a:cubicBezTo>
                  <a:cubicBezTo>
                    <a:pt x="118931" y="1689"/>
                    <a:pt x="86642" y="6"/>
                    <a:pt x="70497" y="6"/>
                  </a:cubicBezTo>
                  <a:cubicBezTo>
                    <a:pt x="20672" y="6"/>
                    <a:pt x="73" y="32275"/>
                    <a:pt x="73" y="64825"/>
                  </a:cubicBezTo>
                  <a:cubicBezTo>
                    <a:pt x="73" y="102144"/>
                    <a:pt x="26239" y="128802"/>
                    <a:pt x="69105" y="128802"/>
                  </a:cubicBezTo>
                  <a:cubicBezTo>
                    <a:pt x="114199" y="128802"/>
                    <a:pt x="122550" y="96252"/>
                    <a:pt x="122550" y="94288"/>
                  </a:cubicBezTo>
                  <a:cubicBezTo>
                    <a:pt x="122550" y="90359"/>
                    <a:pt x="118653" y="90359"/>
                    <a:pt x="115869" y="90359"/>
                  </a:cubicBezTo>
                  <a:cubicBezTo>
                    <a:pt x="110859" y="90359"/>
                    <a:pt x="110581" y="90920"/>
                    <a:pt x="109189" y="94568"/>
                  </a:cubicBezTo>
                  <a:cubicBezTo>
                    <a:pt x="101952" y="112246"/>
                    <a:pt x="88590" y="117577"/>
                    <a:pt x="74394" y="117577"/>
                  </a:cubicBezTo>
                  <a:cubicBezTo>
                    <a:pt x="35703" y="117577"/>
                    <a:pt x="35703" y="76329"/>
                    <a:pt x="35703" y="63422"/>
                  </a:cubicBezTo>
                  <a:cubicBezTo>
                    <a:pt x="35703" y="47708"/>
                    <a:pt x="35703" y="11230"/>
                    <a:pt x="71611" y="11230"/>
                  </a:cubicBezTo>
                  <a:cubicBezTo>
                    <a:pt x="81353" y="11230"/>
                    <a:pt x="86085" y="12072"/>
                    <a:pt x="89704" y="1291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0" name="手繪多邊形: 圖案 2869">
              <a:extLst>
                <a:ext uri="{FF2B5EF4-FFF2-40B4-BE49-F238E27FC236}">
                  <a16:creationId xmlns:a16="http://schemas.microsoft.com/office/drawing/2014/main" id="{B5480C73-A3B0-FFD4-DD25-8E9C1796AAB6}"/>
                </a:ext>
              </a:extLst>
            </p:cNvPr>
            <p:cNvSpPr/>
            <p:nvPr>
              <p:custDataLst>
                <p:tags r:id="rId183"/>
              </p:custDataLst>
            </p:nvPr>
          </p:nvSpPr>
          <p:spPr>
            <a:xfrm>
              <a:off x="2778483" y="1927152"/>
              <a:ext cx="82226" cy="89567"/>
            </a:xfrm>
            <a:custGeom>
              <a:avLst/>
              <a:gdLst>
                <a:gd name="connsiteX0" fmla="*/ 66912 w 82226"/>
                <a:gd name="connsiteY0" fmla="*/ 9234 h 89567"/>
                <a:gd name="connsiteX1" fmla="*/ 61456 w 82226"/>
                <a:gd name="connsiteY1" fmla="*/ 17876 h 89567"/>
                <a:gd name="connsiteX2" fmla="*/ 70614 w 82226"/>
                <a:gd name="connsiteY2" fmla="*/ 27108 h 89567"/>
                <a:gd name="connsiteX3" fmla="*/ 79966 w 82226"/>
                <a:gd name="connsiteY3" fmla="*/ 17484 h 89567"/>
                <a:gd name="connsiteX4" fmla="*/ 47427 w 82226"/>
                <a:gd name="connsiteY4" fmla="*/ 2 h 89567"/>
                <a:gd name="connsiteX5" fmla="*/ 78 w 82226"/>
                <a:gd name="connsiteY5" fmla="*/ 45179 h 89567"/>
                <a:gd name="connsiteX6" fmla="*/ 46452 w 82226"/>
                <a:gd name="connsiteY6" fmla="*/ 89570 h 89567"/>
                <a:gd name="connsiteX7" fmla="*/ 82305 w 82226"/>
                <a:gd name="connsiteY7" fmla="*/ 64035 h 89567"/>
                <a:gd name="connsiteX8" fmla="*/ 78992 w 82226"/>
                <a:gd name="connsiteY8" fmla="*/ 61678 h 89567"/>
                <a:gd name="connsiteX9" fmla="*/ 75290 w 82226"/>
                <a:gd name="connsiteY9" fmla="*/ 65017 h 89567"/>
                <a:gd name="connsiteX10" fmla="*/ 48791 w 82226"/>
                <a:gd name="connsiteY10" fmla="*/ 83284 h 89567"/>
                <a:gd name="connsiteX11" fmla="*/ 17810 w 82226"/>
                <a:gd name="connsiteY11" fmla="*/ 44982 h 89567"/>
                <a:gd name="connsiteX12" fmla="*/ 48011 w 82226"/>
                <a:gd name="connsiteY12" fmla="*/ 6288 h 89567"/>
                <a:gd name="connsiteX13" fmla="*/ 66912 w 82226"/>
                <a:gd name="connsiteY13" fmla="*/ 9234 h 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226" h="89567">
                  <a:moveTo>
                    <a:pt x="66912" y="9234"/>
                  </a:moveTo>
                  <a:cubicBezTo>
                    <a:pt x="63404" y="10805"/>
                    <a:pt x="61456" y="13948"/>
                    <a:pt x="61456" y="17876"/>
                  </a:cubicBezTo>
                  <a:cubicBezTo>
                    <a:pt x="61456" y="23180"/>
                    <a:pt x="65158" y="27108"/>
                    <a:pt x="70614" y="27108"/>
                  </a:cubicBezTo>
                  <a:cubicBezTo>
                    <a:pt x="75875" y="27108"/>
                    <a:pt x="79966" y="23769"/>
                    <a:pt x="79966" y="17484"/>
                  </a:cubicBezTo>
                  <a:cubicBezTo>
                    <a:pt x="79966" y="2"/>
                    <a:pt x="52882" y="2"/>
                    <a:pt x="47427" y="2"/>
                  </a:cubicBezTo>
                  <a:cubicBezTo>
                    <a:pt x="18199" y="2"/>
                    <a:pt x="78" y="22590"/>
                    <a:pt x="78" y="45179"/>
                  </a:cubicBezTo>
                  <a:cubicBezTo>
                    <a:pt x="78" y="69928"/>
                    <a:pt x="20927" y="89570"/>
                    <a:pt x="46452" y="89570"/>
                  </a:cubicBezTo>
                  <a:cubicBezTo>
                    <a:pt x="75485" y="89570"/>
                    <a:pt x="82305" y="66392"/>
                    <a:pt x="82305" y="64035"/>
                  </a:cubicBezTo>
                  <a:cubicBezTo>
                    <a:pt x="82305" y="61678"/>
                    <a:pt x="79772" y="61678"/>
                    <a:pt x="78992" y="61678"/>
                  </a:cubicBezTo>
                  <a:cubicBezTo>
                    <a:pt x="76459" y="61678"/>
                    <a:pt x="76264" y="62267"/>
                    <a:pt x="75290" y="65017"/>
                  </a:cubicBezTo>
                  <a:cubicBezTo>
                    <a:pt x="71003" y="77195"/>
                    <a:pt x="60676" y="83284"/>
                    <a:pt x="48791" y="83284"/>
                  </a:cubicBezTo>
                  <a:cubicBezTo>
                    <a:pt x="35346" y="83284"/>
                    <a:pt x="17810" y="73267"/>
                    <a:pt x="17810" y="44982"/>
                  </a:cubicBezTo>
                  <a:cubicBezTo>
                    <a:pt x="17810" y="20037"/>
                    <a:pt x="29890" y="6288"/>
                    <a:pt x="48011" y="6288"/>
                  </a:cubicBezTo>
                  <a:cubicBezTo>
                    <a:pt x="50544" y="6288"/>
                    <a:pt x="59897" y="6288"/>
                    <a:pt x="66912" y="923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1" name="手繪多邊形: 圖案 2870">
              <a:extLst>
                <a:ext uri="{FF2B5EF4-FFF2-40B4-BE49-F238E27FC236}">
                  <a16:creationId xmlns:a16="http://schemas.microsoft.com/office/drawing/2014/main" id="{3F379AF2-C0A1-A79B-6288-256EA007CDCD}"/>
                </a:ext>
              </a:extLst>
            </p:cNvPr>
            <p:cNvSpPr/>
            <p:nvPr>
              <p:custDataLst>
                <p:tags r:id="rId184"/>
              </p:custDataLst>
            </p:nvPr>
          </p:nvSpPr>
          <p:spPr>
            <a:xfrm>
              <a:off x="2876091" y="1927152"/>
              <a:ext cx="95476" cy="89567"/>
            </a:xfrm>
            <a:custGeom>
              <a:avLst/>
              <a:gdLst>
                <a:gd name="connsiteX0" fmla="*/ 95558 w 95476"/>
                <a:gd name="connsiteY0" fmla="*/ 45768 h 89567"/>
                <a:gd name="connsiteX1" fmla="*/ 47820 w 95476"/>
                <a:gd name="connsiteY1" fmla="*/ 2 h 89567"/>
                <a:gd name="connsiteX2" fmla="*/ 82 w 95476"/>
                <a:gd name="connsiteY2" fmla="*/ 45768 h 89567"/>
                <a:gd name="connsiteX3" fmla="*/ 47820 w 95476"/>
                <a:gd name="connsiteY3" fmla="*/ 89570 h 89567"/>
                <a:gd name="connsiteX4" fmla="*/ 95558 w 95476"/>
                <a:gd name="connsiteY4" fmla="*/ 45768 h 89567"/>
                <a:gd name="connsiteX5" fmla="*/ 47820 w 95476"/>
                <a:gd name="connsiteY5" fmla="*/ 83284 h 89567"/>
                <a:gd name="connsiteX6" fmla="*/ 23659 w 95476"/>
                <a:gd name="connsiteY6" fmla="*/ 71303 h 89567"/>
                <a:gd name="connsiteX7" fmla="*/ 17813 w 95476"/>
                <a:gd name="connsiteY7" fmla="*/ 44000 h 89567"/>
                <a:gd name="connsiteX8" fmla="*/ 24828 w 95476"/>
                <a:gd name="connsiteY8" fmla="*/ 15519 h 89567"/>
                <a:gd name="connsiteX9" fmla="*/ 47820 w 95476"/>
                <a:gd name="connsiteY9" fmla="*/ 5502 h 89567"/>
                <a:gd name="connsiteX10" fmla="*/ 71786 w 95476"/>
                <a:gd name="connsiteY10" fmla="*/ 17091 h 89567"/>
                <a:gd name="connsiteX11" fmla="*/ 77827 w 95476"/>
                <a:gd name="connsiteY11" fmla="*/ 44000 h 89567"/>
                <a:gd name="connsiteX12" fmla="*/ 71591 w 95476"/>
                <a:gd name="connsiteY12" fmla="*/ 71892 h 89567"/>
                <a:gd name="connsiteX13" fmla="*/ 47820 w 95476"/>
                <a:gd name="connsiteY13" fmla="*/ 83284 h 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476" h="89567">
                  <a:moveTo>
                    <a:pt x="95558" y="45768"/>
                  </a:moveTo>
                  <a:cubicBezTo>
                    <a:pt x="95558" y="21216"/>
                    <a:pt x="74709" y="2"/>
                    <a:pt x="47820" y="2"/>
                  </a:cubicBezTo>
                  <a:cubicBezTo>
                    <a:pt x="20931" y="2"/>
                    <a:pt x="82" y="21216"/>
                    <a:pt x="82" y="45768"/>
                  </a:cubicBezTo>
                  <a:cubicBezTo>
                    <a:pt x="82" y="70124"/>
                    <a:pt x="21515" y="89570"/>
                    <a:pt x="47820" y="89570"/>
                  </a:cubicBezTo>
                  <a:cubicBezTo>
                    <a:pt x="74125" y="89570"/>
                    <a:pt x="95558" y="70124"/>
                    <a:pt x="95558" y="45768"/>
                  </a:cubicBezTo>
                  <a:close/>
                  <a:moveTo>
                    <a:pt x="47820" y="83284"/>
                  </a:moveTo>
                  <a:cubicBezTo>
                    <a:pt x="40610" y="83284"/>
                    <a:pt x="30089" y="80927"/>
                    <a:pt x="23659" y="71303"/>
                  </a:cubicBezTo>
                  <a:cubicBezTo>
                    <a:pt x="18398" y="63250"/>
                    <a:pt x="17813" y="53036"/>
                    <a:pt x="17813" y="44000"/>
                  </a:cubicBezTo>
                  <a:cubicBezTo>
                    <a:pt x="17813" y="35554"/>
                    <a:pt x="18008" y="23965"/>
                    <a:pt x="24828" y="15519"/>
                  </a:cubicBezTo>
                  <a:cubicBezTo>
                    <a:pt x="29699" y="9823"/>
                    <a:pt x="37883" y="5502"/>
                    <a:pt x="47820" y="5502"/>
                  </a:cubicBezTo>
                  <a:cubicBezTo>
                    <a:pt x="59316" y="5502"/>
                    <a:pt x="67500" y="11002"/>
                    <a:pt x="71786" y="17091"/>
                  </a:cubicBezTo>
                  <a:cubicBezTo>
                    <a:pt x="77242" y="24751"/>
                    <a:pt x="77827" y="34572"/>
                    <a:pt x="77827" y="44000"/>
                  </a:cubicBezTo>
                  <a:cubicBezTo>
                    <a:pt x="77827" y="53429"/>
                    <a:pt x="77242" y="63839"/>
                    <a:pt x="71591" y="71892"/>
                  </a:cubicBezTo>
                  <a:cubicBezTo>
                    <a:pt x="66331" y="79356"/>
                    <a:pt x="57367" y="83284"/>
                    <a:pt x="47820" y="8328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2" name="手繪多邊形: 圖案 2871">
              <a:extLst>
                <a:ext uri="{FF2B5EF4-FFF2-40B4-BE49-F238E27FC236}">
                  <a16:creationId xmlns:a16="http://schemas.microsoft.com/office/drawing/2014/main" id="{174ADF07-BD09-A887-0D21-1B4CBBA56906}"/>
                </a:ext>
              </a:extLst>
            </p:cNvPr>
            <p:cNvSpPr/>
            <p:nvPr>
              <p:custDataLst>
                <p:tags r:id="rId185"/>
              </p:custDataLst>
            </p:nvPr>
          </p:nvSpPr>
          <p:spPr>
            <a:xfrm>
              <a:off x="2989970" y="1928134"/>
              <a:ext cx="164258" cy="86621"/>
            </a:xfrm>
            <a:custGeom>
              <a:avLst/>
              <a:gdLst>
                <a:gd name="connsiteX0" fmla="*/ 149730 w 164258"/>
                <a:gd name="connsiteY0" fmla="*/ 27108 h 86621"/>
                <a:gd name="connsiteX1" fmla="*/ 120503 w 164258"/>
                <a:gd name="connsiteY1" fmla="*/ 2 h 86621"/>
                <a:gd name="connsiteX2" fmla="*/ 89327 w 164258"/>
                <a:gd name="connsiteY2" fmla="*/ 18269 h 86621"/>
                <a:gd name="connsiteX3" fmla="*/ 60684 w 164258"/>
                <a:gd name="connsiteY3" fmla="*/ 2 h 86621"/>
                <a:gd name="connsiteX4" fmla="*/ 28923 w 164258"/>
                <a:gd name="connsiteY4" fmla="*/ 19055 h 86621"/>
                <a:gd name="connsiteX5" fmla="*/ 28729 w 164258"/>
                <a:gd name="connsiteY5" fmla="*/ 19055 h 86621"/>
                <a:gd name="connsiteX6" fmla="*/ 28729 w 164258"/>
                <a:gd name="connsiteY6" fmla="*/ 2 h 86621"/>
                <a:gd name="connsiteX7" fmla="*/ 86 w 164258"/>
                <a:gd name="connsiteY7" fmla="*/ 2163 h 86621"/>
                <a:gd name="connsiteX8" fmla="*/ 86 w 164258"/>
                <a:gd name="connsiteY8" fmla="*/ 9234 h 86621"/>
                <a:gd name="connsiteX9" fmla="*/ 14699 w 164258"/>
                <a:gd name="connsiteY9" fmla="*/ 20233 h 86621"/>
                <a:gd name="connsiteX10" fmla="*/ 14699 w 164258"/>
                <a:gd name="connsiteY10" fmla="*/ 71106 h 86621"/>
                <a:gd name="connsiteX11" fmla="*/ 86 w 164258"/>
                <a:gd name="connsiteY11" fmla="*/ 79552 h 86621"/>
                <a:gd name="connsiteX12" fmla="*/ 86 w 164258"/>
                <a:gd name="connsiteY12" fmla="*/ 86624 h 86621"/>
                <a:gd name="connsiteX13" fmla="*/ 22299 w 164258"/>
                <a:gd name="connsiteY13" fmla="*/ 85838 h 86621"/>
                <a:gd name="connsiteX14" fmla="*/ 44706 w 164258"/>
                <a:gd name="connsiteY14" fmla="*/ 86624 h 86621"/>
                <a:gd name="connsiteX15" fmla="*/ 44706 w 164258"/>
                <a:gd name="connsiteY15" fmla="*/ 79552 h 86621"/>
                <a:gd name="connsiteX16" fmla="*/ 30093 w 164258"/>
                <a:gd name="connsiteY16" fmla="*/ 71106 h 86621"/>
                <a:gd name="connsiteX17" fmla="*/ 30093 w 164258"/>
                <a:gd name="connsiteY17" fmla="*/ 35751 h 86621"/>
                <a:gd name="connsiteX18" fmla="*/ 59125 w 164258"/>
                <a:gd name="connsiteY18" fmla="*/ 5502 h 86621"/>
                <a:gd name="connsiteX19" fmla="*/ 74518 w 164258"/>
                <a:gd name="connsiteY19" fmla="*/ 26322 h 86621"/>
                <a:gd name="connsiteX20" fmla="*/ 74518 w 164258"/>
                <a:gd name="connsiteY20" fmla="*/ 71106 h 86621"/>
                <a:gd name="connsiteX21" fmla="*/ 59904 w 164258"/>
                <a:gd name="connsiteY21" fmla="*/ 79552 h 86621"/>
                <a:gd name="connsiteX22" fmla="*/ 59904 w 164258"/>
                <a:gd name="connsiteY22" fmla="*/ 86624 h 86621"/>
                <a:gd name="connsiteX23" fmla="*/ 82117 w 164258"/>
                <a:gd name="connsiteY23" fmla="*/ 85838 h 86621"/>
                <a:gd name="connsiteX24" fmla="*/ 104525 w 164258"/>
                <a:gd name="connsiteY24" fmla="*/ 86624 h 86621"/>
                <a:gd name="connsiteX25" fmla="*/ 104525 w 164258"/>
                <a:gd name="connsiteY25" fmla="*/ 79552 h 86621"/>
                <a:gd name="connsiteX26" fmla="*/ 89911 w 164258"/>
                <a:gd name="connsiteY26" fmla="*/ 71106 h 86621"/>
                <a:gd name="connsiteX27" fmla="*/ 89911 w 164258"/>
                <a:gd name="connsiteY27" fmla="*/ 35751 h 86621"/>
                <a:gd name="connsiteX28" fmla="*/ 118944 w 164258"/>
                <a:gd name="connsiteY28" fmla="*/ 5502 h 86621"/>
                <a:gd name="connsiteX29" fmla="*/ 134337 w 164258"/>
                <a:gd name="connsiteY29" fmla="*/ 26322 h 86621"/>
                <a:gd name="connsiteX30" fmla="*/ 134337 w 164258"/>
                <a:gd name="connsiteY30" fmla="*/ 71106 h 86621"/>
                <a:gd name="connsiteX31" fmla="*/ 119723 w 164258"/>
                <a:gd name="connsiteY31" fmla="*/ 79552 h 86621"/>
                <a:gd name="connsiteX32" fmla="*/ 119723 w 164258"/>
                <a:gd name="connsiteY32" fmla="*/ 86624 h 86621"/>
                <a:gd name="connsiteX33" fmla="*/ 141936 w 164258"/>
                <a:gd name="connsiteY33" fmla="*/ 85838 h 86621"/>
                <a:gd name="connsiteX34" fmla="*/ 164344 w 164258"/>
                <a:gd name="connsiteY34" fmla="*/ 86624 h 86621"/>
                <a:gd name="connsiteX35" fmla="*/ 164344 w 164258"/>
                <a:gd name="connsiteY35" fmla="*/ 79552 h 86621"/>
                <a:gd name="connsiteX36" fmla="*/ 149730 w 164258"/>
                <a:gd name="connsiteY36" fmla="*/ 71106 h 86621"/>
                <a:gd name="connsiteX37" fmla="*/ 149730 w 164258"/>
                <a:gd name="connsiteY37" fmla="*/ 27108 h 8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4258" h="86621">
                  <a:moveTo>
                    <a:pt x="149730" y="27108"/>
                  </a:moveTo>
                  <a:cubicBezTo>
                    <a:pt x="149730" y="10020"/>
                    <a:pt x="141352" y="2"/>
                    <a:pt x="120503" y="2"/>
                  </a:cubicBezTo>
                  <a:cubicBezTo>
                    <a:pt x="105110" y="2"/>
                    <a:pt x="94588" y="8448"/>
                    <a:pt x="89327" y="18269"/>
                  </a:cubicBezTo>
                  <a:cubicBezTo>
                    <a:pt x="85430" y="4323"/>
                    <a:pt x="74908" y="2"/>
                    <a:pt x="60684" y="2"/>
                  </a:cubicBezTo>
                  <a:cubicBezTo>
                    <a:pt x="44706" y="2"/>
                    <a:pt x="34379" y="8841"/>
                    <a:pt x="28923" y="19055"/>
                  </a:cubicBezTo>
                  <a:lnTo>
                    <a:pt x="28729" y="19055"/>
                  </a:lnTo>
                  <a:lnTo>
                    <a:pt x="28729" y="2"/>
                  </a:lnTo>
                  <a:lnTo>
                    <a:pt x="86" y="2163"/>
                  </a:lnTo>
                  <a:lnTo>
                    <a:pt x="86" y="9234"/>
                  </a:lnTo>
                  <a:cubicBezTo>
                    <a:pt x="13141" y="9234"/>
                    <a:pt x="14699" y="10609"/>
                    <a:pt x="14699" y="20233"/>
                  </a:cubicBezTo>
                  <a:lnTo>
                    <a:pt x="14699" y="71106"/>
                  </a:lnTo>
                  <a:cubicBezTo>
                    <a:pt x="14699" y="79552"/>
                    <a:pt x="12751" y="79552"/>
                    <a:pt x="86" y="79552"/>
                  </a:cubicBezTo>
                  <a:lnTo>
                    <a:pt x="86" y="86624"/>
                  </a:lnTo>
                  <a:cubicBezTo>
                    <a:pt x="475" y="86624"/>
                    <a:pt x="14115" y="85838"/>
                    <a:pt x="22299" y="85838"/>
                  </a:cubicBezTo>
                  <a:cubicBezTo>
                    <a:pt x="29508" y="85838"/>
                    <a:pt x="42953" y="86427"/>
                    <a:pt x="44706" y="86624"/>
                  </a:cubicBezTo>
                  <a:lnTo>
                    <a:pt x="44706" y="79552"/>
                  </a:lnTo>
                  <a:cubicBezTo>
                    <a:pt x="32041" y="79552"/>
                    <a:pt x="30093" y="79552"/>
                    <a:pt x="30093" y="71106"/>
                  </a:cubicBezTo>
                  <a:lnTo>
                    <a:pt x="30093" y="35751"/>
                  </a:lnTo>
                  <a:cubicBezTo>
                    <a:pt x="30093" y="15126"/>
                    <a:pt x="46265" y="5502"/>
                    <a:pt x="59125" y="5502"/>
                  </a:cubicBezTo>
                  <a:cubicBezTo>
                    <a:pt x="72765" y="5502"/>
                    <a:pt x="74518" y="16305"/>
                    <a:pt x="74518" y="26322"/>
                  </a:cubicBezTo>
                  <a:lnTo>
                    <a:pt x="74518" y="71106"/>
                  </a:lnTo>
                  <a:cubicBezTo>
                    <a:pt x="74518" y="79552"/>
                    <a:pt x="72570" y="79552"/>
                    <a:pt x="59904" y="79552"/>
                  </a:cubicBezTo>
                  <a:lnTo>
                    <a:pt x="59904" y="86624"/>
                  </a:lnTo>
                  <a:cubicBezTo>
                    <a:pt x="60294" y="86624"/>
                    <a:pt x="73934" y="85838"/>
                    <a:pt x="82117" y="85838"/>
                  </a:cubicBezTo>
                  <a:cubicBezTo>
                    <a:pt x="89327" y="85838"/>
                    <a:pt x="102771" y="86427"/>
                    <a:pt x="104525" y="86624"/>
                  </a:cubicBezTo>
                  <a:lnTo>
                    <a:pt x="104525" y="79552"/>
                  </a:lnTo>
                  <a:cubicBezTo>
                    <a:pt x="91860" y="79552"/>
                    <a:pt x="89911" y="79552"/>
                    <a:pt x="89911" y="71106"/>
                  </a:cubicBezTo>
                  <a:lnTo>
                    <a:pt x="89911" y="35751"/>
                  </a:lnTo>
                  <a:cubicBezTo>
                    <a:pt x="89911" y="15126"/>
                    <a:pt x="106084" y="5502"/>
                    <a:pt x="118944" y="5502"/>
                  </a:cubicBezTo>
                  <a:cubicBezTo>
                    <a:pt x="132583" y="5502"/>
                    <a:pt x="134337" y="16305"/>
                    <a:pt x="134337" y="26322"/>
                  </a:cubicBezTo>
                  <a:lnTo>
                    <a:pt x="134337" y="71106"/>
                  </a:lnTo>
                  <a:cubicBezTo>
                    <a:pt x="134337" y="79552"/>
                    <a:pt x="132388" y="79552"/>
                    <a:pt x="119723" y="79552"/>
                  </a:cubicBezTo>
                  <a:lnTo>
                    <a:pt x="119723" y="86624"/>
                  </a:lnTo>
                  <a:cubicBezTo>
                    <a:pt x="120113" y="86624"/>
                    <a:pt x="133752" y="85838"/>
                    <a:pt x="141936" y="85838"/>
                  </a:cubicBezTo>
                  <a:cubicBezTo>
                    <a:pt x="149146" y="85838"/>
                    <a:pt x="162590" y="86427"/>
                    <a:pt x="164344" y="86624"/>
                  </a:cubicBezTo>
                  <a:lnTo>
                    <a:pt x="164344" y="79552"/>
                  </a:lnTo>
                  <a:cubicBezTo>
                    <a:pt x="151679" y="79552"/>
                    <a:pt x="149730" y="79552"/>
                    <a:pt x="149730" y="71106"/>
                  </a:cubicBezTo>
                  <a:lnTo>
                    <a:pt x="149730" y="27108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3" name="手繪多邊形: 圖案 2872">
              <a:extLst>
                <a:ext uri="{FF2B5EF4-FFF2-40B4-BE49-F238E27FC236}">
                  <a16:creationId xmlns:a16="http://schemas.microsoft.com/office/drawing/2014/main" id="{712CAB9E-F1DD-F862-E82A-02DA21FD1734}"/>
                </a:ext>
              </a:extLst>
            </p:cNvPr>
            <p:cNvSpPr/>
            <p:nvPr>
              <p:custDataLst>
                <p:tags r:id="rId186"/>
              </p:custDataLst>
            </p:nvPr>
          </p:nvSpPr>
          <p:spPr>
            <a:xfrm>
              <a:off x="2784134" y="2059736"/>
              <a:ext cx="95865" cy="138280"/>
            </a:xfrm>
            <a:custGeom>
              <a:avLst/>
              <a:gdLst>
                <a:gd name="connsiteX0" fmla="*/ 46452 w 95865"/>
                <a:gd name="connsiteY0" fmla="*/ 5901 h 138280"/>
                <a:gd name="connsiteX1" fmla="*/ 47232 w 95865"/>
                <a:gd name="connsiteY1" fmla="*/ 2758 h 138280"/>
                <a:gd name="connsiteX2" fmla="*/ 44114 w 95865"/>
                <a:gd name="connsiteY2" fmla="*/ 9 h 138280"/>
                <a:gd name="connsiteX3" fmla="*/ 19173 w 95865"/>
                <a:gd name="connsiteY3" fmla="*/ 1973 h 138280"/>
                <a:gd name="connsiteX4" fmla="*/ 14887 w 95865"/>
                <a:gd name="connsiteY4" fmla="*/ 6490 h 138280"/>
                <a:gd name="connsiteX5" fmla="*/ 19953 w 95865"/>
                <a:gd name="connsiteY5" fmla="*/ 9240 h 138280"/>
                <a:gd name="connsiteX6" fmla="*/ 29306 w 95865"/>
                <a:gd name="connsiteY6" fmla="*/ 12187 h 138280"/>
                <a:gd name="connsiteX7" fmla="*/ 28526 w 95865"/>
                <a:gd name="connsiteY7" fmla="*/ 16508 h 138280"/>
                <a:gd name="connsiteX8" fmla="*/ 1052 w 95865"/>
                <a:gd name="connsiteY8" fmla="*/ 127682 h 138280"/>
                <a:gd name="connsiteX9" fmla="*/ 78 w 95865"/>
                <a:gd name="connsiteY9" fmla="*/ 132003 h 138280"/>
                <a:gd name="connsiteX10" fmla="*/ 6703 w 95865"/>
                <a:gd name="connsiteY10" fmla="*/ 138289 h 138280"/>
                <a:gd name="connsiteX11" fmla="*/ 15666 w 95865"/>
                <a:gd name="connsiteY11" fmla="*/ 130039 h 138280"/>
                <a:gd name="connsiteX12" fmla="*/ 25214 w 95865"/>
                <a:gd name="connsiteY12" fmla="*/ 91933 h 138280"/>
                <a:gd name="connsiteX13" fmla="*/ 50155 w 95865"/>
                <a:gd name="connsiteY13" fmla="*/ 108040 h 138280"/>
                <a:gd name="connsiteX14" fmla="*/ 49765 w 95865"/>
                <a:gd name="connsiteY14" fmla="*/ 111968 h 138280"/>
                <a:gd name="connsiteX15" fmla="*/ 48985 w 95865"/>
                <a:gd name="connsiteY15" fmla="*/ 118057 h 138280"/>
                <a:gd name="connsiteX16" fmla="*/ 69639 w 95865"/>
                <a:gd name="connsiteY16" fmla="*/ 138289 h 138280"/>
                <a:gd name="connsiteX17" fmla="*/ 94385 w 95865"/>
                <a:gd name="connsiteY17" fmla="*/ 108236 h 138280"/>
                <a:gd name="connsiteX18" fmla="*/ 91268 w 95865"/>
                <a:gd name="connsiteY18" fmla="*/ 105683 h 138280"/>
                <a:gd name="connsiteX19" fmla="*/ 87371 w 95865"/>
                <a:gd name="connsiteY19" fmla="*/ 110397 h 138280"/>
                <a:gd name="connsiteX20" fmla="*/ 70224 w 95865"/>
                <a:gd name="connsiteY20" fmla="*/ 132789 h 138280"/>
                <a:gd name="connsiteX21" fmla="*/ 63404 w 95865"/>
                <a:gd name="connsiteY21" fmla="*/ 122575 h 138280"/>
                <a:gd name="connsiteX22" fmla="*/ 64573 w 95865"/>
                <a:gd name="connsiteY22" fmla="*/ 113736 h 138280"/>
                <a:gd name="connsiteX23" fmla="*/ 65548 w 95865"/>
                <a:gd name="connsiteY23" fmla="*/ 107647 h 138280"/>
                <a:gd name="connsiteX24" fmla="*/ 33982 w 95865"/>
                <a:gd name="connsiteY24" fmla="*/ 86826 h 138280"/>
                <a:gd name="connsiteX25" fmla="*/ 50155 w 95865"/>
                <a:gd name="connsiteY25" fmla="*/ 73863 h 138280"/>
                <a:gd name="connsiteX26" fmla="*/ 80746 w 95865"/>
                <a:gd name="connsiteY26" fmla="*/ 55203 h 138280"/>
                <a:gd name="connsiteX27" fmla="*/ 87176 w 95865"/>
                <a:gd name="connsiteY27" fmla="*/ 57756 h 138280"/>
                <a:gd name="connsiteX28" fmla="*/ 77044 w 95865"/>
                <a:gd name="connsiteY28" fmla="*/ 68756 h 138280"/>
                <a:gd name="connsiteX29" fmla="*/ 84838 w 95865"/>
                <a:gd name="connsiteY29" fmla="*/ 76023 h 138280"/>
                <a:gd name="connsiteX30" fmla="*/ 95944 w 95865"/>
                <a:gd name="connsiteY30" fmla="*/ 63452 h 138280"/>
                <a:gd name="connsiteX31" fmla="*/ 80941 w 95865"/>
                <a:gd name="connsiteY31" fmla="*/ 49703 h 138280"/>
                <a:gd name="connsiteX32" fmla="*/ 49765 w 95865"/>
                <a:gd name="connsiteY32" fmla="*/ 66988 h 138280"/>
                <a:gd name="connsiteX33" fmla="*/ 27162 w 95865"/>
                <a:gd name="connsiteY33" fmla="*/ 84273 h 138280"/>
                <a:gd name="connsiteX34" fmla="*/ 46452 w 95865"/>
                <a:gd name="connsiteY34" fmla="*/ 5901 h 13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5865" h="138280">
                  <a:moveTo>
                    <a:pt x="46452" y="5901"/>
                  </a:moveTo>
                  <a:cubicBezTo>
                    <a:pt x="46647" y="5508"/>
                    <a:pt x="47232" y="2955"/>
                    <a:pt x="47232" y="2758"/>
                  </a:cubicBezTo>
                  <a:cubicBezTo>
                    <a:pt x="47232" y="1776"/>
                    <a:pt x="46452" y="9"/>
                    <a:pt x="44114" y="9"/>
                  </a:cubicBezTo>
                  <a:cubicBezTo>
                    <a:pt x="40217" y="9"/>
                    <a:pt x="24045" y="1580"/>
                    <a:pt x="19173" y="1973"/>
                  </a:cubicBezTo>
                  <a:cubicBezTo>
                    <a:pt x="17615" y="2169"/>
                    <a:pt x="14887" y="2366"/>
                    <a:pt x="14887" y="6490"/>
                  </a:cubicBezTo>
                  <a:cubicBezTo>
                    <a:pt x="14887" y="9240"/>
                    <a:pt x="17615" y="9240"/>
                    <a:pt x="19953" y="9240"/>
                  </a:cubicBezTo>
                  <a:cubicBezTo>
                    <a:pt x="29306" y="9240"/>
                    <a:pt x="29306" y="10615"/>
                    <a:pt x="29306" y="12187"/>
                  </a:cubicBezTo>
                  <a:cubicBezTo>
                    <a:pt x="29306" y="13562"/>
                    <a:pt x="28916" y="14740"/>
                    <a:pt x="28526" y="16508"/>
                  </a:cubicBezTo>
                  <a:lnTo>
                    <a:pt x="1052" y="127682"/>
                  </a:lnTo>
                  <a:cubicBezTo>
                    <a:pt x="78" y="131218"/>
                    <a:pt x="78" y="131610"/>
                    <a:pt x="78" y="132003"/>
                  </a:cubicBezTo>
                  <a:cubicBezTo>
                    <a:pt x="78" y="134950"/>
                    <a:pt x="2416" y="138289"/>
                    <a:pt x="6703" y="138289"/>
                  </a:cubicBezTo>
                  <a:cubicBezTo>
                    <a:pt x="11964" y="138289"/>
                    <a:pt x="14497" y="134360"/>
                    <a:pt x="15666" y="130039"/>
                  </a:cubicBezTo>
                  <a:cubicBezTo>
                    <a:pt x="16056" y="129253"/>
                    <a:pt x="24434" y="94683"/>
                    <a:pt x="25214" y="91933"/>
                  </a:cubicBezTo>
                  <a:cubicBezTo>
                    <a:pt x="39048" y="93308"/>
                    <a:pt x="50155" y="97826"/>
                    <a:pt x="50155" y="108040"/>
                  </a:cubicBezTo>
                  <a:cubicBezTo>
                    <a:pt x="50155" y="109022"/>
                    <a:pt x="50155" y="110004"/>
                    <a:pt x="49765" y="111968"/>
                  </a:cubicBezTo>
                  <a:cubicBezTo>
                    <a:pt x="48985" y="114915"/>
                    <a:pt x="48985" y="115897"/>
                    <a:pt x="48985" y="118057"/>
                  </a:cubicBezTo>
                  <a:cubicBezTo>
                    <a:pt x="48985" y="132003"/>
                    <a:pt x="60287" y="138289"/>
                    <a:pt x="69639" y="138289"/>
                  </a:cubicBezTo>
                  <a:cubicBezTo>
                    <a:pt x="88540" y="138289"/>
                    <a:pt x="94385" y="108433"/>
                    <a:pt x="94385" y="108236"/>
                  </a:cubicBezTo>
                  <a:cubicBezTo>
                    <a:pt x="94385" y="105683"/>
                    <a:pt x="91852" y="105683"/>
                    <a:pt x="91268" y="105683"/>
                  </a:cubicBezTo>
                  <a:cubicBezTo>
                    <a:pt x="88540" y="105683"/>
                    <a:pt x="88345" y="106665"/>
                    <a:pt x="87371" y="110397"/>
                  </a:cubicBezTo>
                  <a:cubicBezTo>
                    <a:pt x="85033" y="118843"/>
                    <a:pt x="79772" y="132789"/>
                    <a:pt x="70224" y="132789"/>
                  </a:cubicBezTo>
                  <a:cubicBezTo>
                    <a:pt x="64963" y="132789"/>
                    <a:pt x="63404" y="127878"/>
                    <a:pt x="63404" y="122575"/>
                  </a:cubicBezTo>
                  <a:cubicBezTo>
                    <a:pt x="63404" y="119236"/>
                    <a:pt x="63404" y="118843"/>
                    <a:pt x="64573" y="113736"/>
                  </a:cubicBezTo>
                  <a:cubicBezTo>
                    <a:pt x="64768" y="113147"/>
                    <a:pt x="65548" y="109808"/>
                    <a:pt x="65548" y="107647"/>
                  </a:cubicBezTo>
                  <a:cubicBezTo>
                    <a:pt x="65548" y="90166"/>
                    <a:pt x="42166" y="87416"/>
                    <a:pt x="33982" y="86826"/>
                  </a:cubicBezTo>
                  <a:cubicBezTo>
                    <a:pt x="39633" y="83291"/>
                    <a:pt x="46842" y="76809"/>
                    <a:pt x="50155" y="73863"/>
                  </a:cubicBezTo>
                  <a:cubicBezTo>
                    <a:pt x="60092" y="64435"/>
                    <a:pt x="69834" y="55203"/>
                    <a:pt x="80746" y="55203"/>
                  </a:cubicBezTo>
                  <a:cubicBezTo>
                    <a:pt x="83084" y="55203"/>
                    <a:pt x="85617" y="55792"/>
                    <a:pt x="87176" y="57756"/>
                  </a:cubicBezTo>
                  <a:cubicBezTo>
                    <a:pt x="78797" y="59131"/>
                    <a:pt x="77044" y="65809"/>
                    <a:pt x="77044" y="68756"/>
                  </a:cubicBezTo>
                  <a:cubicBezTo>
                    <a:pt x="77044" y="73077"/>
                    <a:pt x="80356" y="76023"/>
                    <a:pt x="84838" y="76023"/>
                  </a:cubicBezTo>
                  <a:cubicBezTo>
                    <a:pt x="90099" y="76023"/>
                    <a:pt x="95944" y="71702"/>
                    <a:pt x="95944" y="63452"/>
                  </a:cubicBezTo>
                  <a:cubicBezTo>
                    <a:pt x="95944" y="56971"/>
                    <a:pt x="91268" y="49703"/>
                    <a:pt x="80941" y="49703"/>
                  </a:cubicBezTo>
                  <a:cubicBezTo>
                    <a:pt x="69834" y="49703"/>
                    <a:pt x="59702" y="57756"/>
                    <a:pt x="49765" y="66988"/>
                  </a:cubicBezTo>
                  <a:cubicBezTo>
                    <a:pt x="41581" y="74845"/>
                    <a:pt x="35151" y="80934"/>
                    <a:pt x="27162" y="84273"/>
                  </a:cubicBezTo>
                  <a:lnTo>
                    <a:pt x="46452" y="590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4" name="手繪多邊形: 圖案 2873">
              <a:extLst>
                <a:ext uri="{FF2B5EF4-FFF2-40B4-BE49-F238E27FC236}">
                  <a16:creationId xmlns:a16="http://schemas.microsoft.com/office/drawing/2014/main" id="{F3B3400B-549F-1889-9B96-64D3CA6B38D7}"/>
                </a:ext>
              </a:extLst>
            </p:cNvPr>
            <p:cNvSpPr/>
            <p:nvPr>
              <p:custDataLst>
                <p:tags r:id="rId187"/>
              </p:custDataLst>
            </p:nvPr>
          </p:nvSpPr>
          <p:spPr>
            <a:xfrm>
              <a:off x="3269138" y="2013603"/>
              <a:ext cx="185106" cy="65660"/>
            </a:xfrm>
            <a:custGeom>
              <a:avLst/>
              <a:gdLst>
                <a:gd name="connsiteX0" fmla="*/ 175738 w 185106"/>
                <a:gd name="connsiteY0" fmla="*/ 11230 h 65660"/>
                <a:gd name="connsiteX1" fmla="*/ 185202 w 185106"/>
                <a:gd name="connsiteY1" fmla="*/ 5618 h 65660"/>
                <a:gd name="connsiteX2" fmla="*/ 176017 w 185106"/>
                <a:gd name="connsiteY2" fmla="*/ 6 h 65660"/>
                <a:gd name="connsiteX3" fmla="*/ 9281 w 185106"/>
                <a:gd name="connsiteY3" fmla="*/ 6 h 65660"/>
                <a:gd name="connsiteX4" fmla="*/ 96 w 185106"/>
                <a:gd name="connsiteY4" fmla="*/ 5618 h 65660"/>
                <a:gd name="connsiteX5" fmla="*/ 9560 w 185106"/>
                <a:gd name="connsiteY5" fmla="*/ 11230 h 65660"/>
                <a:gd name="connsiteX6" fmla="*/ 175738 w 185106"/>
                <a:gd name="connsiteY6" fmla="*/ 11230 h 65660"/>
                <a:gd name="connsiteX7" fmla="*/ 176017 w 185106"/>
                <a:gd name="connsiteY7" fmla="*/ 65666 h 65660"/>
                <a:gd name="connsiteX8" fmla="*/ 185202 w 185106"/>
                <a:gd name="connsiteY8" fmla="*/ 60054 h 65660"/>
                <a:gd name="connsiteX9" fmla="*/ 175738 w 185106"/>
                <a:gd name="connsiteY9" fmla="*/ 54442 h 65660"/>
                <a:gd name="connsiteX10" fmla="*/ 9560 w 185106"/>
                <a:gd name="connsiteY10" fmla="*/ 54442 h 65660"/>
                <a:gd name="connsiteX11" fmla="*/ 96 w 185106"/>
                <a:gd name="connsiteY11" fmla="*/ 60054 h 65660"/>
                <a:gd name="connsiteX12" fmla="*/ 9281 w 185106"/>
                <a:gd name="connsiteY12" fmla="*/ 65666 h 65660"/>
                <a:gd name="connsiteX13" fmla="*/ 176017 w 185106"/>
                <a:gd name="connsiteY13" fmla="*/ 65666 h 6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660">
                  <a:moveTo>
                    <a:pt x="175738" y="11230"/>
                  </a:moveTo>
                  <a:cubicBezTo>
                    <a:pt x="179914" y="11230"/>
                    <a:pt x="185202" y="11230"/>
                    <a:pt x="185202" y="5618"/>
                  </a:cubicBezTo>
                  <a:cubicBezTo>
                    <a:pt x="185202" y="6"/>
                    <a:pt x="179914" y="6"/>
                    <a:pt x="176017" y="6"/>
                  </a:cubicBezTo>
                  <a:lnTo>
                    <a:pt x="9281" y="6"/>
                  </a:lnTo>
                  <a:cubicBezTo>
                    <a:pt x="5384" y="6"/>
                    <a:pt x="96" y="6"/>
                    <a:pt x="96" y="5618"/>
                  </a:cubicBezTo>
                  <a:cubicBezTo>
                    <a:pt x="96" y="11230"/>
                    <a:pt x="5384" y="11230"/>
                    <a:pt x="9560" y="11230"/>
                  </a:cubicBezTo>
                  <a:lnTo>
                    <a:pt x="175738" y="11230"/>
                  </a:lnTo>
                  <a:close/>
                  <a:moveTo>
                    <a:pt x="176017" y="65666"/>
                  </a:moveTo>
                  <a:cubicBezTo>
                    <a:pt x="179914" y="65666"/>
                    <a:pt x="185202" y="65666"/>
                    <a:pt x="185202" y="60054"/>
                  </a:cubicBezTo>
                  <a:cubicBezTo>
                    <a:pt x="185202" y="54442"/>
                    <a:pt x="179914" y="54442"/>
                    <a:pt x="175738" y="54442"/>
                  </a:cubicBezTo>
                  <a:lnTo>
                    <a:pt x="9560" y="54442"/>
                  </a:lnTo>
                  <a:cubicBezTo>
                    <a:pt x="5384" y="54442"/>
                    <a:pt x="96" y="54442"/>
                    <a:pt x="96" y="60054"/>
                  </a:cubicBezTo>
                  <a:cubicBezTo>
                    <a:pt x="96" y="65666"/>
                    <a:pt x="5384" y="65666"/>
                    <a:pt x="9281" y="65666"/>
                  </a:cubicBezTo>
                  <a:lnTo>
                    <a:pt x="176017" y="6566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5" name="手繪多邊形: 圖案 2874">
              <a:extLst>
                <a:ext uri="{FF2B5EF4-FFF2-40B4-BE49-F238E27FC236}">
                  <a16:creationId xmlns:a16="http://schemas.microsoft.com/office/drawing/2014/main" id="{75761519-C918-FF22-4F94-A9E15C24E2BE}"/>
                </a:ext>
              </a:extLst>
            </p:cNvPr>
            <p:cNvSpPr/>
            <p:nvPr>
              <p:custDataLst>
                <p:tags r:id="rId188"/>
              </p:custDataLst>
            </p:nvPr>
          </p:nvSpPr>
          <p:spPr>
            <a:xfrm>
              <a:off x="3557947" y="1989471"/>
              <a:ext cx="122476" cy="128795"/>
            </a:xfrm>
            <a:custGeom>
              <a:avLst/>
              <a:gdLst>
                <a:gd name="connsiteX0" fmla="*/ 89737 w 122476"/>
                <a:gd name="connsiteY0" fmla="*/ 12913 h 128795"/>
                <a:gd name="connsiteX1" fmla="*/ 84170 w 122476"/>
                <a:gd name="connsiteY1" fmla="*/ 25821 h 128795"/>
                <a:gd name="connsiteX2" fmla="*/ 101428 w 122476"/>
                <a:gd name="connsiteY2" fmla="*/ 43499 h 128795"/>
                <a:gd name="connsiteX3" fmla="*/ 118964 w 122476"/>
                <a:gd name="connsiteY3" fmla="*/ 25821 h 128795"/>
                <a:gd name="connsiteX4" fmla="*/ 70530 w 122476"/>
                <a:gd name="connsiteY4" fmla="*/ 6 h 128795"/>
                <a:gd name="connsiteX5" fmla="*/ 106 w 122476"/>
                <a:gd name="connsiteY5" fmla="*/ 64825 h 128795"/>
                <a:gd name="connsiteX6" fmla="*/ 69138 w 122476"/>
                <a:gd name="connsiteY6" fmla="*/ 128802 h 128795"/>
                <a:gd name="connsiteX7" fmla="*/ 122583 w 122476"/>
                <a:gd name="connsiteY7" fmla="*/ 94288 h 128795"/>
                <a:gd name="connsiteX8" fmla="*/ 115902 w 122476"/>
                <a:gd name="connsiteY8" fmla="*/ 90359 h 128795"/>
                <a:gd name="connsiteX9" fmla="*/ 109222 w 122476"/>
                <a:gd name="connsiteY9" fmla="*/ 94568 h 128795"/>
                <a:gd name="connsiteX10" fmla="*/ 74427 w 122476"/>
                <a:gd name="connsiteY10" fmla="*/ 117577 h 128795"/>
                <a:gd name="connsiteX11" fmla="*/ 35736 w 122476"/>
                <a:gd name="connsiteY11" fmla="*/ 63422 h 128795"/>
                <a:gd name="connsiteX12" fmla="*/ 71644 w 122476"/>
                <a:gd name="connsiteY12" fmla="*/ 11230 h 128795"/>
                <a:gd name="connsiteX13" fmla="*/ 89737 w 122476"/>
                <a:gd name="connsiteY13" fmla="*/ 12913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476" h="128795">
                  <a:moveTo>
                    <a:pt x="89737" y="12913"/>
                  </a:moveTo>
                  <a:cubicBezTo>
                    <a:pt x="84726" y="17403"/>
                    <a:pt x="84170" y="23296"/>
                    <a:pt x="84170" y="25821"/>
                  </a:cubicBezTo>
                  <a:cubicBezTo>
                    <a:pt x="84170" y="38167"/>
                    <a:pt x="93912" y="43499"/>
                    <a:pt x="101428" y="43499"/>
                  </a:cubicBezTo>
                  <a:cubicBezTo>
                    <a:pt x="110057" y="43499"/>
                    <a:pt x="118964" y="37606"/>
                    <a:pt x="118964" y="25821"/>
                  </a:cubicBezTo>
                  <a:cubicBezTo>
                    <a:pt x="118964" y="1689"/>
                    <a:pt x="86675" y="6"/>
                    <a:pt x="70530" y="6"/>
                  </a:cubicBezTo>
                  <a:cubicBezTo>
                    <a:pt x="20704" y="6"/>
                    <a:pt x="106" y="32275"/>
                    <a:pt x="106" y="64825"/>
                  </a:cubicBezTo>
                  <a:cubicBezTo>
                    <a:pt x="106" y="102144"/>
                    <a:pt x="26272" y="128802"/>
                    <a:pt x="69138" y="128802"/>
                  </a:cubicBezTo>
                  <a:cubicBezTo>
                    <a:pt x="114232" y="128802"/>
                    <a:pt x="122583" y="96252"/>
                    <a:pt x="122583" y="94288"/>
                  </a:cubicBezTo>
                  <a:cubicBezTo>
                    <a:pt x="122583" y="90359"/>
                    <a:pt x="118686" y="90359"/>
                    <a:pt x="115902" y="90359"/>
                  </a:cubicBezTo>
                  <a:cubicBezTo>
                    <a:pt x="110892" y="90359"/>
                    <a:pt x="110613" y="90920"/>
                    <a:pt x="109222" y="94568"/>
                  </a:cubicBezTo>
                  <a:cubicBezTo>
                    <a:pt x="101984" y="112246"/>
                    <a:pt x="88623" y="117577"/>
                    <a:pt x="74427" y="117577"/>
                  </a:cubicBezTo>
                  <a:cubicBezTo>
                    <a:pt x="35736" y="117577"/>
                    <a:pt x="35736" y="76329"/>
                    <a:pt x="35736" y="63422"/>
                  </a:cubicBezTo>
                  <a:cubicBezTo>
                    <a:pt x="35736" y="47708"/>
                    <a:pt x="35736" y="11230"/>
                    <a:pt x="71644" y="11230"/>
                  </a:cubicBezTo>
                  <a:cubicBezTo>
                    <a:pt x="81386" y="11230"/>
                    <a:pt x="86118" y="12072"/>
                    <a:pt x="89737" y="1291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6" name="手繪多邊形: 圖案 2875">
              <a:extLst>
                <a:ext uri="{FF2B5EF4-FFF2-40B4-BE49-F238E27FC236}">
                  <a16:creationId xmlns:a16="http://schemas.microsoft.com/office/drawing/2014/main" id="{F5D1B14A-7AD6-4DEE-D1B0-74F2BD37569B}"/>
                </a:ext>
              </a:extLst>
            </p:cNvPr>
            <p:cNvSpPr/>
            <p:nvPr>
              <p:custDataLst>
                <p:tags r:id="rId189"/>
              </p:custDataLst>
            </p:nvPr>
          </p:nvSpPr>
          <p:spPr>
            <a:xfrm>
              <a:off x="3704254" y="2022357"/>
              <a:ext cx="95865" cy="138280"/>
            </a:xfrm>
            <a:custGeom>
              <a:avLst/>
              <a:gdLst>
                <a:gd name="connsiteX0" fmla="*/ 46485 w 95865"/>
                <a:gd name="connsiteY0" fmla="*/ 5900 h 138280"/>
                <a:gd name="connsiteX1" fmla="*/ 47265 w 95865"/>
                <a:gd name="connsiteY1" fmla="*/ 2757 h 138280"/>
                <a:gd name="connsiteX2" fmla="*/ 44147 w 95865"/>
                <a:gd name="connsiteY2" fmla="*/ 7 h 138280"/>
                <a:gd name="connsiteX3" fmla="*/ 19206 w 95865"/>
                <a:gd name="connsiteY3" fmla="*/ 1971 h 138280"/>
                <a:gd name="connsiteX4" fmla="*/ 14920 w 95865"/>
                <a:gd name="connsiteY4" fmla="*/ 6489 h 138280"/>
                <a:gd name="connsiteX5" fmla="*/ 19986 w 95865"/>
                <a:gd name="connsiteY5" fmla="*/ 9239 h 138280"/>
                <a:gd name="connsiteX6" fmla="*/ 29339 w 95865"/>
                <a:gd name="connsiteY6" fmla="*/ 12185 h 138280"/>
                <a:gd name="connsiteX7" fmla="*/ 28559 w 95865"/>
                <a:gd name="connsiteY7" fmla="*/ 16507 h 138280"/>
                <a:gd name="connsiteX8" fmla="*/ 1085 w 95865"/>
                <a:gd name="connsiteY8" fmla="*/ 127681 h 138280"/>
                <a:gd name="connsiteX9" fmla="*/ 111 w 95865"/>
                <a:gd name="connsiteY9" fmla="*/ 132002 h 138280"/>
                <a:gd name="connsiteX10" fmla="*/ 6736 w 95865"/>
                <a:gd name="connsiteY10" fmla="*/ 138287 h 138280"/>
                <a:gd name="connsiteX11" fmla="*/ 15699 w 95865"/>
                <a:gd name="connsiteY11" fmla="*/ 130038 h 138280"/>
                <a:gd name="connsiteX12" fmla="*/ 25247 w 95865"/>
                <a:gd name="connsiteY12" fmla="*/ 91932 h 138280"/>
                <a:gd name="connsiteX13" fmla="*/ 50187 w 95865"/>
                <a:gd name="connsiteY13" fmla="*/ 108039 h 138280"/>
                <a:gd name="connsiteX14" fmla="*/ 49798 w 95865"/>
                <a:gd name="connsiteY14" fmla="*/ 111967 h 138280"/>
                <a:gd name="connsiteX15" fmla="*/ 49018 w 95865"/>
                <a:gd name="connsiteY15" fmla="*/ 118056 h 138280"/>
                <a:gd name="connsiteX16" fmla="*/ 69672 w 95865"/>
                <a:gd name="connsiteY16" fmla="*/ 138287 h 138280"/>
                <a:gd name="connsiteX17" fmla="*/ 94418 w 95865"/>
                <a:gd name="connsiteY17" fmla="*/ 108235 h 138280"/>
                <a:gd name="connsiteX18" fmla="*/ 91301 w 95865"/>
                <a:gd name="connsiteY18" fmla="*/ 105682 h 138280"/>
                <a:gd name="connsiteX19" fmla="*/ 87404 w 95865"/>
                <a:gd name="connsiteY19" fmla="*/ 110396 h 138280"/>
                <a:gd name="connsiteX20" fmla="*/ 70257 w 95865"/>
                <a:gd name="connsiteY20" fmla="*/ 132788 h 138280"/>
                <a:gd name="connsiteX21" fmla="*/ 63437 w 95865"/>
                <a:gd name="connsiteY21" fmla="*/ 122574 h 138280"/>
                <a:gd name="connsiteX22" fmla="*/ 64606 w 95865"/>
                <a:gd name="connsiteY22" fmla="*/ 113735 h 138280"/>
                <a:gd name="connsiteX23" fmla="*/ 65581 w 95865"/>
                <a:gd name="connsiteY23" fmla="*/ 107646 h 138280"/>
                <a:gd name="connsiteX24" fmla="*/ 34015 w 95865"/>
                <a:gd name="connsiteY24" fmla="*/ 86825 h 138280"/>
                <a:gd name="connsiteX25" fmla="*/ 50187 w 95865"/>
                <a:gd name="connsiteY25" fmla="*/ 73861 h 138280"/>
                <a:gd name="connsiteX26" fmla="*/ 80779 w 95865"/>
                <a:gd name="connsiteY26" fmla="*/ 55201 h 138280"/>
                <a:gd name="connsiteX27" fmla="*/ 87209 w 95865"/>
                <a:gd name="connsiteY27" fmla="*/ 57755 h 138280"/>
                <a:gd name="connsiteX28" fmla="*/ 77077 w 95865"/>
                <a:gd name="connsiteY28" fmla="*/ 68754 h 138280"/>
                <a:gd name="connsiteX29" fmla="*/ 84871 w 95865"/>
                <a:gd name="connsiteY29" fmla="*/ 76022 h 138280"/>
                <a:gd name="connsiteX30" fmla="*/ 95977 w 95865"/>
                <a:gd name="connsiteY30" fmla="*/ 63451 h 138280"/>
                <a:gd name="connsiteX31" fmla="*/ 80974 w 95865"/>
                <a:gd name="connsiteY31" fmla="*/ 49702 h 138280"/>
                <a:gd name="connsiteX32" fmla="*/ 49798 w 95865"/>
                <a:gd name="connsiteY32" fmla="*/ 66987 h 138280"/>
                <a:gd name="connsiteX33" fmla="*/ 27195 w 95865"/>
                <a:gd name="connsiteY33" fmla="*/ 84272 h 138280"/>
                <a:gd name="connsiteX34" fmla="*/ 46485 w 95865"/>
                <a:gd name="connsiteY34" fmla="*/ 5900 h 13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5865" h="138280">
                  <a:moveTo>
                    <a:pt x="46485" y="5900"/>
                  </a:moveTo>
                  <a:cubicBezTo>
                    <a:pt x="46680" y="5507"/>
                    <a:pt x="47265" y="2954"/>
                    <a:pt x="47265" y="2757"/>
                  </a:cubicBezTo>
                  <a:cubicBezTo>
                    <a:pt x="47265" y="1775"/>
                    <a:pt x="46485" y="7"/>
                    <a:pt x="44147" y="7"/>
                  </a:cubicBezTo>
                  <a:cubicBezTo>
                    <a:pt x="40250" y="7"/>
                    <a:pt x="24078" y="1579"/>
                    <a:pt x="19206" y="1971"/>
                  </a:cubicBezTo>
                  <a:cubicBezTo>
                    <a:pt x="17648" y="2168"/>
                    <a:pt x="14920" y="2364"/>
                    <a:pt x="14920" y="6489"/>
                  </a:cubicBezTo>
                  <a:cubicBezTo>
                    <a:pt x="14920" y="9239"/>
                    <a:pt x="17648" y="9239"/>
                    <a:pt x="19986" y="9239"/>
                  </a:cubicBezTo>
                  <a:cubicBezTo>
                    <a:pt x="29339" y="9239"/>
                    <a:pt x="29339" y="10614"/>
                    <a:pt x="29339" y="12185"/>
                  </a:cubicBezTo>
                  <a:cubicBezTo>
                    <a:pt x="29339" y="13560"/>
                    <a:pt x="28949" y="14739"/>
                    <a:pt x="28559" y="16507"/>
                  </a:cubicBezTo>
                  <a:lnTo>
                    <a:pt x="1085" y="127681"/>
                  </a:lnTo>
                  <a:cubicBezTo>
                    <a:pt x="111" y="131216"/>
                    <a:pt x="111" y="131609"/>
                    <a:pt x="111" y="132002"/>
                  </a:cubicBezTo>
                  <a:cubicBezTo>
                    <a:pt x="111" y="134948"/>
                    <a:pt x="2449" y="138287"/>
                    <a:pt x="6736" y="138287"/>
                  </a:cubicBezTo>
                  <a:cubicBezTo>
                    <a:pt x="11997" y="138287"/>
                    <a:pt x="14530" y="134359"/>
                    <a:pt x="15699" y="130038"/>
                  </a:cubicBezTo>
                  <a:cubicBezTo>
                    <a:pt x="16089" y="129252"/>
                    <a:pt x="24467" y="94682"/>
                    <a:pt x="25247" y="91932"/>
                  </a:cubicBezTo>
                  <a:cubicBezTo>
                    <a:pt x="39081" y="93307"/>
                    <a:pt x="50187" y="97825"/>
                    <a:pt x="50187" y="108039"/>
                  </a:cubicBezTo>
                  <a:cubicBezTo>
                    <a:pt x="50187" y="109021"/>
                    <a:pt x="50187" y="110003"/>
                    <a:pt x="49798" y="111967"/>
                  </a:cubicBezTo>
                  <a:cubicBezTo>
                    <a:pt x="49018" y="114913"/>
                    <a:pt x="49018" y="115895"/>
                    <a:pt x="49018" y="118056"/>
                  </a:cubicBezTo>
                  <a:cubicBezTo>
                    <a:pt x="49018" y="132002"/>
                    <a:pt x="60320" y="138287"/>
                    <a:pt x="69672" y="138287"/>
                  </a:cubicBezTo>
                  <a:cubicBezTo>
                    <a:pt x="88573" y="138287"/>
                    <a:pt x="94418" y="108431"/>
                    <a:pt x="94418" y="108235"/>
                  </a:cubicBezTo>
                  <a:cubicBezTo>
                    <a:pt x="94418" y="105682"/>
                    <a:pt x="91885" y="105682"/>
                    <a:pt x="91301" y="105682"/>
                  </a:cubicBezTo>
                  <a:cubicBezTo>
                    <a:pt x="88573" y="105682"/>
                    <a:pt x="88378" y="106664"/>
                    <a:pt x="87404" y="110396"/>
                  </a:cubicBezTo>
                  <a:cubicBezTo>
                    <a:pt x="85065" y="118842"/>
                    <a:pt x="79805" y="132788"/>
                    <a:pt x="70257" y="132788"/>
                  </a:cubicBezTo>
                  <a:cubicBezTo>
                    <a:pt x="64996" y="132788"/>
                    <a:pt x="63437" y="127877"/>
                    <a:pt x="63437" y="122574"/>
                  </a:cubicBezTo>
                  <a:cubicBezTo>
                    <a:pt x="63437" y="119235"/>
                    <a:pt x="63437" y="118842"/>
                    <a:pt x="64606" y="113735"/>
                  </a:cubicBezTo>
                  <a:cubicBezTo>
                    <a:pt x="64801" y="113145"/>
                    <a:pt x="65581" y="109806"/>
                    <a:pt x="65581" y="107646"/>
                  </a:cubicBezTo>
                  <a:cubicBezTo>
                    <a:pt x="65581" y="90164"/>
                    <a:pt x="42199" y="87414"/>
                    <a:pt x="34015" y="86825"/>
                  </a:cubicBezTo>
                  <a:cubicBezTo>
                    <a:pt x="39666" y="83290"/>
                    <a:pt x="46875" y="76808"/>
                    <a:pt x="50187" y="73861"/>
                  </a:cubicBezTo>
                  <a:cubicBezTo>
                    <a:pt x="60125" y="64433"/>
                    <a:pt x="69867" y="55201"/>
                    <a:pt x="80779" y="55201"/>
                  </a:cubicBezTo>
                  <a:cubicBezTo>
                    <a:pt x="83117" y="55201"/>
                    <a:pt x="85650" y="55791"/>
                    <a:pt x="87209" y="57755"/>
                  </a:cubicBezTo>
                  <a:cubicBezTo>
                    <a:pt x="78830" y="59130"/>
                    <a:pt x="77077" y="65808"/>
                    <a:pt x="77077" y="68754"/>
                  </a:cubicBezTo>
                  <a:cubicBezTo>
                    <a:pt x="77077" y="73076"/>
                    <a:pt x="80389" y="76022"/>
                    <a:pt x="84871" y="76022"/>
                  </a:cubicBezTo>
                  <a:cubicBezTo>
                    <a:pt x="90132" y="76022"/>
                    <a:pt x="95977" y="71701"/>
                    <a:pt x="95977" y="63451"/>
                  </a:cubicBezTo>
                  <a:cubicBezTo>
                    <a:pt x="95977" y="56969"/>
                    <a:pt x="91301" y="49702"/>
                    <a:pt x="80974" y="49702"/>
                  </a:cubicBezTo>
                  <a:cubicBezTo>
                    <a:pt x="69867" y="49702"/>
                    <a:pt x="59735" y="57755"/>
                    <a:pt x="49798" y="66987"/>
                  </a:cubicBezTo>
                  <a:cubicBezTo>
                    <a:pt x="41614" y="74843"/>
                    <a:pt x="35184" y="80933"/>
                    <a:pt x="27195" y="84272"/>
                  </a:cubicBezTo>
                  <a:lnTo>
                    <a:pt x="46485" y="5900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7" name="手繪多邊形: 圖案 2876">
              <a:extLst>
                <a:ext uri="{FF2B5EF4-FFF2-40B4-BE49-F238E27FC236}">
                  <a16:creationId xmlns:a16="http://schemas.microsoft.com/office/drawing/2014/main" id="{C2137375-4B4B-EBA4-471A-4006B53D820C}"/>
                </a:ext>
              </a:extLst>
            </p:cNvPr>
            <p:cNvSpPr/>
            <p:nvPr>
              <p:custDataLst>
                <p:tags r:id="rId190"/>
              </p:custDataLst>
            </p:nvPr>
          </p:nvSpPr>
          <p:spPr>
            <a:xfrm>
              <a:off x="-418437" y="2483609"/>
              <a:ext cx="159776" cy="10101"/>
            </a:xfrm>
            <a:custGeom>
              <a:avLst/>
              <a:gdLst>
                <a:gd name="connsiteX0" fmla="*/ 159741 w 159776"/>
                <a:gd name="connsiteY0" fmla="*/ 10123 h 10101"/>
                <a:gd name="connsiteX1" fmla="*/ 159741 w 159776"/>
                <a:gd name="connsiteY1" fmla="*/ 22 h 10101"/>
                <a:gd name="connsiteX2" fmla="*/ -36 w 159776"/>
                <a:gd name="connsiteY2" fmla="*/ 22 h 10101"/>
                <a:gd name="connsiteX3" fmla="*/ -36 w 159776"/>
                <a:gd name="connsiteY3" fmla="*/ 10123 h 10101"/>
                <a:gd name="connsiteX4" fmla="*/ 159741 w 159776"/>
                <a:gd name="connsiteY4" fmla="*/ 10123 h 1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76" h="10101">
                  <a:moveTo>
                    <a:pt x="159741" y="10123"/>
                  </a:moveTo>
                  <a:lnTo>
                    <a:pt x="159741" y="22"/>
                  </a:lnTo>
                  <a:lnTo>
                    <a:pt x="-36" y="22"/>
                  </a:lnTo>
                  <a:lnTo>
                    <a:pt x="-36" y="10123"/>
                  </a:lnTo>
                  <a:lnTo>
                    <a:pt x="159741" y="1012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8" name="手繪多邊形: 圖案 2877">
              <a:extLst>
                <a:ext uri="{FF2B5EF4-FFF2-40B4-BE49-F238E27FC236}">
                  <a16:creationId xmlns:a16="http://schemas.microsoft.com/office/drawing/2014/main" id="{811F7BFB-42B3-6DA8-3236-6E1592ADDD78}"/>
                </a:ext>
              </a:extLst>
            </p:cNvPr>
            <p:cNvSpPr/>
            <p:nvPr>
              <p:custDataLst>
                <p:tags r:id="rId191"/>
              </p:custDataLst>
            </p:nvPr>
          </p:nvSpPr>
          <p:spPr>
            <a:xfrm>
              <a:off x="-103617" y="2367721"/>
              <a:ext cx="123311" cy="203996"/>
            </a:xfrm>
            <a:custGeom>
              <a:avLst/>
              <a:gdLst>
                <a:gd name="connsiteX0" fmla="*/ 81533 w 123311"/>
                <a:gd name="connsiteY0" fmla="*/ 88972 h 203996"/>
                <a:gd name="connsiteX1" fmla="*/ 45904 w 123311"/>
                <a:gd name="connsiteY1" fmla="*/ 80274 h 203996"/>
                <a:gd name="connsiteX2" fmla="*/ 17790 w 123311"/>
                <a:gd name="connsiteY2" fmla="*/ 44637 h 203996"/>
                <a:gd name="connsiteX3" fmla="*/ 54533 w 123311"/>
                <a:gd name="connsiteY3" fmla="*/ 7878 h 203996"/>
                <a:gd name="connsiteX4" fmla="*/ 108812 w 123311"/>
                <a:gd name="connsiteY4" fmla="*/ 66524 h 203996"/>
                <a:gd name="connsiteX5" fmla="*/ 112152 w 123311"/>
                <a:gd name="connsiteY5" fmla="*/ 69891 h 203996"/>
                <a:gd name="connsiteX6" fmla="*/ 115771 w 123311"/>
                <a:gd name="connsiteY6" fmla="*/ 63157 h 203996"/>
                <a:gd name="connsiteX7" fmla="*/ 115771 w 123311"/>
                <a:gd name="connsiteY7" fmla="*/ 6756 h 203996"/>
                <a:gd name="connsiteX8" fmla="*/ 112709 w 123311"/>
                <a:gd name="connsiteY8" fmla="*/ 22 h 203996"/>
                <a:gd name="connsiteX9" fmla="*/ 108534 w 123311"/>
                <a:gd name="connsiteY9" fmla="*/ 3669 h 203996"/>
                <a:gd name="connsiteX10" fmla="*/ 98791 w 123311"/>
                <a:gd name="connsiteY10" fmla="*/ 19664 h 203996"/>
                <a:gd name="connsiteX11" fmla="*/ 54254 w 123311"/>
                <a:gd name="connsiteY11" fmla="*/ 22 h 203996"/>
                <a:gd name="connsiteX12" fmla="*/ -25 w 123311"/>
                <a:gd name="connsiteY12" fmla="*/ 54458 h 203996"/>
                <a:gd name="connsiteX13" fmla="*/ 36439 w 123311"/>
                <a:gd name="connsiteY13" fmla="*/ 105808 h 203996"/>
                <a:gd name="connsiteX14" fmla="*/ 73183 w 123311"/>
                <a:gd name="connsiteY14" fmla="*/ 115068 h 203996"/>
                <a:gd name="connsiteX15" fmla="*/ 96843 w 123311"/>
                <a:gd name="connsiteY15" fmla="*/ 129379 h 203996"/>
                <a:gd name="connsiteX16" fmla="*/ 105472 w 123311"/>
                <a:gd name="connsiteY16" fmla="*/ 155194 h 203996"/>
                <a:gd name="connsiteX17" fmla="*/ 68172 w 123311"/>
                <a:gd name="connsiteY17" fmla="*/ 195320 h 203996"/>
                <a:gd name="connsiteX18" fmla="*/ 24192 w 123311"/>
                <a:gd name="connsiteY18" fmla="*/ 180167 h 203996"/>
                <a:gd name="connsiteX19" fmla="*/ 6934 w 123311"/>
                <a:gd name="connsiteY19" fmla="*/ 136955 h 203996"/>
                <a:gd name="connsiteX20" fmla="*/ 3593 w 123311"/>
                <a:gd name="connsiteY20" fmla="*/ 134149 h 203996"/>
                <a:gd name="connsiteX21" fmla="*/ -25 w 123311"/>
                <a:gd name="connsiteY21" fmla="*/ 141164 h 203996"/>
                <a:gd name="connsiteX22" fmla="*/ -25 w 123311"/>
                <a:gd name="connsiteY22" fmla="*/ 197284 h 203996"/>
                <a:gd name="connsiteX23" fmla="*/ 3037 w 123311"/>
                <a:gd name="connsiteY23" fmla="*/ 204018 h 203996"/>
                <a:gd name="connsiteX24" fmla="*/ 7212 w 123311"/>
                <a:gd name="connsiteY24" fmla="*/ 200371 h 203996"/>
                <a:gd name="connsiteX25" fmla="*/ 17233 w 123311"/>
                <a:gd name="connsiteY25" fmla="*/ 184376 h 203996"/>
                <a:gd name="connsiteX26" fmla="*/ 68450 w 123311"/>
                <a:gd name="connsiteY26" fmla="*/ 204018 h 203996"/>
                <a:gd name="connsiteX27" fmla="*/ 123287 w 123311"/>
                <a:gd name="connsiteY27" fmla="*/ 145654 h 203996"/>
                <a:gd name="connsiteX28" fmla="*/ 81533 w 123311"/>
                <a:gd name="connsiteY28" fmla="*/ 88972 h 20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3311" h="203996">
                  <a:moveTo>
                    <a:pt x="81533" y="88972"/>
                  </a:moveTo>
                  <a:lnTo>
                    <a:pt x="45904" y="80274"/>
                  </a:lnTo>
                  <a:cubicBezTo>
                    <a:pt x="28646" y="76064"/>
                    <a:pt x="17790" y="60912"/>
                    <a:pt x="17790" y="44637"/>
                  </a:cubicBezTo>
                  <a:cubicBezTo>
                    <a:pt x="17790" y="24995"/>
                    <a:pt x="32821" y="7878"/>
                    <a:pt x="54533" y="7878"/>
                  </a:cubicBezTo>
                  <a:cubicBezTo>
                    <a:pt x="101018" y="7878"/>
                    <a:pt x="107142" y="53897"/>
                    <a:pt x="108812" y="66524"/>
                  </a:cubicBezTo>
                  <a:cubicBezTo>
                    <a:pt x="109090" y="68208"/>
                    <a:pt x="109090" y="69891"/>
                    <a:pt x="112152" y="69891"/>
                  </a:cubicBezTo>
                  <a:cubicBezTo>
                    <a:pt x="115771" y="69891"/>
                    <a:pt x="115771" y="68488"/>
                    <a:pt x="115771" y="63157"/>
                  </a:cubicBezTo>
                  <a:lnTo>
                    <a:pt x="115771" y="6756"/>
                  </a:lnTo>
                  <a:cubicBezTo>
                    <a:pt x="115771" y="1986"/>
                    <a:pt x="115771" y="22"/>
                    <a:pt x="112709" y="22"/>
                  </a:cubicBezTo>
                  <a:cubicBezTo>
                    <a:pt x="110761" y="22"/>
                    <a:pt x="110482" y="302"/>
                    <a:pt x="108534" y="3669"/>
                  </a:cubicBezTo>
                  <a:lnTo>
                    <a:pt x="98791" y="19664"/>
                  </a:lnTo>
                  <a:cubicBezTo>
                    <a:pt x="90441" y="11526"/>
                    <a:pt x="79028" y="22"/>
                    <a:pt x="54254" y="22"/>
                  </a:cubicBezTo>
                  <a:cubicBezTo>
                    <a:pt x="23357" y="22"/>
                    <a:pt x="-25" y="24715"/>
                    <a:pt x="-25" y="54458"/>
                  </a:cubicBezTo>
                  <a:cubicBezTo>
                    <a:pt x="-25" y="77748"/>
                    <a:pt x="14728" y="98232"/>
                    <a:pt x="36439" y="105808"/>
                  </a:cubicBezTo>
                  <a:cubicBezTo>
                    <a:pt x="39501" y="106931"/>
                    <a:pt x="53698" y="110298"/>
                    <a:pt x="73183" y="115068"/>
                  </a:cubicBezTo>
                  <a:cubicBezTo>
                    <a:pt x="80698" y="117032"/>
                    <a:pt x="89049" y="118996"/>
                    <a:pt x="96843" y="129379"/>
                  </a:cubicBezTo>
                  <a:cubicBezTo>
                    <a:pt x="102688" y="136674"/>
                    <a:pt x="105472" y="145934"/>
                    <a:pt x="105472" y="155194"/>
                  </a:cubicBezTo>
                  <a:cubicBezTo>
                    <a:pt x="105472" y="175117"/>
                    <a:pt x="91554" y="195320"/>
                    <a:pt x="68172" y="195320"/>
                  </a:cubicBezTo>
                  <a:cubicBezTo>
                    <a:pt x="60100" y="195320"/>
                    <a:pt x="38945" y="193917"/>
                    <a:pt x="24192" y="180167"/>
                  </a:cubicBezTo>
                  <a:cubicBezTo>
                    <a:pt x="8047" y="165015"/>
                    <a:pt x="7212" y="147057"/>
                    <a:pt x="6934" y="136955"/>
                  </a:cubicBezTo>
                  <a:cubicBezTo>
                    <a:pt x="6655" y="134149"/>
                    <a:pt x="4429" y="134149"/>
                    <a:pt x="3593" y="134149"/>
                  </a:cubicBezTo>
                  <a:cubicBezTo>
                    <a:pt x="-25" y="134149"/>
                    <a:pt x="-25" y="136113"/>
                    <a:pt x="-25" y="141164"/>
                  </a:cubicBezTo>
                  <a:lnTo>
                    <a:pt x="-25" y="197284"/>
                  </a:lnTo>
                  <a:cubicBezTo>
                    <a:pt x="-25" y="202054"/>
                    <a:pt x="-25" y="204018"/>
                    <a:pt x="3037" y="204018"/>
                  </a:cubicBezTo>
                  <a:cubicBezTo>
                    <a:pt x="4985" y="204018"/>
                    <a:pt x="5264" y="203457"/>
                    <a:pt x="7212" y="200371"/>
                  </a:cubicBezTo>
                  <a:cubicBezTo>
                    <a:pt x="7212" y="200090"/>
                    <a:pt x="8047" y="199248"/>
                    <a:pt x="17233" y="184376"/>
                  </a:cubicBezTo>
                  <a:cubicBezTo>
                    <a:pt x="25862" y="193917"/>
                    <a:pt x="43677" y="204018"/>
                    <a:pt x="68450" y="204018"/>
                  </a:cubicBezTo>
                  <a:cubicBezTo>
                    <a:pt x="101018" y="204018"/>
                    <a:pt x="123287" y="176520"/>
                    <a:pt x="123287" y="145654"/>
                  </a:cubicBezTo>
                  <a:cubicBezTo>
                    <a:pt x="123287" y="117593"/>
                    <a:pt x="104915" y="94584"/>
                    <a:pt x="81533" y="8897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9" name="手繪多邊形: 圖案 2878">
              <a:extLst>
                <a:ext uri="{FF2B5EF4-FFF2-40B4-BE49-F238E27FC236}">
                  <a16:creationId xmlns:a16="http://schemas.microsoft.com/office/drawing/2014/main" id="{A069C69B-1806-152C-98BF-3A745DB967CA}"/>
                </a:ext>
              </a:extLst>
            </p:cNvPr>
            <p:cNvSpPr/>
            <p:nvPr>
              <p:custDataLst>
                <p:tags r:id="rId192"/>
              </p:custDataLst>
            </p:nvPr>
          </p:nvSpPr>
          <p:spPr>
            <a:xfrm>
              <a:off x="40726" y="2392975"/>
              <a:ext cx="87125" cy="175656"/>
            </a:xfrm>
            <a:custGeom>
              <a:avLst/>
              <a:gdLst>
                <a:gd name="connsiteX0" fmla="*/ 42847 w 87125"/>
                <a:gd name="connsiteY0" fmla="*/ 60351 h 175656"/>
                <a:gd name="connsiteX1" fmla="*/ 82652 w 87125"/>
                <a:gd name="connsiteY1" fmla="*/ 60351 h 175656"/>
                <a:gd name="connsiteX2" fmla="*/ 82652 w 87125"/>
                <a:gd name="connsiteY2" fmla="*/ 51652 h 175656"/>
                <a:gd name="connsiteX3" fmla="*/ 42847 w 87125"/>
                <a:gd name="connsiteY3" fmla="*/ 51652 h 175656"/>
                <a:gd name="connsiteX4" fmla="*/ 42847 w 87125"/>
                <a:gd name="connsiteY4" fmla="*/ 22 h 175656"/>
                <a:gd name="connsiteX5" fmla="*/ 35888 w 87125"/>
                <a:gd name="connsiteY5" fmla="*/ 22 h 175656"/>
                <a:gd name="connsiteX6" fmla="*/ -20 w 87125"/>
                <a:gd name="connsiteY6" fmla="*/ 54178 h 175656"/>
                <a:gd name="connsiteX7" fmla="*/ -20 w 87125"/>
                <a:gd name="connsiteY7" fmla="*/ 60351 h 175656"/>
                <a:gd name="connsiteX8" fmla="*/ 23641 w 87125"/>
                <a:gd name="connsiteY8" fmla="*/ 60351 h 175656"/>
                <a:gd name="connsiteX9" fmla="*/ 23641 w 87125"/>
                <a:gd name="connsiteY9" fmla="*/ 137797 h 175656"/>
                <a:gd name="connsiteX10" fmla="*/ 59549 w 87125"/>
                <a:gd name="connsiteY10" fmla="*/ 175678 h 175656"/>
                <a:gd name="connsiteX11" fmla="*/ 87106 w 87125"/>
                <a:gd name="connsiteY11" fmla="*/ 137797 h 175656"/>
                <a:gd name="connsiteX12" fmla="*/ 87106 w 87125"/>
                <a:gd name="connsiteY12" fmla="*/ 121802 h 175656"/>
                <a:gd name="connsiteX13" fmla="*/ 80147 w 87125"/>
                <a:gd name="connsiteY13" fmla="*/ 121802 h 175656"/>
                <a:gd name="connsiteX14" fmla="*/ 80147 w 87125"/>
                <a:gd name="connsiteY14" fmla="*/ 137235 h 175656"/>
                <a:gd name="connsiteX15" fmla="*/ 61497 w 87125"/>
                <a:gd name="connsiteY15" fmla="*/ 168663 h 175656"/>
                <a:gd name="connsiteX16" fmla="*/ 42847 w 87125"/>
                <a:gd name="connsiteY16" fmla="*/ 138358 h 175656"/>
                <a:gd name="connsiteX17" fmla="*/ 42847 w 87125"/>
                <a:gd name="connsiteY17" fmla="*/ 60351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847" y="60351"/>
                  </a:moveTo>
                  <a:lnTo>
                    <a:pt x="82652" y="60351"/>
                  </a:lnTo>
                  <a:lnTo>
                    <a:pt x="82652" y="51652"/>
                  </a:lnTo>
                  <a:lnTo>
                    <a:pt x="42847" y="51652"/>
                  </a:lnTo>
                  <a:lnTo>
                    <a:pt x="42847" y="22"/>
                  </a:lnTo>
                  <a:lnTo>
                    <a:pt x="35888" y="22"/>
                  </a:lnTo>
                  <a:cubicBezTo>
                    <a:pt x="35610" y="23031"/>
                    <a:pt x="27259" y="53055"/>
                    <a:pt x="-20" y="54178"/>
                  </a:cubicBezTo>
                  <a:lnTo>
                    <a:pt x="-20" y="60351"/>
                  </a:lnTo>
                  <a:lnTo>
                    <a:pt x="23641" y="60351"/>
                  </a:lnTo>
                  <a:lnTo>
                    <a:pt x="23641" y="137797"/>
                  </a:lnTo>
                  <a:cubicBezTo>
                    <a:pt x="23641" y="172311"/>
                    <a:pt x="49528" y="175678"/>
                    <a:pt x="59549" y="175678"/>
                  </a:cubicBezTo>
                  <a:cubicBezTo>
                    <a:pt x="79312" y="175678"/>
                    <a:pt x="87106" y="155755"/>
                    <a:pt x="87106" y="137797"/>
                  </a:cubicBezTo>
                  <a:lnTo>
                    <a:pt x="87106" y="121802"/>
                  </a:lnTo>
                  <a:lnTo>
                    <a:pt x="80147" y="121802"/>
                  </a:lnTo>
                  <a:lnTo>
                    <a:pt x="80147" y="137235"/>
                  </a:lnTo>
                  <a:cubicBezTo>
                    <a:pt x="80147" y="158000"/>
                    <a:pt x="71796" y="168663"/>
                    <a:pt x="61497" y="168663"/>
                  </a:cubicBezTo>
                  <a:cubicBezTo>
                    <a:pt x="42847" y="168663"/>
                    <a:pt x="42847" y="143128"/>
                    <a:pt x="42847" y="138358"/>
                  </a:cubicBezTo>
                  <a:lnTo>
                    <a:pt x="42847" y="6035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0" name="手繪多邊形: 圖案 2879">
              <a:extLst>
                <a:ext uri="{FF2B5EF4-FFF2-40B4-BE49-F238E27FC236}">
                  <a16:creationId xmlns:a16="http://schemas.microsoft.com/office/drawing/2014/main" id="{B655F7D4-DF8E-BA72-FCB2-B87A114776C9}"/>
                </a:ext>
              </a:extLst>
            </p:cNvPr>
            <p:cNvSpPr/>
            <p:nvPr>
              <p:custDataLst>
                <p:tags r:id="rId193"/>
              </p:custDataLst>
            </p:nvPr>
          </p:nvSpPr>
          <p:spPr>
            <a:xfrm>
              <a:off x="152873" y="2377823"/>
              <a:ext cx="59568" cy="187721"/>
            </a:xfrm>
            <a:custGeom>
              <a:avLst/>
              <a:gdLst>
                <a:gd name="connsiteX0" fmla="*/ 40068 w 59568"/>
                <a:gd name="connsiteY0" fmla="*/ 63718 h 187721"/>
                <a:gd name="connsiteX1" fmla="*/ 1098 w 59568"/>
                <a:gd name="connsiteY1" fmla="*/ 66805 h 187721"/>
                <a:gd name="connsiteX2" fmla="*/ 1098 w 59568"/>
                <a:gd name="connsiteY2" fmla="*/ 75503 h 187721"/>
                <a:gd name="connsiteX3" fmla="*/ 21696 w 59568"/>
                <a:gd name="connsiteY3" fmla="*/ 90936 h 187721"/>
                <a:gd name="connsiteX4" fmla="*/ 21696 w 59568"/>
                <a:gd name="connsiteY4" fmla="*/ 166418 h 187721"/>
                <a:gd name="connsiteX5" fmla="*/ -16 w 59568"/>
                <a:gd name="connsiteY5" fmla="*/ 179045 h 187721"/>
                <a:gd name="connsiteX6" fmla="*/ -16 w 59568"/>
                <a:gd name="connsiteY6" fmla="*/ 187744 h 187721"/>
                <a:gd name="connsiteX7" fmla="*/ 30603 w 59568"/>
                <a:gd name="connsiteY7" fmla="*/ 186902 h 187721"/>
                <a:gd name="connsiteX8" fmla="*/ 59552 w 59568"/>
                <a:gd name="connsiteY8" fmla="*/ 187744 h 187721"/>
                <a:gd name="connsiteX9" fmla="*/ 59552 w 59568"/>
                <a:gd name="connsiteY9" fmla="*/ 179045 h 187721"/>
                <a:gd name="connsiteX10" fmla="*/ 40068 w 59568"/>
                <a:gd name="connsiteY10" fmla="*/ 166699 h 187721"/>
                <a:gd name="connsiteX11" fmla="*/ 40068 w 59568"/>
                <a:gd name="connsiteY11" fmla="*/ 63718 h 187721"/>
                <a:gd name="connsiteX12" fmla="*/ 41181 w 59568"/>
                <a:gd name="connsiteY12" fmla="*/ 14894 h 187721"/>
                <a:gd name="connsiteX13" fmla="*/ 26428 w 59568"/>
                <a:gd name="connsiteY13" fmla="*/ 22 h 187721"/>
                <a:gd name="connsiteX14" fmla="*/ 11675 w 59568"/>
                <a:gd name="connsiteY14" fmla="*/ 14894 h 187721"/>
                <a:gd name="connsiteX15" fmla="*/ 26428 w 59568"/>
                <a:gd name="connsiteY15" fmla="*/ 29765 h 187721"/>
                <a:gd name="connsiteX16" fmla="*/ 41181 w 59568"/>
                <a:gd name="connsiteY16" fmla="*/ 14894 h 18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568" h="187721">
                  <a:moveTo>
                    <a:pt x="40068" y="63718"/>
                  </a:moveTo>
                  <a:lnTo>
                    <a:pt x="1098" y="66805"/>
                  </a:lnTo>
                  <a:lnTo>
                    <a:pt x="1098" y="75503"/>
                  </a:lnTo>
                  <a:cubicBezTo>
                    <a:pt x="19191" y="75503"/>
                    <a:pt x="21696" y="77187"/>
                    <a:pt x="21696" y="90936"/>
                  </a:cubicBezTo>
                  <a:lnTo>
                    <a:pt x="21696" y="166418"/>
                  </a:lnTo>
                  <a:cubicBezTo>
                    <a:pt x="21696" y="179045"/>
                    <a:pt x="18634" y="179045"/>
                    <a:pt x="-16" y="179045"/>
                  </a:cubicBezTo>
                  <a:lnTo>
                    <a:pt x="-16" y="187744"/>
                  </a:lnTo>
                  <a:cubicBezTo>
                    <a:pt x="8892" y="187463"/>
                    <a:pt x="23923" y="186902"/>
                    <a:pt x="30603" y="186902"/>
                  </a:cubicBezTo>
                  <a:cubicBezTo>
                    <a:pt x="40346" y="186902"/>
                    <a:pt x="50088" y="187463"/>
                    <a:pt x="59552" y="187744"/>
                  </a:cubicBezTo>
                  <a:lnTo>
                    <a:pt x="59552" y="179045"/>
                  </a:lnTo>
                  <a:cubicBezTo>
                    <a:pt x="41181" y="179045"/>
                    <a:pt x="40068" y="177642"/>
                    <a:pt x="40068" y="166699"/>
                  </a:cubicBezTo>
                  <a:lnTo>
                    <a:pt x="40068" y="63718"/>
                  </a:lnTo>
                  <a:close/>
                  <a:moveTo>
                    <a:pt x="41181" y="14894"/>
                  </a:moveTo>
                  <a:cubicBezTo>
                    <a:pt x="41181" y="5914"/>
                    <a:pt x="34222" y="22"/>
                    <a:pt x="26428" y="22"/>
                  </a:cubicBezTo>
                  <a:cubicBezTo>
                    <a:pt x="17799" y="22"/>
                    <a:pt x="11675" y="7598"/>
                    <a:pt x="11675" y="14894"/>
                  </a:cubicBezTo>
                  <a:cubicBezTo>
                    <a:pt x="11675" y="22470"/>
                    <a:pt x="17799" y="29765"/>
                    <a:pt x="26428" y="29765"/>
                  </a:cubicBezTo>
                  <a:cubicBezTo>
                    <a:pt x="34222" y="29765"/>
                    <a:pt x="41181" y="23873"/>
                    <a:pt x="41181" y="1489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1" name="手繪多邊形: 圖案 2880">
              <a:extLst>
                <a:ext uri="{FF2B5EF4-FFF2-40B4-BE49-F238E27FC236}">
                  <a16:creationId xmlns:a16="http://schemas.microsoft.com/office/drawing/2014/main" id="{96F86B20-2565-BC57-F480-C6459B1F65B2}"/>
                </a:ext>
              </a:extLst>
            </p:cNvPr>
            <p:cNvSpPr/>
            <p:nvPr>
              <p:custDataLst>
                <p:tags r:id="rId194"/>
              </p:custDataLst>
            </p:nvPr>
          </p:nvSpPr>
          <p:spPr>
            <a:xfrm>
              <a:off x="230473" y="2439835"/>
              <a:ext cx="106053" cy="128795"/>
            </a:xfrm>
            <a:custGeom>
              <a:avLst/>
              <a:gdLst>
                <a:gd name="connsiteX0" fmla="*/ 23091 w 106053"/>
                <a:gd name="connsiteY0" fmla="*/ 64560 h 128795"/>
                <a:gd name="connsiteX1" fmla="*/ 60669 w 106053"/>
                <a:gd name="connsiteY1" fmla="*/ 7037 h 128795"/>
                <a:gd name="connsiteX2" fmla="*/ 90453 w 106053"/>
                <a:gd name="connsiteY2" fmla="*/ 17419 h 128795"/>
                <a:gd name="connsiteX3" fmla="*/ 77370 w 106053"/>
                <a:gd name="connsiteY3" fmla="*/ 30327 h 128795"/>
                <a:gd name="connsiteX4" fmla="*/ 90174 w 106053"/>
                <a:gd name="connsiteY4" fmla="*/ 43234 h 128795"/>
                <a:gd name="connsiteX5" fmla="*/ 102979 w 106053"/>
                <a:gd name="connsiteY5" fmla="*/ 30046 h 128795"/>
                <a:gd name="connsiteX6" fmla="*/ 60390 w 106053"/>
                <a:gd name="connsiteY6" fmla="*/ 22 h 128795"/>
                <a:gd name="connsiteX7" fmla="*/ -13 w 106053"/>
                <a:gd name="connsiteY7" fmla="*/ 65121 h 128795"/>
                <a:gd name="connsiteX8" fmla="*/ 59834 w 106053"/>
                <a:gd name="connsiteY8" fmla="*/ 128817 h 128795"/>
                <a:gd name="connsiteX9" fmla="*/ 106041 w 106053"/>
                <a:gd name="connsiteY9" fmla="*/ 92339 h 128795"/>
                <a:gd name="connsiteX10" fmla="*/ 102422 w 106053"/>
                <a:gd name="connsiteY10" fmla="*/ 89533 h 128795"/>
                <a:gd name="connsiteX11" fmla="*/ 98803 w 106053"/>
                <a:gd name="connsiteY11" fmla="*/ 92339 h 128795"/>
                <a:gd name="connsiteX12" fmla="*/ 62339 w 106053"/>
                <a:gd name="connsiteY12" fmla="*/ 121802 h 128795"/>
                <a:gd name="connsiteX13" fmla="*/ 23091 w 106053"/>
                <a:gd name="connsiteY13" fmla="*/ 6456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053" h="128795">
                  <a:moveTo>
                    <a:pt x="23091" y="64560"/>
                  </a:moveTo>
                  <a:cubicBezTo>
                    <a:pt x="23091" y="18822"/>
                    <a:pt x="45916" y="7037"/>
                    <a:pt x="60669" y="7037"/>
                  </a:cubicBezTo>
                  <a:cubicBezTo>
                    <a:pt x="63174" y="7037"/>
                    <a:pt x="80710" y="7317"/>
                    <a:pt x="90453" y="17419"/>
                  </a:cubicBezTo>
                  <a:cubicBezTo>
                    <a:pt x="79040" y="18261"/>
                    <a:pt x="77370" y="26679"/>
                    <a:pt x="77370" y="30327"/>
                  </a:cubicBezTo>
                  <a:cubicBezTo>
                    <a:pt x="77370" y="37622"/>
                    <a:pt x="82380" y="43234"/>
                    <a:pt x="90174" y="43234"/>
                  </a:cubicBezTo>
                  <a:cubicBezTo>
                    <a:pt x="97412" y="43234"/>
                    <a:pt x="102979" y="38464"/>
                    <a:pt x="102979" y="30046"/>
                  </a:cubicBezTo>
                  <a:cubicBezTo>
                    <a:pt x="102979" y="10965"/>
                    <a:pt x="81824" y="22"/>
                    <a:pt x="60390" y="22"/>
                  </a:cubicBezTo>
                  <a:cubicBezTo>
                    <a:pt x="25596" y="22"/>
                    <a:pt x="-13" y="30327"/>
                    <a:pt x="-13" y="65121"/>
                  </a:cubicBezTo>
                  <a:cubicBezTo>
                    <a:pt x="-13" y="101038"/>
                    <a:pt x="27544" y="128817"/>
                    <a:pt x="59834" y="128817"/>
                  </a:cubicBezTo>
                  <a:cubicBezTo>
                    <a:pt x="97133" y="128817"/>
                    <a:pt x="106041" y="95145"/>
                    <a:pt x="106041" y="92339"/>
                  </a:cubicBezTo>
                  <a:cubicBezTo>
                    <a:pt x="106041" y="89533"/>
                    <a:pt x="103257" y="89533"/>
                    <a:pt x="102422" y="89533"/>
                  </a:cubicBezTo>
                  <a:cubicBezTo>
                    <a:pt x="99917" y="89533"/>
                    <a:pt x="99360" y="90656"/>
                    <a:pt x="98803" y="92339"/>
                  </a:cubicBezTo>
                  <a:cubicBezTo>
                    <a:pt x="90731" y="118435"/>
                    <a:pt x="72638" y="121802"/>
                    <a:pt x="62339" y="121802"/>
                  </a:cubicBezTo>
                  <a:cubicBezTo>
                    <a:pt x="47586" y="121802"/>
                    <a:pt x="23091" y="109737"/>
                    <a:pt x="23091" y="6456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2" name="手繪多邊形: 圖案 2881">
              <a:extLst>
                <a:ext uri="{FF2B5EF4-FFF2-40B4-BE49-F238E27FC236}">
                  <a16:creationId xmlns:a16="http://schemas.microsoft.com/office/drawing/2014/main" id="{F2D48E8A-D300-213C-A066-0DAB32CC53E0}"/>
                </a:ext>
              </a:extLst>
            </p:cNvPr>
            <p:cNvSpPr/>
            <p:nvPr>
              <p:custDataLst>
                <p:tags r:id="rId195"/>
              </p:custDataLst>
            </p:nvPr>
          </p:nvSpPr>
          <p:spPr>
            <a:xfrm>
              <a:off x="344785" y="2370807"/>
              <a:ext cx="134446" cy="194736"/>
            </a:xfrm>
            <a:custGeom>
              <a:avLst/>
              <a:gdLst>
                <a:gd name="connsiteX0" fmla="*/ 21703 w 134446"/>
                <a:gd name="connsiteY0" fmla="*/ 173433 h 194736"/>
                <a:gd name="connsiteX1" fmla="*/ -9 w 134446"/>
                <a:gd name="connsiteY1" fmla="*/ 186060 h 194736"/>
                <a:gd name="connsiteX2" fmla="*/ -9 w 134446"/>
                <a:gd name="connsiteY2" fmla="*/ 194759 h 194736"/>
                <a:gd name="connsiteX3" fmla="*/ 30332 w 134446"/>
                <a:gd name="connsiteY3" fmla="*/ 193917 h 194736"/>
                <a:gd name="connsiteX4" fmla="*/ 60951 w 134446"/>
                <a:gd name="connsiteY4" fmla="*/ 194759 h 194736"/>
                <a:gd name="connsiteX5" fmla="*/ 60951 w 134446"/>
                <a:gd name="connsiteY5" fmla="*/ 186060 h 194736"/>
                <a:gd name="connsiteX6" fmla="*/ 39239 w 134446"/>
                <a:gd name="connsiteY6" fmla="*/ 173433 h 194736"/>
                <a:gd name="connsiteX7" fmla="*/ 39239 w 134446"/>
                <a:gd name="connsiteY7" fmla="*/ 144531 h 194736"/>
                <a:gd name="connsiteX8" fmla="*/ 57054 w 134446"/>
                <a:gd name="connsiteY8" fmla="*/ 129098 h 194736"/>
                <a:gd name="connsiteX9" fmla="*/ 90179 w 134446"/>
                <a:gd name="connsiteY9" fmla="*/ 179606 h 194736"/>
                <a:gd name="connsiteX10" fmla="*/ 80158 w 134446"/>
                <a:gd name="connsiteY10" fmla="*/ 186060 h 194736"/>
                <a:gd name="connsiteX11" fmla="*/ 80158 w 134446"/>
                <a:gd name="connsiteY11" fmla="*/ 194759 h 194736"/>
                <a:gd name="connsiteX12" fmla="*/ 110220 w 134446"/>
                <a:gd name="connsiteY12" fmla="*/ 193917 h 194736"/>
                <a:gd name="connsiteX13" fmla="*/ 134437 w 134446"/>
                <a:gd name="connsiteY13" fmla="*/ 194759 h 194736"/>
                <a:gd name="connsiteX14" fmla="*/ 134437 w 134446"/>
                <a:gd name="connsiteY14" fmla="*/ 186060 h 194736"/>
                <a:gd name="connsiteX15" fmla="*/ 107437 w 134446"/>
                <a:gd name="connsiteY15" fmla="*/ 171188 h 194736"/>
                <a:gd name="connsiteX16" fmla="*/ 72085 w 134446"/>
                <a:gd name="connsiteY16" fmla="*/ 120961 h 194736"/>
                <a:gd name="connsiteX17" fmla="*/ 70415 w 134446"/>
                <a:gd name="connsiteY17" fmla="*/ 117874 h 194736"/>
                <a:gd name="connsiteX18" fmla="*/ 92962 w 134446"/>
                <a:gd name="connsiteY18" fmla="*/ 97671 h 194736"/>
                <a:gd name="connsiteX19" fmla="*/ 128035 w 134446"/>
                <a:gd name="connsiteY19" fmla="*/ 82518 h 194736"/>
                <a:gd name="connsiteX20" fmla="*/ 128035 w 134446"/>
                <a:gd name="connsiteY20" fmla="*/ 73820 h 194736"/>
                <a:gd name="connsiteX21" fmla="*/ 108550 w 134446"/>
                <a:gd name="connsiteY21" fmla="*/ 74661 h 194736"/>
                <a:gd name="connsiteX22" fmla="*/ 77374 w 134446"/>
                <a:gd name="connsiteY22" fmla="*/ 73820 h 194736"/>
                <a:gd name="connsiteX23" fmla="*/ 77374 w 134446"/>
                <a:gd name="connsiteY23" fmla="*/ 82518 h 194736"/>
                <a:gd name="connsiteX24" fmla="*/ 85447 w 134446"/>
                <a:gd name="connsiteY24" fmla="*/ 89533 h 194736"/>
                <a:gd name="connsiteX25" fmla="*/ 79323 w 134446"/>
                <a:gd name="connsiteY25" fmla="*/ 100477 h 194736"/>
                <a:gd name="connsiteX26" fmla="*/ 40074 w 134446"/>
                <a:gd name="connsiteY26" fmla="*/ 134710 h 194736"/>
                <a:gd name="connsiteX27" fmla="*/ 40074 w 134446"/>
                <a:gd name="connsiteY27" fmla="*/ 22 h 194736"/>
                <a:gd name="connsiteX28" fmla="*/ -9 w 134446"/>
                <a:gd name="connsiteY28" fmla="*/ 3108 h 194736"/>
                <a:gd name="connsiteX29" fmla="*/ -9 w 134446"/>
                <a:gd name="connsiteY29" fmla="*/ 11807 h 194736"/>
                <a:gd name="connsiteX30" fmla="*/ 21703 w 134446"/>
                <a:gd name="connsiteY30" fmla="*/ 27521 h 194736"/>
                <a:gd name="connsiteX31" fmla="*/ 21703 w 134446"/>
                <a:gd name="connsiteY31" fmla="*/ 173433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4446" h="194736">
                  <a:moveTo>
                    <a:pt x="21703" y="173433"/>
                  </a:moveTo>
                  <a:cubicBezTo>
                    <a:pt x="21703" y="186060"/>
                    <a:pt x="18641" y="186060"/>
                    <a:pt x="-9" y="186060"/>
                  </a:cubicBezTo>
                  <a:lnTo>
                    <a:pt x="-9" y="194759"/>
                  </a:lnTo>
                  <a:cubicBezTo>
                    <a:pt x="9177" y="194478"/>
                    <a:pt x="22260" y="193917"/>
                    <a:pt x="30332" y="193917"/>
                  </a:cubicBezTo>
                  <a:cubicBezTo>
                    <a:pt x="38683" y="193917"/>
                    <a:pt x="49817" y="194197"/>
                    <a:pt x="60951" y="194759"/>
                  </a:cubicBezTo>
                  <a:lnTo>
                    <a:pt x="60951" y="186060"/>
                  </a:lnTo>
                  <a:cubicBezTo>
                    <a:pt x="42301" y="186060"/>
                    <a:pt x="39239" y="186060"/>
                    <a:pt x="39239" y="173433"/>
                  </a:cubicBezTo>
                  <a:lnTo>
                    <a:pt x="39239" y="144531"/>
                  </a:lnTo>
                  <a:lnTo>
                    <a:pt x="57054" y="129098"/>
                  </a:lnTo>
                  <a:cubicBezTo>
                    <a:pt x="78488" y="158842"/>
                    <a:pt x="90179" y="174555"/>
                    <a:pt x="90179" y="179606"/>
                  </a:cubicBezTo>
                  <a:cubicBezTo>
                    <a:pt x="90179" y="184938"/>
                    <a:pt x="85447" y="186060"/>
                    <a:pt x="80158" y="186060"/>
                  </a:cubicBezTo>
                  <a:lnTo>
                    <a:pt x="80158" y="194759"/>
                  </a:lnTo>
                  <a:cubicBezTo>
                    <a:pt x="87952" y="194478"/>
                    <a:pt x="104375" y="193917"/>
                    <a:pt x="110220" y="193917"/>
                  </a:cubicBezTo>
                  <a:cubicBezTo>
                    <a:pt x="118293" y="193917"/>
                    <a:pt x="126365" y="194197"/>
                    <a:pt x="134437" y="194759"/>
                  </a:cubicBezTo>
                  <a:lnTo>
                    <a:pt x="134437" y="186060"/>
                  </a:lnTo>
                  <a:cubicBezTo>
                    <a:pt x="124138" y="186060"/>
                    <a:pt x="118014" y="186060"/>
                    <a:pt x="107437" y="171188"/>
                  </a:cubicBezTo>
                  <a:lnTo>
                    <a:pt x="72085" y="120961"/>
                  </a:lnTo>
                  <a:cubicBezTo>
                    <a:pt x="71807" y="120399"/>
                    <a:pt x="70415" y="118716"/>
                    <a:pt x="70415" y="117874"/>
                  </a:cubicBezTo>
                  <a:cubicBezTo>
                    <a:pt x="70415" y="116752"/>
                    <a:pt x="90179" y="99916"/>
                    <a:pt x="92962" y="97671"/>
                  </a:cubicBezTo>
                  <a:cubicBezTo>
                    <a:pt x="110499" y="83360"/>
                    <a:pt x="122190" y="82799"/>
                    <a:pt x="128035" y="82518"/>
                  </a:cubicBezTo>
                  <a:lnTo>
                    <a:pt x="128035" y="73820"/>
                  </a:lnTo>
                  <a:cubicBezTo>
                    <a:pt x="119963" y="74661"/>
                    <a:pt x="116344" y="74661"/>
                    <a:pt x="108550" y="74661"/>
                  </a:cubicBezTo>
                  <a:cubicBezTo>
                    <a:pt x="98529" y="74661"/>
                    <a:pt x="81271" y="74100"/>
                    <a:pt x="77374" y="73820"/>
                  </a:cubicBezTo>
                  <a:lnTo>
                    <a:pt x="77374" y="82518"/>
                  </a:lnTo>
                  <a:cubicBezTo>
                    <a:pt x="82663" y="82799"/>
                    <a:pt x="85447" y="85886"/>
                    <a:pt x="85447" y="89533"/>
                  </a:cubicBezTo>
                  <a:cubicBezTo>
                    <a:pt x="85447" y="95145"/>
                    <a:pt x="81550" y="98513"/>
                    <a:pt x="79323" y="100477"/>
                  </a:cubicBezTo>
                  <a:lnTo>
                    <a:pt x="40074" y="134710"/>
                  </a:lnTo>
                  <a:lnTo>
                    <a:pt x="40074" y="22"/>
                  </a:lnTo>
                  <a:lnTo>
                    <a:pt x="-9" y="3108"/>
                  </a:lnTo>
                  <a:lnTo>
                    <a:pt x="-9" y="11807"/>
                  </a:lnTo>
                  <a:cubicBezTo>
                    <a:pt x="19476" y="11807"/>
                    <a:pt x="21703" y="13771"/>
                    <a:pt x="21703" y="27521"/>
                  </a:cubicBezTo>
                  <a:lnTo>
                    <a:pt x="21703" y="17343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3" name="手繪多邊形: 圖案 2882">
              <a:extLst>
                <a:ext uri="{FF2B5EF4-FFF2-40B4-BE49-F238E27FC236}">
                  <a16:creationId xmlns:a16="http://schemas.microsoft.com/office/drawing/2014/main" id="{B6E984AE-1F5A-B993-2841-46DC20297B98}"/>
                </a:ext>
              </a:extLst>
            </p:cNvPr>
            <p:cNvSpPr/>
            <p:nvPr>
              <p:custDataLst>
                <p:tags r:id="rId196"/>
              </p:custDataLst>
            </p:nvPr>
          </p:nvSpPr>
          <p:spPr>
            <a:xfrm>
              <a:off x="486963" y="2496797"/>
              <a:ext cx="73764" cy="16274"/>
            </a:xfrm>
            <a:custGeom>
              <a:avLst/>
              <a:gdLst>
                <a:gd name="connsiteX0" fmla="*/ 73761 w 73764"/>
                <a:gd name="connsiteY0" fmla="*/ 16296 h 16274"/>
                <a:gd name="connsiteX1" fmla="*/ 73761 w 73764"/>
                <a:gd name="connsiteY1" fmla="*/ 22 h 16274"/>
                <a:gd name="connsiteX2" fmla="*/ -4 w 73764"/>
                <a:gd name="connsiteY2" fmla="*/ 22 h 16274"/>
                <a:gd name="connsiteX3" fmla="*/ -4 w 73764"/>
                <a:gd name="connsiteY3" fmla="*/ 16296 h 16274"/>
                <a:gd name="connsiteX4" fmla="*/ 73761 w 73764"/>
                <a:gd name="connsiteY4" fmla="*/ 16296 h 1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64" h="16274">
                  <a:moveTo>
                    <a:pt x="73761" y="16296"/>
                  </a:moveTo>
                  <a:lnTo>
                    <a:pt x="73761" y="22"/>
                  </a:lnTo>
                  <a:lnTo>
                    <a:pt x="-4" y="22"/>
                  </a:lnTo>
                  <a:lnTo>
                    <a:pt x="-4" y="16296"/>
                  </a:lnTo>
                  <a:lnTo>
                    <a:pt x="73761" y="1629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4" name="手繪多邊形: 圖案 2883">
              <a:extLst>
                <a:ext uri="{FF2B5EF4-FFF2-40B4-BE49-F238E27FC236}">
                  <a16:creationId xmlns:a16="http://schemas.microsoft.com/office/drawing/2014/main" id="{DB436C1C-BBD4-8F4F-B527-987B95DBDD96}"/>
                </a:ext>
              </a:extLst>
            </p:cNvPr>
            <p:cNvSpPr/>
            <p:nvPr>
              <p:custDataLst>
                <p:tags r:id="rId197"/>
              </p:custDataLst>
            </p:nvPr>
          </p:nvSpPr>
          <p:spPr>
            <a:xfrm>
              <a:off x="581976" y="2392975"/>
              <a:ext cx="87125" cy="175656"/>
            </a:xfrm>
            <a:custGeom>
              <a:avLst/>
              <a:gdLst>
                <a:gd name="connsiteX0" fmla="*/ 42867 w 87125"/>
                <a:gd name="connsiteY0" fmla="*/ 60351 h 175656"/>
                <a:gd name="connsiteX1" fmla="*/ 82672 w 87125"/>
                <a:gd name="connsiteY1" fmla="*/ 60351 h 175656"/>
                <a:gd name="connsiteX2" fmla="*/ 82672 w 87125"/>
                <a:gd name="connsiteY2" fmla="*/ 51652 h 175656"/>
                <a:gd name="connsiteX3" fmla="*/ 42867 w 87125"/>
                <a:gd name="connsiteY3" fmla="*/ 51652 h 175656"/>
                <a:gd name="connsiteX4" fmla="*/ 42867 w 87125"/>
                <a:gd name="connsiteY4" fmla="*/ 22 h 175656"/>
                <a:gd name="connsiteX5" fmla="*/ 35908 w 87125"/>
                <a:gd name="connsiteY5" fmla="*/ 22 h 175656"/>
                <a:gd name="connsiteX6" fmla="*/ 0 w 87125"/>
                <a:gd name="connsiteY6" fmla="*/ 54178 h 175656"/>
                <a:gd name="connsiteX7" fmla="*/ 0 w 87125"/>
                <a:gd name="connsiteY7" fmla="*/ 60351 h 175656"/>
                <a:gd name="connsiteX8" fmla="*/ 23660 w 87125"/>
                <a:gd name="connsiteY8" fmla="*/ 60351 h 175656"/>
                <a:gd name="connsiteX9" fmla="*/ 23660 w 87125"/>
                <a:gd name="connsiteY9" fmla="*/ 137797 h 175656"/>
                <a:gd name="connsiteX10" fmla="*/ 59568 w 87125"/>
                <a:gd name="connsiteY10" fmla="*/ 175678 h 175656"/>
                <a:gd name="connsiteX11" fmla="*/ 87125 w 87125"/>
                <a:gd name="connsiteY11" fmla="*/ 137797 h 175656"/>
                <a:gd name="connsiteX12" fmla="*/ 87125 w 87125"/>
                <a:gd name="connsiteY12" fmla="*/ 121802 h 175656"/>
                <a:gd name="connsiteX13" fmla="*/ 80166 w 87125"/>
                <a:gd name="connsiteY13" fmla="*/ 121802 h 175656"/>
                <a:gd name="connsiteX14" fmla="*/ 80166 w 87125"/>
                <a:gd name="connsiteY14" fmla="*/ 137235 h 175656"/>
                <a:gd name="connsiteX15" fmla="*/ 61516 w 87125"/>
                <a:gd name="connsiteY15" fmla="*/ 168663 h 175656"/>
                <a:gd name="connsiteX16" fmla="*/ 42867 w 87125"/>
                <a:gd name="connsiteY16" fmla="*/ 138358 h 175656"/>
                <a:gd name="connsiteX17" fmla="*/ 42867 w 87125"/>
                <a:gd name="connsiteY17" fmla="*/ 60351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867" y="60351"/>
                  </a:moveTo>
                  <a:lnTo>
                    <a:pt x="82672" y="60351"/>
                  </a:lnTo>
                  <a:lnTo>
                    <a:pt x="82672" y="51652"/>
                  </a:lnTo>
                  <a:lnTo>
                    <a:pt x="42867" y="51652"/>
                  </a:lnTo>
                  <a:lnTo>
                    <a:pt x="42867" y="22"/>
                  </a:lnTo>
                  <a:lnTo>
                    <a:pt x="35908" y="22"/>
                  </a:lnTo>
                  <a:cubicBezTo>
                    <a:pt x="35629" y="23031"/>
                    <a:pt x="27279" y="53055"/>
                    <a:pt x="0" y="54178"/>
                  </a:cubicBezTo>
                  <a:lnTo>
                    <a:pt x="0" y="60351"/>
                  </a:lnTo>
                  <a:lnTo>
                    <a:pt x="23660" y="60351"/>
                  </a:lnTo>
                  <a:lnTo>
                    <a:pt x="23660" y="137797"/>
                  </a:lnTo>
                  <a:cubicBezTo>
                    <a:pt x="23660" y="172311"/>
                    <a:pt x="49547" y="175678"/>
                    <a:pt x="59568" y="175678"/>
                  </a:cubicBezTo>
                  <a:cubicBezTo>
                    <a:pt x="79331" y="175678"/>
                    <a:pt x="87125" y="155755"/>
                    <a:pt x="87125" y="137797"/>
                  </a:cubicBezTo>
                  <a:lnTo>
                    <a:pt x="87125" y="121802"/>
                  </a:lnTo>
                  <a:lnTo>
                    <a:pt x="80166" y="121802"/>
                  </a:lnTo>
                  <a:lnTo>
                    <a:pt x="80166" y="137235"/>
                  </a:lnTo>
                  <a:cubicBezTo>
                    <a:pt x="80166" y="158000"/>
                    <a:pt x="71816" y="168663"/>
                    <a:pt x="61516" y="168663"/>
                  </a:cubicBezTo>
                  <a:cubicBezTo>
                    <a:pt x="42867" y="168663"/>
                    <a:pt x="42867" y="143128"/>
                    <a:pt x="42867" y="138358"/>
                  </a:cubicBezTo>
                  <a:lnTo>
                    <a:pt x="42867" y="6035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5" name="手繪多邊形: 圖案 2884">
              <a:extLst>
                <a:ext uri="{FF2B5EF4-FFF2-40B4-BE49-F238E27FC236}">
                  <a16:creationId xmlns:a16="http://schemas.microsoft.com/office/drawing/2014/main" id="{7EF3514C-36C1-5046-69E4-BBF895234D5C}"/>
                </a:ext>
              </a:extLst>
            </p:cNvPr>
            <p:cNvSpPr/>
            <p:nvPr>
              <p:custDataLst>
                <p:tags r:id="rId198"/>
              </p:custDataLst>
            </p:nvPr>
          </p:nvSpPr>
          <p:spPr>
            <a:xfrm>
              <a:off x="692731" y="2439835"/>
              <a:ext cx="123311" cy="128795"/>
            </a:xfrm>
            <a:custGeom>
              <a:avLst/>
              <a:gdLst>
                <a:gd name="connsiteX0" fmla="*/ 123315 w 123311"/>
                <a:gd name="connsiteY0" fmla="*/ 65682 h 128795"/>
                <a:gd name="connsiteX1" fmla="*/ 61799 w 123311"/>
                <a:gd name="connsiteY1" fmla="*/ 22 h 128795"/>
                <a:gd name="connsiteX2" fmla="*/ 4 w 123311"/>
                <a:gd name="connsiteY2" fmla="*/ 65682 h 128795"/>
                <a:gd name="connsiteX3" fmla="*/ 61520 w 123311"/>
                <a:gd name="connsiteY3" fmla="*/ 128817 h 128795"/>
                <a:gd name="connsiteX4" fmla="*/ 123315 w 123311"/>
                <a:gd name="connsiteY4" fmla="*/ 65682 h 128795"/>
                <a:gd name="connsiteX5" fmla="*/ 61799 w 123311"/>
                <a:gd name="connsiteY5" fmla="*/ 121802 h 128795"/>
                <a:gd name="connsiteX6" fmla="*/ 30066 w 123311"/>
                <a:gd name="connsiteY6" fmla="*/ 103002 h 128795"/>
                <a:gd name="connsiteX7" fmla="*/ 23107 w 123311"/>
                <a:gd name="connsiteY7" fmla="*/ 63437 h 128795"/>
                <a:gd name="connsiteX8" fmla="*/ 29788 w 123311"/>
                <a:gd name="connsiteY8" fmla="*/ 24995 h 128795"/>
                <a:gd name="connsiteX9" fmla="*/ 61520 w 123311"/>
                <a:gd name="connsiteY9" fmla="*/ 6195 h 128795"/>
                <a:gd name="connsiteX10" fmla="*/ 92975 w 123311"/>
                <a:gd name="connsiteY10" fmla="*/ 24434 h 128795"/>
                <a:gd name="connsiteX11" fmla="*/ 100212 w 123311"/>
                <a:gd name="connsiteY11" fmla="*/ 63437 h 128795"/>
                <a:gd name="connsiteX12" fmla="*/ 94088 w 123311"/>
                <a:gd name="connsiteY12" fmla="*/ 101038 h 128795"/>
                <a:gd name="connsiteX13" fmla="*/ 61799 w 123311"/>
                <a:gd name="connsiteY13" fmla="*/ 121802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11" h="128795">
                  <a:moveTo>
                    <a:pt x="123315" y="65682"/>
                  </a:moveTo>
                  <a:cubicBezTo>
                    <a:pt x="123315" y="29765"/>
                    <a:pt x="95480" y="22"/>
                    <a:pt x="61799" y="22"/>
                  </a:cubicBezTo>
                  <a:cubicBezTo>
                    <a:pt x="27004" y="22"/>
                    <a:pt x="4" y="30607"/>
                    <a:pt x="4" y="65682"/>
                  </a:cubicBezTo>
                  <a:cubicBezTo>
                    <a:pt x="4" y="101880"/>
                    <a:pt x="28953" y="128817"/>
                    <a:pt x="61520" y="128817"/>
                  </a:cubicBezTo>
                  <a:cubicBezTo>
                    <a:pt x="95201" y="128817"/>
                    <a:pt x="123315" y="101319"/>
                    <a:pt x="123315" y="65682"/>
                  </a:cubicBezTo>
                  <a:close/>
                  <a:moveTo>
                    <a:pt x="61799" y="121802"/>
                  </a:moveTo>
                  <a:cubicBezTo>
                    <a:pt x="49829" y="121802"/>
                    <a:pt x="37582" y="115910"/>
                    <a:pt x="30066" y="103002"/>
                  </a:cubicBezTo>
                  <a:cubicBezTo>
                    <a:pt x="23107" y="90656"/>
                    <a:pt x="23107" y="73539"/>
                    <a:pt x="23107" y="63437"/>
                  </a:cubicBezTo>
                  <a:cubicBezTo>
                    <a:pt x="23107" y="52494"/>
                    <a:pt x="23107" y="37342"/>
                    <a:pt x="29788" y="24995"/>
                  </a:cubicBezTo>
                  <a:cubicBezTo>
                    <a:pt x="37303" y="12087"/>
                    <a:pt x="50386" y="6195"/>
                    <a:pt x="61520" y="6195"/>
                  </a:cubicBezTo>
                  <a:cubicBezTo>
                    <a:pt x="73768" y="6195"/>
                    <a:pt x="85737" y="12368"/>
                    <a:pt x="92975" y="24434"/>
                  </a:cubicBezTo>
                  <a:cubicBezTo>
                    <a:pt x="100212" y="36500"/>
                    <a:pt x="100212" y="52775"/>
                    <a:pt x="100212" y="63437"/>
                  </a:cubicBezTo>
                  <a:cubicBezTo>
                    <a:pt x="100212" y="73539"/>
                    <a:pt x="100212" y="88692"/>
                    <a:pt x="94088" y="101038"/>
                  </a:cubicBezTo>
                  <a:cubicBezTo>
                    <a:pt x="87964" y="113665"/>
                    <a:pt x="75717" y="121802"/>
                    <a:pt x="61799" y="12180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6" name="手繪多邊形: 圖案 2885">
              <a:extLst>
                <a:ext uri="{FF2B5EF4-FFF2-40B4-BE49-F238E27FC236}">
                  <a16:creationId xmlns:a16="http://schemas.microsoft.com/office/drawing/2014/main" id="{DF9692FB-9E9E-7C2B-1A8E-A053A0919C89}"/>
                </a:ext>
              </a:extLst>
            </p:cNvPr>
            <p:cNvSpPr/>
            <p:nvPr>
              <p:custDataLst>
                <p:tags r:id="rId199"/>
              </p:custDataLst>
            </p:nvPr>
          </p:nvSpPr>
          <p:spPr>
            <a:xfrm>
              <a:off x="831910" y="2438432"/>
              <a:ext cx="127208" cy="184915"/>
            </a:xfrm>
            <a:custGeom>
              <a:avLst/>
              <a:gdLst>
                <a:gd name="connsiteX0" fmla="*/ 54010 w 127208"/>
                <a:gd name="connsiteY0" fmla="*/ 78870 h 184915"/>
                <a:gd name="connsiteX1" fmla="*/ 29793 w 127208"/>
                <a:gd name="connsiteY1" fmla="*/ 44357 h 184915"/>
                <a:gd name="connsiteX2" fmla="*/ 34246 w 127208"/>
                <a:gd name="connsiteY2" fmla="*/ 20786 h 184915"/>
                <a:gd name="connsiteX3" fmla="*/ 54010 w 127208"/>
                <a:gd name="connsiteY3" fmla="*/ 9562 h 184915"/>
                <a:gd name="connsiteX4" fmla="*/ 78227 w 127208"/>
                <a:gd name="connsiteY4" fmla="*/ 44076 h 184915"/>
                <a:gd name="connsiteX5" fmla="*/ 73773 w 127208"/>
                <a:gd name="connsiteY5" fmla="*/ 67646 h 184915"/>
                <a:gd name="connsiteX6" fmla="*/ 54010 w 127208"/>
                <a:gd name="connsiteY6" fmla="*/ 78870 h 184915"/>
                <a:gd name="connsiteX7" fmla="*/ 21720 w 127208"/>
                <a:gd name="connsiteY7" fmla="*/ 89814 h 184915"/>
                <a:gd name="connsiteX8" fmla="*/ 26452 w 127208"/>
                <a:gd name="connsiteY8" fmla="*/ 76626 h 184915"/>
                <a:gd name="connsiteX9" fmla="*/ 54010 w 127208"/>
                <a:gd name="connsiteY9" fmla="*/ 85324 h 184915"/>
                <a:gd name="connsiteX10" fmla="*/ 99103 w 127208"/>
                <a:gd name="connsiteY10" fmla="*/ 44357 h 184915"/>
                <a:gd name="connsiteX11" fmla="*/ 87691 w 127208"/>
                <a:gd name="connsiteY11" fmla="*/ 17138 h 184915"/>
                <a:gd name="connsiteX12" fmla="*/ 112743 w 127208"/>
                <a:gd name="connsiteY12" fmla="*/ 6195 h 184915"/>
                <a:gd name="connsiteX13" fmla="*/ 115526 w 127208"/>
                <a:gd name="connsiteY13" fmla="*/ 6475 h 184915"/>
                <a:gd name="connsiteX14" fmla="*/ 111073 w 127208"/>
                <a:gd name="connsiteY14" fmla="*/ 14052 h 184915"/>
                <a:gd name="connsiteX15" fmla="*/ 119145 w 127208"/>
                <a:gd name="connsiteY15" fmla="*/ 22189 h 184915"/>
                <a:gd name="connsiteX16" fmla="*/ 127217 w 127208"/>
                <a:gd name="connsiteY16" fmla="*/ 13771 h 184915"/>
                <a:gd name="connsiteX17" fmla="*/ 113021 w 127208"/>
                <a:gd name="connsiteY17" fmla="*/ 22 h 184915"/>
                <a:gd name="connsiteX18" fmla="*/ 83515 w 127208"/>
                <a:gd name="connsiteY18" fmla="*/ 13210 h 184915"/>
                <a:gd name="connsiteX19" fmla="*/ 54010 w 127208"/>
                <a:gd name="connsiteY19" fmla="*/ 3108 h 184915"/>
                <a:gd name="connsiteX20" fmla="*/ 8916 w 127208"/>
                <a:gd name="connsiteY20" fmla="*/ 44076 h 184915"/>
                <a:gd name="connsiteX21" fmla="*/ 21999 w 127208"/>
                <a:gd name="connsiteY21" fmla="*/ 72978 h 184915"/>
                <a:gd name="connsiteX22" fmla="*/ 13370 w 127208"/>
                <a:gd name="connsiteY22" fmla="*/ 96268 h 184915"/>
                <a:gd name="connsiteX23" fmla="*/ 25617 w 127208"/>
                <a:gd name="connsiteY23" fmla="*/ 121241 h 184915"/>
                <a:gd name="connsiteX24" fmla="*/ 9 w 127208"/>
                <a:gd name="connsiteY24" fmla="*/ 149301 h 184915"/>
                <a:gd name="connsiteX25" fmla="*/ 61525 w 127208"/>
                <a:gd name="connsiteY25" fmla="*/ 184938 h 184915"/>
                <a:gd name="connsiteX26" fmla="*/ 123320 w 127208"/>
                <a:gd name="connsiteY26" fmla="*/ 148740 h 184915"/>
                <a:gd name="connsiteX27" fmla="*/ 105227 w 127208"/>
                <a:gd name="connsiteY27" fmla="*/ 116752 h 184915"/>
                <a:gd name="connsiteX28" fmla="*/ 57350 w 127208"/>
                <a:gd name="connsiteY28" fmla="*/ 108895 h 184915"/>
                <a:gd name="connsiteX29" fmla="*/ 36473 w 127208"/>
                <a:gd name="connsiteY29" fmla="*/ 108614 h 184915"/>
                <a:gd name="connsiteX30" fmla="*/ 21720 w 127208"/>
                <a:gd name="connsiteY30" fmla="*/ 89814 h 184915"/>
                <a:gd name="connsiteX31" fmla="*/ 61804 w 127208"/>
                <a:gd name="connsiteY31" fmla="*/ 178484 h 184915"/>
                <a:gd name="connsiteX32" fmla="*/ 14483 w 127208"/>
                <a:gd name="connsiteY32" fmla="*/ 149301 h 184915"/>
                <a:gd name="connsiteX33" fmla="*/ 37308 w 127208"/>
                <a:gd name="connsiteY33" fmla="*/ 125170 h 184915"/>
                <a:gd name="connsiteX34" fmla="*/ 53731 w 127208"/>
                <a:gd name="connsiteY34" fmla="*/ 125170 h 184915"/>
                <a:gd name="connsiteX35" fmla="*/ 108846 w 127208"/>
                <a:gd name="connsiteY35" fmla="*/ 149301 h 184915"/>
                <a:gd name="connsiteX36" fmla="*/ 61804 w 127208"/>
                <a:gd name="connsiteY36" fmla="*/ 178484 h 18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7208" h="184915">
                  <a:moveTo>
                    <a:pt x="54010" y="78870"/>
                  </a:moveTo>
                  <a:cubicBezTo>
                    <a:pt x="29793" y="78870"/>
                    <a:pt x="29793" y="50810"/>
                    <a:pt x="29793" y="44357"/>
                  </a:cubicBezTo>
                  <a:cubicBezTo>
                    <a:pt x="29793" y="36780"/>
                    <a:pt x="30071" y="27801"/>
                    <a:pt x="34246" y="20786"/>
                  </a:cubicBezTo>
                  <a:cubicBezTo>
                    <a:pt x="36473" y="17419"/>
                    <a:pt x="42875" y="9562"/>
                    <a:pt x="54010" y="9562"/>
                  </a:cubicBezTo>
                  <a:cubicBezTo>
                    <a:pt x="78227" y="9562"/>
                    <a:pt x="78227" y="37622"/>
                    <a:pt x="78227" y="44076"/>
                  </a:cubicBezTo>
                  <a:cubicBezTo>
                    <a:pt x="78227" y="51652"/>
                    <a:pt x="77948" y="60631"/>
                    <a:pt x="73773" y="67646"/>
                  </a:cubicBezTo>
                  <a:cubicBezTo>
                    <a:pt x="71546" y="71014"/>
                    <a:pt x="65144" y="78870"/>
                    <a:pt x="54010" y="78870"/>
                  </a:cubicBezTo>
                  <a:close/>
                  <a:moveTo>
                    <a:pt x="21720" y="89814"/>
                  </a:moveTo>
                  <a:cubicBezTo>
                    <a:pt x="21720" y="88692"/>
                    <a:pt x="21720" y="82238"/>
                    <a:pt x="26452" y="76626"/>
                  </a:cubicBezTo>
                  <a:cubicBezTo>
                    <a:pt x="37308" y="84483"/>
                    <a:pt x="48721" y="85324"/>
                    <a:pt x="54010" y="85324"/>
                  </a:cubicBezTo>
                  <a:cubicBezTo>
                    <a:pt x="79897" y="85324"/>
                    <a:pt x="99103" y="65963"/>
                    <a:pt x="99103" y="44357"/>
                  </a:cubicBezTo>
                  <a:cubicBezTo>
                    <a:pt x="99103" y="33974"/>
                    <a:pt x="94650" y="23592"/>
                    <a:pt x="87691" y="17138"/>
                  </a:cubicBezTo>
                  <a:cubicBezTo>
                    <a:pt x="97712" y="7598"/>
                    <a:pt x="107732" y="6195"/>
                    <a:pt x="112743" y="6195"/>
                  </a:cubicBezTo>
                  <a:cubicBezTo>
                    <a:pt x="113300" y="6195"/>
                    <a:pt x="114691" y="6195"/>
                    <a:pt x="115526" y="6475"/>
                  </a:cubicBezTo>
                  <a:cubicBezTo>
                    <a:pt x="112465" y="7598"/>
                    <a:pt x="111073" y="10684"/>
                    <a:pt x="111073" y="14052"/>
                  </a:cubicBezTo>
                  <a:cubicBezTo>
                    <a:pt x="111073" y="18822"/>
                    <a:pt x="114691" y="22189"/>
                    <a:pt x="119145" y="22189"/>
                  </a:cubicBezTo>
                  <a:cubicBezTo>
                    <a:pt x="121929" y="22189"/>
                    <a:pt x="127217" y="20225"/>
                    <a:pt x="127217" y="13771"/>
                  </a:cubicBezTo>
                  <a:cubicBezTo>
                    <a:pt x="127217" y="9001"/>
                    <a:pt x="123877" y="22"/>
                    <a:pt x="113021" y="22"/>
                  </a:cubicBezTo>
                  <a:cubicBezTo>
                    <a:pt x="107454" y="22"/>
                    <a:pt x="95206" y="1705"/>
                    <a:pt x="83515" y="13210"/>
                  </a:cubicBezTo>
                  <a:cubicBezTo>
                    <a:pt x="71824" y="3950"/>
                    <a:pt x="60134" y="3108"/>
                    <a:pt x="54010" y="3108"/>
                  </a:cubicBezTo>
                  <a:cubicBezTo>
                    <a:pt x="28123" y="3108"/>
                    <a:pt x="8916" y="22470"/>
                    <a:pt x="8916" y="44076"/>
                  </a:cubicBezTo>
                  <a:cubicBezTo>
                    <a:pt x="8916" y="56422"/>
                    <a:pt x="15040" y="67085"/>
                    <a:pt x="21999" y="72978"/>
                  </a:cubicBezTo>
                  <a:cubicBezTo>
                    <a:pt x="18380" y="77187"/>
                    <a:pt x="13370" y="86447"/>
                    <a:pt x="13370" y="96268"/>
                  </a:cubicBezTo>
                  <a:cubicBezTo>
                    <a:pt x="13370" y="104966"/>
                    <a:pt x="16988" y="115629"/>
                    <a:pt x="25617" y="121241"/>
                  </a:cubicBezTo>
                  <a:cubicBezTo>
                    <a:pt x="8916" y="126011"/>
                    <a:pt x="9" y="138077"/>
                    <a:pt x="9" y="149301"/>
                  </a:cubicBezTo>
                  <a:cubicBezTo>
                    <a:pt x="9" y="169505"/>
                    <a:pt x="27566" y="184938"/>
                    <a:pt x="61525" y="184938"/>
                  </a:cubicBezTo>
                  <a:cubicBezTo>
                    <a:pt x="94371" y="184938"/>
                    <a:pt x="123320" y="170627"/>
                    <a:pt x="123320" y="148740"/>
                  </a:cubicBezTo>
                  <a:cubicBezTo>
                    <a:pt x="123320" y="138919"/>
                    <a:pt x="119423" y="124608"/>
                    <a:pt x="105227" y="116752"/>
                  </a:cubicBezTo>
                  <a:cubicBezTo>
                    <a:pt x="90474" y="108895"/>
                    <a:pt x="74330" y="108895"/>
                    <a:pt x="57350" y="108895"/>
                  </a:cubicBezTo>
                  <a:cubicBezTo>
                    <a:pt x="50391" y="108895"/>
                    <a:pt x="38422" y="108895"/>
                    <a:pt x="36473" y="108614"/>
                  </a:cubicBezTo>
                  <a:cubicBezTo>
                    <a:pt x="27566" y="107492"/>
                    <a:pt x="21720" y="98793"/>
                    <a:pt x="21720" y="89814"/>
                  </a:cubicBezTo>
                  <a:close/>
                  <a:moveTo>
                    <a:pt x="61804" y="178484"/>
                  </a:moveTo>
                  <a:cubicBezTo>
                    <a:pt x="33690" y="178484"/>
                    <a:pt x="14483" y="164173"/>
                    <a:pt x="14483" y="149301"/>
                  </a:cubicBezTo>
                  <a:cubicBezTo>
                    <a:pt x="14483" y="136394"/>
                    <a:pt x="25061" y="126011"/>
                    <a:pt x="37308" y="125170"/>
                  </a:cubicBezTo>
                  <a:lnTo>
                    <a:pt x="53731" y="125170"/>
                  </a:lnTo>
                  <a:cubicBezTo>
                    <a:pt x="77670" y="125170"/>
                    <a:pt x="108846" y="125170"/>
                    <a:pt x="108846" y="149301"/>
                  </a:cubicBezTo>
                  <a:cubicBezTo>
                    <a:pt x="108846" y="164454"/>
                    <a:pt x="89083" y="178484"/>
                    <a:pt x="61804" y="17848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7" name="手繪多邊形: 圖案 2886">
              <a:extLst>
                <a:ext uri="{FF2B5EF4-FFF2-40B4-BE49-F238E27FC236}">
                  <a16:creationId xmlns:a16="http://schemas.microsoft.com/office/drawing/2014/main" id="{143A7106-3921-BD62-5121-6CBC76F6AC83}"/>
                </a:ext>
              </a:extLst>
            </p:cNvPr>
            <p:cNvSpPr/>
            <p:nvPr>
              <p:custDataLst>
                <p:tags r:id="rId200"/>
              </p:custDataLst>
            </p:nvPr>
          </p:nvSpPr>
          <p:spPr>
            <a:xfrm>
              <a:off x="971088" y="2439835"/>
              <a:ext cx="107723" cy="128795"/>
            </a:xfrm>
            <a:custGeom>
              <a:avLst/>
              <a:gdLst>
                <a:gd name="connsiteX0" fmla="*/ 23395 w 107723"/>
                <a:gd name="connsiteY0" fmla="*/ 55019 h 128795"/>
                <a:gd name="connsiteX1" fmla="*/ 57912 w 107723"/>
                <a:gd name="connsiteY1" fmla="*/ 6195 h 128795"/>
                <a:gd name="connsiteX2" fmla="*/ 89366 w 107723"/>
                <a:gd name="connsiteY2" fmla="*/ 55019 h 128795"/>
                <a:gd name="connsiteX3" fmla="*/ 23395 w 107723"/>
                <a:gd name="connsiteY3" fmla="*/ 55019 h 128795"/>
                <a:gd name="connsiteX4" fmla="*/ 23117 w 107723"/>
                <a:gd name="connsiteY4" fmla="*/ 60912 h 128795"/>
                <a:gd name="connsiteX5" fmla="*/ 100779 w 107723"/>
                <a:gd name="connsiteY5" fmla="*/ 60912 h 128795"/>
                <a:gd name="connsiteX6" fmla="*/ 107737 w 107723"/>
                <a:gd name="connsiteY6" fmla="*/ 55019 h 128795"/>
                <a:gd name="connsiteX7" fmla="*/ 57912 w 107723"/>
                <a:gd name="connsiteY7" fmla="*/ 22 h 128795"/>
                <a:gd name="connsiteX8" fmla="*/ 14 w 107723"/>
                <a:gd name="connsiteY8" fmla="*/ 63999 h 128795"/>
                <a:gd name="connsiteX9" fmla="*/ 61252 w 107723"/>
                <a:gd name="connsiteY9" fmla="*/ 128817 h 128795"/>
                <a:gd name="connsiteX10" fmla="*/ 107737 w 107723"/>
                <a:gd name="connsiteY10" fmla="*/ 92339 h 128795"/>
                <a:gd name="connsiteX11" fmla="*/ 104119 w 107723"/>
                <a:gd name="connsiteY11" fmla="*/ 88972 h 128795"/>
                <a:gd name="connsiteX12" fmla="*/ 100500 w 107723"/>
                <a:gd name="connsiteY12" fmla="*/ 92901 h 128795"/>
                <a:gd name="connsiteX13" fmla="*/ 62922 w 107723"/>
                <a:gd name="connsiteY13" fmla="*/ 121802 h 128795"/>
                <a:gd name="connsiteX14" fmla="*/ 31468 w 107723"/>
                <a:gd name="connsiteY14" fmla="*/ 103002 h 128795"/>
                <a:gd name="connsiteX15" fmla="*/ 23117 w 107723"/>
                <a:gd name="connsiteY15" fmla="*/ 60912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395" y="55019"/>
                  </a:moveTo>
                  <a:cubicBezTo>
                    <a:pt x="25066" y="13210"/>
                    <a:pt x="48448" y="6195"/>
                    <a:pt x="57912" y="6195"/>
                  </a:cubicBezTo>
                  <a:cubicBezTo>
                    <a:pt x="86582" y="6195"/>
                    <a:pt x="89366" y="44076"/>
                    <a:pt x="89366" y="55019"/>
                  </a:cubicBezTo>
                  <a:lnTo>
                    <a:pt x="23395" y="55019"/>
                  </a:lnTo>
                  <a:close/>
                  <a:moveTo>
                    <a:pt x="23117" y="60912"/>
                  </a:moveTo>
                  <a:lnTo>
                    <a:pt x="100779" y="60912"/>
                  </a:lnTo>
                  <a:cubicBezTo>
                    <a:pt x="106902" y="60912"/>
                    <a:pt x="107737" y="60912"/>
                    <a:pt x="107737" y="55019"/>
                  </a:cubicBezTo>
                  <a:cubicBezTo>
                    <a:pt x="107737" y="27240"/>
                    <a:pt x="92706" y="22"/>
                    <a:pt x="57912" y="22"/>
                  </a:cubicBezTo>
                  <a:cubicBezTo>
                    <a:pt x="25622" y="22"/>
                    <a:pt x="14" y="28924"/>
                    <a:pt x="14" y="63999"/>
                  </a:cubicBezTo>
                  <a:cubicBezTo>
                    <a:pt x="14" y="101599"/>
                    <a:pt x="29241" y="128817"/>
                    <a:pt x="61252" y="128817"/>
                  </a:cubicBezTo>
                  <a:cubicBezTo>
                    <a:pt x="95211" y="128817"/>
                    <a:pt x="107737" y="97671"/>
                    <a:pt x="107737" y="92339"/>
                  </a:cubicBezTo>
                  <a:cubicBezTo>
                    <a:pt x="107737" y="89533"/>
                    <a:pt x="105511" y="88972"/>
                    <a:pt x="104119" y="88972"/>
                  </a:cubicBezTo>
                  <a:cubicBezTo>
                    <a:pt x="101614" y="88972"/>
                    <a:pt x="101057" y="90656"/>
                    <a:pt x="100500" y="92901"/>
                  </a:cubicBezTo>
                  <a:cubicBezTo>
                    <a:pt x="90758" y="121802"/>
                    <a:pt x="65706" y="121802"/>
                    <a:pt x="62922" y="121802"/>
                  </a:cubicBezTo>
                  <a:cubicBezTo>
                    <a:pt x="49004" y="121802"/>
                    <a:pt x="37870" y="113384"/>
                    <a:pt x="31468" y="103002"/>
                  </a:cubicBezTo>
                  <a:cubicBezTo>
                    <a:pt x="23117" y="89533"/>
                    <a:pt x="23117" y="71014"/>
                    <a:pt x="23117" y="6091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8" name="手繪多邊形: 圖案 2887">
              <a:extLst>
                <a:ext uri="{FF2B5EF4-FFF2-40B4-BE49-F238E27FC236}">
                  <a16:creationId xmlns:a16="http://schemas.microsoft.com/office/drawing/2014/main" id="{F2ADA4FE-260D-956A-2211-5E66792DA487}"/>
                </a:ext>
              </a:extLst>
            </p:cNvPr>
            <p:cNvSpPr/>
            <p:nvPr>
              <p:custDataLst>
                <p:tags r:id="rId201"/>
              </p:custDataLst>
            </p:nvPr>
          </p:nvSpPr>
          <p:spPr>
            <a:xfrm>
              <a:off x="1092297" y="2392975"/>
              <a:ext cx="87125" cy="175656"/>
            </a:xfrm>
            <a:custGeom>
              <a:avLst/>
              <a:gdLst>
                <a:gd name="connsiteX0" fmla="*/ 42885 w 87125"/>
                <a:gd name="connsiteY0" fmla="*/ 60351 h 175656"/>
                <a:gd name="connsiteX1" fmla="*/ 82690 w 87125"/>
                <a:gd name="connsiteY1" fmla="*/ 60351 h 175656"/>
                <a:gd name="connsiteX2" fmla="*/ 82690 w 87125"/>
                <a:gd name="connsiteY2" fmla="*/ 51652 h 175656"/>
                <a:gd name="connsiteX3" fmla="*/ 42885 w 87125"/>
                <a:gd name="connsiteY3" fmla="*/ 51652 h 175656"/>
                <a:gd name="connsiteX4" fmla="*/ 42885 w 87125"/>
                <a:gd name="connsiteY4" fmla="*/ 22 h 175656"/>
                <a:gd name="connsiteX5" fmla="*/ 35926 w 87125"/>
                <a:gd name="connsiteY5" fmla="*/ 22 h 175656"/>
                <a:gd name="connsiteX6" fmla="*/ 18 w 87125"/>
                <a:gd name="connsiteY6" fmla="*/ 54178 h 175656"/>
                <a:gd name="connsiteX7" fmla="*/ 18 w 87125"/>
                <a:gd name="connsiteY7" fmla="*/ 60351 h 175656"/>
                <a:gd name="connsiteX8" fmla="*/ 23678 w 87125"/>
                <a:gd name="connsiteY8" fmla="*/ 60351 h 175656"/>
                <a:gd name="connsiteX9" fmla="*/ 23678 w 87125"/>
                <a:gd name="connsiteY9" fmla="*/ 137797 h 175656"/>
                <a:gd name="connsiteX10" fmla="*/ 59586 w 87125"/>
                <a:gd name="connsiteY10" fmla="*/ 175678 h 175656"/>
                <a:gd name="connsiteX11" fmla="*/ 87144 w 87125"/>
                <a:gd name="connsiteY11" fmla="*/ 137797 h 175656"/>
                <a:gd name="connsiteX12" fmla="*/ 87144 w 87125"/>
                <a:gd name="connsiteY12" fmla="*/ 121802 h 175656"/>
                <a:gd name="connsiteX13" fmla="*/ 80185 w 87125"/>
                <a:gd name="connsiteY13" fmla="*/ 121802 h 175656"/>
                <a:gd name="connsiteX14" fmla="*/ 80185 w 87125"/>
                <a:gd name="connsiteY14" fmla="*/ 137235 h 175656"/>
                <a:gd name="connsiteX15" fmla="*/ 61535 w 87125"/>
                <a:gd name="connsiteY15" fmla="*/ 168663 h 175656"/>
                <a:gd name="connsiteX16" fmla="*/ 42885 w 87125"/>
                <a:gd name="connsiteY16" fmla="*/ 138358 h 175656"/>
                <a:gd name="connsiteX17" fmla="*/ 42885 w 87125"/>
                <a:gd name="connsiteY17" fmla="*/ 60351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885" y="60351"/>
                  </a:moveTo>
                  <a:lnTo>
                    <a:pt x="82690" y="60351"/>
                  </a:lnTo>
                  <a:lnTo>
                    <a:pt x="82690" y="51652"/>
                  </a:lnTo>
                  <a:lnTo>
                    <a:pt x="42885" y="51652"/>
                  </a:lnTo>
                  <a:lnTo>
                    <a:pt x="42885" y="22"/>
                  </a:lnTo>
                  <a:lnTo>
                    <a:pt x="35926" y="22"/>
                  </a:lnTo>
                  <a:cubicBezTo>
                    <a:pt x="35648" y="23031"/>
                    <a:pt x="27297" y="53055"/>
                    <a:pt x="18" y="54178"/>
                  </a:cubicBezTo>
                  <a:lnTo>
                    <a:pt x="18" y="60351"/>
                  </a:lnTo>
                  <a:lnTo>
                    <a:pt x="23678" y="60351"/>
                  </a:lnTo>
                  <a:lnTo>
                    <a:pt x="23678" y="137797"/>
                  </a:lnTo>
                  <a:cubicBezTo>
                    <a:pt x="23678" y="172311"/>
                    <a:pt x="49565" y="175678"/>
                    <a:pt x="59586" y="175678"/>
                  </a:cubicBezTo>
                  <a:cubicBezTo>
                    <a:pt x="79350" y="175678"/>
                    <a:pt x="87144" y="155755"/>
                    <a:pt x="87144" y="137797"/>
                  </a:cubicBezTo>
                  <a:lnTo>
                    <a:pt x="87144" y="121802"/>
                  </a:lnTo>
                  <a:lnTo>
                    <a:pt x="80185" y="121802"/>
                  </a:lnTo>
                  <a:lnTo>
                    <a:pt x="80185" y="137235"/>
                  </a:lnTo>
                  <a:cubicBezTo>
                    <a:pt x="80185" y="158000"/>
                    <a:pt x="71834" y="168663"/>
                    <a:pt x="61535" y="168663"/>
                  </a:cubicBezTo>
                  <a:cubicBezTo>
                    <a:pt x="42885" y="168663"/>
                    <a:pt x="42885" y="143128"/>
                    <a:pt x="42885" y="138358"/>
                  </a:cubicBezTo>
                  <a:lnTo>
                    <a:pt x="42885" y="6035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9" name="手繪多邊形: 圖案 2888">
              <a:extLst>
                <a:ext uri="{FF2B5EF4-FFF2-40B4-BE49-F238E27FC236}">
                  <a16:creationId xmlns:a16="http://schemas.microsoft.com/office/drawing/2014/main" id="{0AA7C313-2B85-D11F-D533-7A4472ADED2C}"/>
                </a:ext>
              </a:extLst>
            </p:cNvPr>
            <p:cNvSpPr/>
            <p:nvPr>
              <p:custDataLst>
                <p:tags r:id="rId202"/>
              </p:custDataLst>
            </p:nvPr>
          </p:nvSpPr>
          <p:spPr>
            <a:xfrm>
              <a:off x="1204166" y="2370807"/>
              <a:ext cx="140013" cy="194736"/>
            </a:xfrm>
            <a:custGeom>
              <a:avLst/>
              <a:gdLst>
                <a:gd name="connsiteX0" fmla="*/ 21734 w 140013"/>
                <a:gd name="connsiteY0" fmla="*/ 173433 h 194736"/>
                <a:gd name="connsiteX1" fmla="*/ 22 w 140013"/>
                <a:gd name="connsiteY1" fmla="*/ 186060 h 194736"/>
                <a:gd name="connsiteX2" fmla="*/ 22 w 140013"/>
                <a:gd name="connsiteY2" fmla="*/ 194759 h 194736"/>
                <a:gd name="connsiteX3" fmla="*/ 31476 w 140013"/>
                <a:gd name="connsiteY3" fmla="*/ 193917 h 194736"/>
                <a:gd name="connsiteX4" fmla="*/ 62652 w 140013"/>
                <a:gd name="connsiteY4" fmla="*/ 194759 h 194736"/>
                <a:gd name="connsiteX5" fmla="*/ 62652 w 140013"/>
                <a:gd name="connsiteY5" fmla="*/ 186060 h 194736"/>
                <a:gd name="connsiteX6" fmla="*/ 40940 w 140013"/>
                <a:gd name="connsiteY6" fmla="*/ 173433 h 194736"/>
                <a:gd name="connsiteX7" fmla="*/ 40940 w 140013"/>
                <a:gd name="connsiteY7" fmla="*/ 121802 h 194736"/>
                <a:gd name="connsiteX8" fmla="*/ 78518 w 140013"/>
                <a:gd name="connsiteY8" fmla="*/ 76906 h 194736"/>
                <a:gd name="connsiteX9" fmla="*/ 99117 w 140013"/>
                <a:gd name="connsiteY9" fmla="*/ 108053 h 194736"/>
                <a:gd name="connsiteX10" fmla="*/ 99117 w 140013"/>
                <a:gd name="connsiteY10" fmla="*/ 173433 h 194736"/>
                <a:gd name="connsiteX11" fmla="*/ 77405 w 140013"/>
                <a:gd name="connsiteY11" fmla="*/ 186060 h 194736"/>
                <a:gd name="connsiteX12" fmla="*/ 77405 w 140013"/>
                <a:gd name="connsiteY12" fmla="*/ 194759 h 194736"/>
                <a:gd name="connsiteX13" fmla="*/ 108859 w 140013"/>
                <a:gd name="connsiteY13" fmla="*/ 193917 h 194736"/>
                <a:gd name="connsiteX14" fmla="*/ 140035 w 140013"/>
                <a:gd name="connsiteY14" fmla="*/ 194759 h 194736"/>
                <a:gd name="connsiteX15" fmla="*/ 140035 w 140013"/>
                <a:gd name="connsiteY15" fmla="*/ 186060 h 194736"/>
                <a:gd name="connsiteX16" fmla="*/ 118323 w 140013"/>
                <a:gd name="connsiteY16" fmla="*/ 177642 h 194736"/>
                <a:gd name="connsiteX17" fmla="*/ 118323 w 140013"/>
                <a:gd name="connsiteY17" fmla="*/ 124047 h 194736"/>
                <a:gd name="connsiteX18" fmla="*/ 109694 w 140013"/>
                <a:gd name="connsiteY18" fmla="*/ 81115 h 194736"/>
                <a:gd name="connsiteX19" fmla="*/ 80467 w 140013"/>
                <a:gd name="connsiteY19" fmla="*/ 70733 h 194736"/>
                <a:gd name="connsiteX20" fmla="*/ 40105 w 140013"/>
                <a:gd name="connsiteY20" fmla="*/ 98232 h 194736"/>
                <a:gd name="connsiteX21" fmla="*/ 40105 w 140013"/>
                <a:gd name="connsiteY21" fmla="*/ 22 h 194736"/>
                <a:gd name="connsiteX22" fmla="*/ 22 w 140013"/>
                <a:gd name="connsiteY22" fmla="*/ 3108 h 194736"/>
                <a:gd name="connsiteX23" fmla="*/ 22 w 140013"/>
                <a:gd name="connsiteY23" fmla="*/ 11807 h 194736"/>
                <a:gd name="connsiteX24" fmla="*/ 21734 w 140013"/>
                <a:gd name="connsiteY24" fmla="*/ 27521 h 194736"/>
                <a:gd name="connsiteX25" fmla="*/ 21734 w 140013"/>
                <a:gd name="connsiteY25" fmla="*/ 173433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94736">
                  <a:moveTo>
                    <a:pt x="21734" y="173433"/>
                  </a:moveTo>
                  <a:cubicBezTo>
                    <a:pt x="21734" y="186060"/>
                    <a:pt x="18672" y="186060"/>
                    <a:pt x="22" y="186060"/>
                  </a:cubicBezTo>
                  <a:lnTo>
                    <a:pt x="22" y="194759"/>
                  </a:lnTo>
                  <a:cubicBezTo>
                    <a:pt x="9764" y="194478"/>
                    <a:pt x="23961" y="193917"/>
                    <a:pt x="31476" y="193917"/>
                  </a:cubicBezTo>
                  <a:cubicBezTo>
                    <a:pt x="38713" y="193917"/>
                    <a:pt x="53188" y="194478"/>
                    <a:pt x="62652" y="194759"/>
                  </a:cubicBezTo>
                  <a:lnTo>
                    <a:pt x="62652" y="186060"/>
                  </a:lnTo>
                  <a:cubicBezTo>
                    <a:pt x="44002" y="186060"/>
                    <a:pt x="40940" y="186060"/>
                    <a:pt x="40940" y="173433"/>
                  </a:cubicBezTo>
                  <a:lnTo>
                    <a:pt x="40940" y="121802"/>
                  </a:lnTo>
                  <a:cubicBezTo>
                    <a:pt x="40940" y="92620"/>
                    <a:pt x="60704" y="76906"/>
                    <a:pt x="78518" y="76906"/>
                  </a:cubicBezTo>
                  <a:cubicBezTo>
                    <a:pt x="96055" y="76906"/>
                    <a:pt x="99117" y="92059"/>
                    <a:pt x="99117" y="108053"/>
                  </a:cubicBezTo>
                  <a:lnTo>
                    <a:pt x="99117" y="173433"/>
                  </a:lnTo>
                  <a:cubicBezTo>
                    <a:pt x="99117" y="186060"/>
                    <a:pt x="96055" y="186060"/>
                    <a:pt x="77405" y="186060"/>
                  </a:cubicBezTo>
                  <a:lnTo>
                    <a:pt x="77405" y="194759"/>
                  </a:lnTo>
                  <a:cubicBezTo>
                    <a:pt x="87147" y="194478"/>
                    <a:pt x="101344" y="193917"/>
                    <a:pt x="108859" y="193917"/>
                  </a:cubicBezTo>
                  <a:cubicBezTo>
                    <a:pt x="116096" y="193917"/>
                    <a:pt x="130571" y="194478"/>
                    <a:pt x="140035" y="194759"/>
                  </a:cubicBezTo>
                  <a:lnTo>
                    <a:pt x="140035" y="186060"/>
                  </a:lnTo>
                  <a:cubicBezTo>
                    <a:pt x="125561" y="186060"/>
                    <a:pt x="118602" y="186060"/>
                    <a:pt x="118323" y="177642"/>
                  </a:cubicBezTo>
                  <a:lnTo>
                    <a:pt x="118323" y="124047"/>
                  </a:lnTo>
                  <a:cubicBezTo>
                    <a:pt x="118323" y="99916"/>
                    <a:pt x="118323" y="91217"/>
                    <a:pt x="109694" y="81115"/>
                  </a:cubicBezTo>
                  <a:cubicBezTo>
                    <a:pt x="105797" y="76345"/>
                    <a:pt x="96612" y="70733"/>
                    <a:pt x="80467" y="70733"/>
                  </a:cubicBezTo>
                  <a:cubicBezTo>
                    <a:pt x="57085" y="70733"/>
                    <a:pt x="44837" y="87569"/>
                    <a:pt x="40105" y="98232"/>
                  </a:cubicBezTo>
                  <a:lnTo>
                    <a:pt x="40105" y="22"/>
                  </a:lnTo>
                  <a:lnTo>
                    <a:pt x="22" y="3108"/>
                  </a:lnTo>
                  <a:lnTo>
                    <a:pt x="22" y="11807"/>
                  </a:lnTo>
                  <a:cubicBezTo>
                    <a:pt x="19507" y="11807"/>
                    <a:pt x="21734" y="13771"/>
                    <a:pt x="21734" y="27521"/>
                  </a:cubicBezTo>
                  <a:lnTo>
                    <a:pt x="21734" y="17343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0" name="手繪多邊形: 圖案 2889">
              <a:extLst>
                <a:ext uri="{FF2B5EF4-FFF2-40B4-BE49-F238E27FC236}">
                  <a16:creationId xmlns:a16="http://schemas.microsoft.com/office/drawing/2014/main" id="{95B5AD60-D3EC-2EF5-DD41-CD8BB98DA43A}"/>
                </a:ext>
              </a:extLst>
            </p:cNvPr>
            <p:cNvSpPr/>
            <p:nvPr>
              <p:custDataLst>
                <p:tags r:id="rId203"/>
              </p:custDataLst>
            </p:nvPr>
          </p:nvSpPr>
          <p:spPr>
            <a:xfrm>
              <a:off x="1357696" y="2439835"/>
              <a:ext cx="107723" cy="128795"/>
            </a:xfrm>
            <a:custGeom>
              <a:avLst/>
              <a:gdLst>
                <a:gd name="connsiteX0" fmla="*/ 23409 w 107723"/>
                <a:gd name="connsiteY0" fmla="*/ 55019 h 128795"/>
                <a:gd name="connsiteX1" fmla="*/ 57925 w 107723"/>
                <a:gd name="connsiteY1" fmla="*/ 6195 h 128795"/>
                <a:gd name="connsiteX2" fmla="*/ 89380 w 107723"/>
                <a:gd name="connsiteY2" fmla="*/ 55019 h 128795"/>
                <a:gd name="connsiteX3" fmla="*/ 23409 w 107723"/>
                <a:gd name="connsiteY3" fmla="*/ 55019 h 128795"/>
                <a:gd name="connsiteX4" fmla="*/ 23131 w 107723"/>
                <a:gd name="connsiteY4" fmla="*/ 60912 h 128795"/>
                <a:gd name="connsiteX5" fmla="*/ 100792 w 107723"/>
                <a:gd name="connsiteY5" fmla="*/ 60912 h 128795"/>
                <a:gd name="connsiteX6" fmla="*/ 107751 w 107723"/>
                <a:gd name="connsiteY6" fmla="*/ 55019 h 128795"/>
                <a:gd name="connsiteX7" fmla="*/ 57925 w 107723"/>
                <a:gd name="connsiteY7" fmla="*/ 22 h 128795"/>
                <a:gd name="connsiteX8" fmla="*/ 27 w 107723"/>
                <a:gd name="connsiteY8" fmla="*/ 63999 h 128795"/>
                <a:gd name="connsiteX9" fmla="*/ 61266 w 107723"/>
                <a:gd name="connsiteY9" fmla="*/ 128817 h 128795"/>
                <a:gd name="connsiteX10" fmla="*/ 107751 w 107723"/>
                <a:gd name="connsiteY10" fmla="*/ 92339 h 128795"/>
                <a:gd name="connsiteX11" fmla="*/ 104133 w 107723"/>
                <a:gd name="connsiteY11" fmla="*/ 88972 h 128795"/>
                <a:gd name="connsiteX12" fmla="*/ 100514 w 107723"/>
                <a:gd name="connsiteY12" fmla="*/ 92901 h 128795"/>
                <a:gd name="connsiteX13" fmla="*/ 62936 w 107723"/>
                <a:gd name="connsiteY13" fmla="*/ 121802 h 128795"/>
                <a:gd name="connsiteX14" fmla="*/ 31482 w 107723"/>
                <a:gd name="connsiteY14" fmla="*/ 103002 h 128795"/>
                <a:gd name="connsiteX15" fmla="*/ 23131 w 107723"/>
                <a:gd name="connsiteY15" fmla="*/ 60912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09" y="55019"/>
                  </a:moveTo>
                  <a:cubicBezTo>
                    <a:pt x="25079" y="13210"/>
                    <a:pt x="48461" y="6195"/>
                    <a:pt x="57925" y="6195"/>
                  </a:cubicBezTo>
                  <a:cubicBezTo>
                    <a:pt x="86596" y="6195"/>
                    <a:pt x="89380" y="44076"/>
                    <a:pt x="89380" y="55019"/>
                  </a:cubicBezTo>
                  <a:lnTo>
                    <a:pt x="23409" y="55019"/>
                  </a:lnTo>
                  <a:close/>
                  <a:moveTo>
                    <a:pt x="23131" y="60912"/>
                  </a:moveTo>
                  <a:lnTo>
                    <a:pt x="100792" y="60912"/>
                  </a:lnTo>
                  <a:cubicBezTo>
                    <a:pt x="106916" y="60912"/>
                    <a:pt x="107751" y="60912"/>
                    <a:pt x="107751" y="55019"/>
                  </a:cubicBezTo>
                  <a:cubicBezTo>
                    <a:pt x="107751" y="27240"/>
                    <a:pt x="92720" y="22"/>
                    <a:pt x="57925" y="22"/>
                  </a:cubicBezTo>
                  <a:cubicBezTo>
                    <a:pt x="25636" y="22"/>
                    <a:pt x="27" y="28924"/>
                    <a:pt x="27" y="63999"/>
                  </a:cubicBezTo>
                  <a:cubicBezTo>
                    <a:pt x="27" y="101599"/>
                    <a:pt x="29255" y="128817"/>
                    <a:pt x="61266" y="128817"/>
                  </a:cubicBezTo>
                  <a:cubicBezTo>
                    <a:pt x="95225" y="128817"/>
                    <a:pt x="107751" y="97671"/>
                    <a:pt x="107751" y="92339"/>
                  </a:cubicBezTo>
                  <a:cubicBezTo>
                    <a:pt x="107751" y="89533"/>
                    <a:pt x="105524" y="88972"/>
                    <a:pt x="104133" y="88972"/>
                  </a:cubicBezTo>
                  <a:cubicBezTo>
                    <a:pt x="101627" y="88972"/>
                    <a:pt x="101071" y="90656"/>
                    <a:pt x="100514" y="92901"/>
                  </a:cubicBezTo>
                  <a:cubicBezTo>
                    <a:pt x="90772" y="121802"/>
                    <a:pt x="65719" y="121802"/>
                    <a:pt x="62936" y="121802"/>
                  </a:cubicBezTo>
                  <a:cubicBezTo>
                    <a:pt x="49018" y="121802"/>
                    <a:pt x="37884" y="113384"/>
                    <a:pt x="31482" y="103002"/>
                  </a:cubicBezTo>
                  <a:cubicBezTo>
                    <a:pt x="23131" y="89533"/>
                    <a:pt x="23131" y="71014"/>
                    <a:pt x="23131" y="6091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1" name="手繪多邊形: 圖案 2890">
              <a:extLst>
                <a:ext uri="{FF2B5EF4-FFF2-40B4-BE49-F238E27FC236}">
                  <a16:creationId xmlns:a16="http://schemas.microsoft.com/office/drawing/2014/main" id="{06A0F3C0-9D4F-6EED-6A7A-372C0A39ECC6}"/>
                </a:ext>
              </a:extLst>
            </p:cNvPr>
            <p:cNvSpPr/>
            <p:nvPr>
              <p:custDataLst>
                <p:tags r:id="rId204"/>
              </p:custDataLst>
            </p:nvPr>
          </p:nvSpPr>
          <p:spPr>
            <a:xfrm>
              <a:off x="1481410" y="2441519"/>
              <a:ext cx="93527" cy="124025"/>
            </a:xfrm>
            <a:custGeom>
              <a:avLst/>
              <a:gdLst>
                <a:gd name="connsiteX0" fmla="*/ 38723 w 93527"/>
                <a:gd name="connsiteY0" fmla="*/ 30888 h 124025"/>
                <a:gd name="connsiteX1" fmla="*/ 38723 w 93527"/>
                <a:gd name="connsiteY1" fmla="*/ 22 h 124025"/>
                <a:gd name="connsiteX2" fmla="*/ 32 w 93527"/>
                <a:gd name="connsiteY2" fmla="*/ 3108 h 124025"/>
                <a:gd name="connsiteX3" fmla="*/ 32 w 93527"/>
                <a:gd name="connsiteY3" fmla="*/ 11807 h 124025"/>
                <a:gd name="connsiteX4" fmla="*/ 21744 w 93527"/>
                <a:gd name="connsiteY4" fmla="*/ 27521 h 124025"/>
                <a:gd name="connsiteX5" fmla="*/ 21744 w 93527"/>
                <a:gd name="connsiteY5" fmla="*/ 102722 h 124025"/>
                <a:gd name="connsiteX6" fmla="*/ 32 w 93527"/>
                <a:gd name="connsiteY6" fmla="*/ 115349 h 124025"/>
                <a:gd name="connsiteX7" fmla="*/ 32 w 93527"/>
                <a:gd name="connsiteY7" fmla="*/ 124047 h 124025"/>
                <a:gd name="connsiteX8" fmla="*/ 31764 w 93527"/>
                <a:gd name="connsiteY8" fmla="*/ 123205 h 124025"/>
                <a:gd name="connsiteX9" fmla="*/ 67116 w 93527"/>
                <a:gd name="connsiteY9" fmla="*/ 124047 h 124025"/>
                <a:gd name="connsiteX10" fmla="*/ 67116 w 93527"/>
                <a:gd name="connsiteY10" fmla="*/ 115349 h 124025"/>
                <a:gd name="connsiteX11" fmla="*/ 61270 w 93527"/>
                <a:gd name="connsiteY11" fmla="*/ 115349 h 124025"/>
                <a:gd name="connsiteX12" fmla="*/ 40115 w 93527"/>
                <a:gd name="connsiteY12" fmla="*/ 102160 h 124025"/>
                <a:gd name="connsiteX13" fmla="*/ 40115 w 93527"/>
                <a:gd name="connsiteY13" fmla="*/ 58948 h 124025"/>
                <a:gd name="connsiteX14" fmla="*/ 72961 w 93527"/>
                <a:gd name="connsiteY14" fmla="*/ 6195 h 124025"/>
                <a:gd name="connsiteX15" fmla="*/ 76023 w 93527"/>
                <a:gd name="connsiteY15" fmla="*/ 6475 h 124025"/>
                <a:gd name="connsiteX16" fmla="*/ 69621 w 93527"/>
                <a:gd name="connsiteY16" fmla="*/ 17419 h 124025"/>
                <a:gd name="connsiteX17" fmla="*/ 81590 w 93527"/>
                <a:gd name="connsiteY17" fmla="*/ 29485 h 124025"/>
                <a:gd name="connsiteX18" fmla="*/ 93560 w 93527"/>
                <a:gd name="connsiteY18" fmla="*/ 17138 h 124025"/>
                <a:gd name="connsiteX19" fmla="*/ 72961 w 93527"/>
                <a:gd name="connsiteY19" fmla="*/ 22 h 124025"/>
                <a:gd name="connsiteX20" fmla="*/ 38723 w 93527"/>
                <a:gd name="connsiteY20" fmla="*/ 30888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527" h="124025">
                  <a:moveTo>
                    <a:pt x="38723" y="30888"/>
                  </a:moveTo>
                  <a:lnTo>
                    <a:pt x="38723" y="22"/>
                  </a:lnTo>
                  <a:lnTo>
                    <a:pt x="32" y="3108"/>
                  </a:lnTo>
                  <a:lnTo>
                    <a:pt x="32" y="11807"/>
                  </a:lnTo>
                  <a:cubicBezTo>
                    <a:pt x="19517" y="11807"/>
                    <a:pt x="21744" y="13771"/>
                    <a:pt x="21744" y="27521"/>
                  </a:cubicBezTo>
                  <a:lnTo>
                    <a:pt x="21744" y="102722"/>
                  </a:lnTo>
                  <a:cubicBezTo>
                    <a:pt x="21744" y="115349"/>
                    <a:pt x="18682" y="115349"/>
                    <a:pt x="32" y="115349"/>
                  </a:cubicBezTo>
                  <a:lnTo>
                    <a:pt x="32" y="124047"/>
                  </a:lnTo>
                  <a:cubicBezTo>
                    <a:pt x="10888" y="123767"/>
                    <a:pt x="23970" y="123205"/>
                    <a:pt x="31764" y="123205"/>
                  </a:cubicBezTo>
                  <a:cubicBezTo>
                    <a:pt x="42899" y="123205"/>
                    <a:pt x="55981" y="123205"/>
                    <a:pt x="67116" y="124047"/>
                  </a:cubicBezTo>
                  <a:lnTo>
                    <a:pt x="67116" y="115349"/>
                  </a:lnTo>
                  <a:lnTo>
                    <a:pt x="61270" y="115349"/>
                  </a:lnTo>
                  <a:cubicBezTo>
                    <a:pt x="40672" y="115349"/>
                    <a:pt x="40115" y="112262"/>
                    <a:pt x="40115" y="102160"/>
                  </a:cubicBezTo>
                  <a:lnTo>
                    <a:pt x="40115" y="58948"/>
                  </a:lnTo>
                  <a:cubicBezTo>
                    <a:pt x="40115" y="31168"/>
                    <a:pt x="51806" y="6195"/>
                    <a:pt x="72961" y="6195"/>
                  </a:cubicBezTo>
                  <a:cubicBezTo>
                    <a:pt x="74910" y="6195"/>
                    <a:pt x="75466" y="6195"/>
                    <a:pt x="76023" y="6475"/>
                  </a:cubicBezTo>
                  <a:cubicBezTo>
                    <a:pt x="75188" y="6756"/>
                    <a:pt x="69621" y="10123"/>
                    <a:pt x="69621" y="17419"/>
                  </a:cubicBezTo>
                  <a:cubicBezTo>
                    <a:pt x="69621" y="25276"/>
                    <a:pt x="75466" y="29485"/>
                    <a:pt x="81590" y="29485"/>
                  </a:cubicBezTo>
                  <a:cubicBezTo>
                    <a:pt x="86601" y="29485"/>
                    <a:pt x="93560" y="26118"/>
                    <a:pt x="93560" y="17138"/>
                  </a:cubicBezTo>
                  <a:cubicBezTo>
                    <a:pt x="93560" y="8159"/>
                    <a:pt x="84930" y="22"/>
                    <a:pt x="72961" y="22"/>
                  </a:cubicBezTo>
                  <a:cubicBezTo>
                    <a:pt x="52641" y="22"/>
                    <a:pt x="42620" y="18822"/>
                    <a:pt x="38723" y="3088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2" name="手繪多邊形: 圖案 2891">
              <a:extLst>
                <a:ext uri="{FF2B5EF4-FFF2-40B4-BE49-F238E27FC236}">
                  <a16:creationId xmlns:a16="http://schemas.microsoft.com/office/drawing/2014/main" id="{D97BD22E-C8AC-4F51-CD67-6B16DE14CC82}"/>
                </a:ext>
              </a:extLst>
            </p:cNvPr>
            <p:cNvSpPr/>
            <p:nvPr>
              <p:custDataLst>
                <p:tags r:id="rId205"/>
              </p:custDataLst>
            </p:nvPr>
          </p:nvSpPr>
          <p:spPr>
            <a:xfrm>
              <a:off x="1684888" y="2439835"/>
              <a:ext cx="106053" cy="128795"/>
            </a:xfrm>
            <a:custGeom>
              <a:avLst/>
              <a:gdLst>
                <a:gd name="connsiteX0" fmla="*/ 23143 w 106053"/>
                <a:gd name="connsiteY0" fmla="*/ 64560 h 128795"/>
                <a:gd name="connsiteX1" fmla="*/ 60721 w 106053"/>
                <a:gd name="connsiteY1" fmla="*/ 7037 h 128795"/>
                <a:gd name="connsiteX2" fmla="*/ 90505 w 106053"/>
                <a:gd name="connsiteY2" fmla="*/ 17419 h 128795"/>
                <a:gd name="connsiteX3" fmla="*/ 77422 w 106053"/>
                <a:gd name="connsiteY3" fmla="*/ 30327 h 128795"/>
                <a:gd name="connsiteX4" fmla="*/ 90226 w 106053"/>
                <a:gd name="connsiteY4" fmla="*/ 43234 h 128795"/>
                <a:gd name="connsiteX5" fmla="*/ 103031 w 106053"/>
                <a:gd name="connsiteY5" fmla="*/ 30046 h 128795"/>
                <a:gd name="connsiteX6" fmla="*/ 60442 w 106053"/>
                <a:gd name="connsiteY6" fmla="*/ 22 h 128795"/>
                <a:gd name="connsiteX7" fmla="*/ 39 w 106053"/>
                <a:gd name="connsiteY7" fmla="*/ 65121 h 128795"/>
                <a:gd name="connsiteX8" fmla="*/ 59886 w 106053"/>
                <a:gd name="connsiteY8" fmla="*/ 128817 h 128795"/>
                <a:gd name="connsiteX9" fmla="*/ 106093 w 106053"/>
                <a:gd name="connsiteY9" fmla="*/ 92339 h 128795"/>
                <a:gd name="connsiteX10" fmla="*/ 102474 w 106053"/>
                <a:gd name="connsiteY10" fmla="*/ 89533 h 128795"/>
                <a:gd name="connsiteX11" fmla="*/ 98856 w 106053"/>
                <a:gd name="connsiteY11" fmla="*/ 92339 h 128795"/>
                <a:gd name="connsiteX12" fmla="*/ 62391 w 106053"/>
                <a:gd name="connsiteY12" fmla="*/ 121802 h 128795"/>
                <a:gd name="connsiteX13" fmla="*/ 23143 w 106053"/>
                <a:gd name="connsiteY13" fmla="*/ 64560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053" h="128795">
                  <a:moveTo>
                    <a:pt x="23143" y="64560"/>
                  </a:moveTo>
                  <a:cubicBezTo>
                    <a:pt x="23143" y="18822"/>
                    <a:pt x="45968" y="7037"/>
                    <a:pt x="60721" y="7037"/>
                  </a:cubicBezTo>
                  <a:cubicBezTo>
                    <a:pt x="63226" y="7037"/>
                    <a:pt x="80762" y="7317"/>
                    <a:pt x="90505" y="17419"/>
                  </a:cubicBezTo>
                  <a:cubicBezTo>
                    <a:pt x="79092" y="18261"/>
                    <a:pt x="77422" y="26679"/>
                    <a:pt x="77422" y="30327"/>
                  </a:cubicBezTo>
                  <a:cubicBezTo>
                    <a:pt x="77422" y="37622"/>
                    <a:pt x="82432" y="43234"/>
                    <a:pt x="90226" y="43234"/>
                  </a:cubicBezTo>
                  <a:cubicBezTo>
                    <a:pt x="97464" y="43234"/>
                    <a:pt x="103031" y="38464"/>
                    <a:pt x="103031" y="30046"/>
                  </a:cubicBezTo>
                  <a:cubicBezTo>
                    <a:pt x="103031" y="10965"/>
                    <a:pt x="81876" y="22"/>
                    <a:pt x="60442" y="22"/>
                  </a:cubicBezTo>
                  <a:cubicBezTo>
                    <a:pt x="25648" y="22"/>
                    <a:pt x="39" y="30327"/>
                    <a:pt x="39" y="65121"/>
                  </a:cubicBezTo>
                  <a:cubicBezTo>
                    <a:pt x="39" y="101038"/>
                    <a:pt x="27596" y="128817"/>
                    <a:pt x="59886" y="128817"/>
                  </a:cubicBezTo>
                  <a:cubicBezTo>
                    <a:pt x="97185" y="128817"/>
                    <a:pt x="106093" y="95145"/>
                    <a:pt x="106093" y="92339"/>
                  </a:cubicBezTo>
                  <a:cubicBezTo>
                    <a:pt x="106093" y="89533"/>
                    <a:pt x="103309" y="89533"/>
                    <a:pt x="102474" y="89533"/>
                  </a:cubicBezTo>
                  <a:cubicBezTo>
                    <a:pt x="99969" y="89533"/>
                    <a:pt x="99412" y="90656"/>
                    <a:pt x="98856" y="92339"/>
                  </a:cubicBezTo>
                  <a:cubicBezTo>
                    <a:pt x="90783" y="118435"/>
                    <a:pt x="72690" y="121802"/>
                    <a:pt x="62391" y="121802"/>
                  </a:cubicBezTo>
                  <a:cubicBezTo>
                    <a:pt x="47638" y="121802"/>
                    <a:pt x="23143" y="109737"/>
                    <a:pt x="23143" y="6456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3" name="手繪多邊形: 圖案 2892">
              <a:extLst>
                <a:ext uri="{FF2B5EF4-FFF2-40B4-BE49-F238E27FC236}">
                  <a16:creationId xmlns:a16="http://schemas.microsoft.com/office/drawing/2014/main" id="{DF3183C4-5FBA-F90C-2B9F-A2220F2C3DC9}"/>
                </a:ext>
              </a:extLst>
            </p:cNvPr>
            <p:cNvSpPr/>
            <p:nvPr>
              <p:custDataLst>
                <p:tags r:id="rId206"/>
              </p:custDataLst>
            </p:nvPr>
          </p:nvSpPr>
          <p:spPr>
            <a:xfrm>
              <a:off x="1800314" y="2370807"/>
              <a:ext cx="140013" cy="194736"/>
            </a:xfrm>
            <a:custGeom>
              <a:avLst/>
              <a:gdLst>
                <a:gd name="connsiteX0" fmla="*/ 21755 w 140013"/>
                <a:gd name="connsiteY0" fmla="*/ 173433 h 194736"/>
                <a:gd name="connsiteX1" fmla="*/ 43 w 140013"/>
                <a:gd name="connsiteY1" fmla="*/ 186060 h 194736"/>
                <a:gd name="connsiteX2" fmla="*/ 43 w 140013"/>
                <a:gd name="connsiteY2" fmla="*/ 194759 h 194736"/>
                <a:gd name="connsiteX3" fmla="*/ 31497 w 140013"/>
                <a:gd name="connsiteY3" fmla="*/ 193917 h 194736"/>
                <a:gd name="connsiteX4" fmla="*/ 62673 w 140013"/>
                <a:gd name="connsiteY4" fmla="*/ 194759 h 194736"/>
                <a:gd name="connsiteX5" fmla="*/ 62673 w 140013"/>
                <a:gd name="connsiteY5" fmla="*/ 186060 h 194736"/>
                <a:gd name="connsiteX6" fmla="*/ 40962 w 140013"/>
                <a:gd name="connsiteY6" fmla="*/ 173433 h 194736"/>
                <a:gd name="connsiteX7" fmla="*/ 40962 w 140013"/>
                <a:gd name="connsiteY7" fmla="*/ 121802 h 194736"/>
                <a:gd name="connsiteX8" fmla="*/ 78540 w 140013"/>
                <a:gd name="connsiteY8" fmla="*/ 76906 h 194736"/>
                <a:gd name="connsiteX9" fmla="*/ 99138 w 140013"/>
                <a:gd name="connsiteY9" fmla="*/ 108053 h 194736"/>
                <a:gd name="connsiteX10" fmla="*/ 99138 w 140013"/>
                <a:gd name="connsiteY10" fmla="*/ 173433 h 194736"/>
                <a:gd name="connsiteX11" fmla="*/ 77426 w 140013"/>
                <a:gd name="connsiteY11" fmla="*/ 186060 h 194736"/>
                <a:gd name="connsiteX12" fmla="*/ 77426 w 140013"/>
                <a:gd name="connsiteY12" fmla="*/ 194759 h 194736"/>
                <a:gd name="connsiteX13" fmla="*/ 108881 w 140013"/>
                <a:gd name="connsiteY13" fmla="*/ 193917 h 194736"/>
                <a:gd name="connsiteX14" fmla="*/ 140056 w 140013"/>
                <a:gd name="connsiteY14" fmla="*/ 194759 h 194736"/>
                <a:gd name="connsiteX15" fmla="*/ 140056 w 140013"/>
                <a:gd name="connsiteY15" fmla="*/ 186060 h 194736"/>
                <a:gd name="connsiteX16" fmla="*/ 118345 w 140013"/>
                <a:gd name="connsiteY16" fmla="*/ 177642 h 194736"/>
                <a:gd name="connsiteX17" fmla="*/ 118345 w 140013"/>
                <a:gd name="connsiteY17" fmla="*/ 124047 h 194736"/>
                <a:gd name="connsiteX18" fmla="*/ 109716 w 140013"/>
                <a:gd name="connsiteY18" fmla="*/ 81115 h 194736"/>
                <a:gd name="connsiteX19" fmla="*/ 80488 w 140013"/>
                <a:gd name="connsiteY19" fmla="*/ 70733 h 194736"/>
                <a:gd name="connsiteX20" fmla="*/ 40127 w 140013"/>
                <a:gd name="connsiteY20" fmla="*/ 98232 h 194736"/>
                <a:gd name="connsiteX21" fmla="*/ 40127 w 140013"/>
                <a:gd name="connsiteY21" fmla="*/ 22 h 194736"/>
                <a:gd name="connsiteX22" fmla="*/ 43 w 140013"/>
                <a:gd name="connsiteY22" fmla="*/ 3108 h 194736"/>
                <a:gd name="connsiteX23" fmla="*/ 43 w 140013"/>
                <a:gd name="connsiteY23" fmla="*/ 11807 h 194736"/>
                <a:gd name="connsiteX24" fmla="*/ 21755 w 140013"/>
                <a:gd name="connsiteY24" fmla="*/ 27521 h 194736"/>
                <a:gd name="connsiteX25" fmla="*/ 21755 w 140013"/>
                <a:gd name="connsiteY25" fmla="*/ 173433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94736">
                  <a:moveTo>
                    <a:pt x="21755" y="173433"/>
                  </a:moveTo>
                  <a:cubicBezTo>
                    <a:pt x="21755" y="186060"/>
                    <a:pt x="18693" y="186060"/>
                    <a:pt x="43" y="186060"/>
                  </a:cubicBezTo>
                  <a:lnTo>
                    <a:pt x="43" y="194759"/>
                  </a:lnTo>
                  <a:cubicBezTo>
                    <a:pt x="9786" y="194478"/>
                    <a:pt x="23982" y="193917"/>
                    <a:pt x="31497" y="193917"/>
                  </a:cubicBezTo>
                  <a:cubicBezTo>
                    <a:pt x="38735" y="193917"/>
                    <a:pt x="53209" y="194478"/>
                    <a:pt x="62673" y="194759"/>
                  </a:cubicBezTo>
                  <a:lnTo>
                    <a:pt x="62673" y="186060"/>
                  </a:lnTo>
                  <a:cubicBezTo>
                    <a:pt x="44024" y="186060"/>
                    <a:pt x="40962" y="186060"/>
                    <a:pt x="40962" y="173433"/>
                  </a:cubicBezTo>
                  <a:lnTo>
                    <a:pt x="40962" y="121802"/>
                  </a:lnTo>
                  <a:cubicBezTo>
                    <a:pt x="40962" y="92620"/>
                    <a:pt x="60725" y="76906"/>
                    <a:pt x="78540" y="76906"/>
                  </a:cubicBezTo>
                  <a:cubicBezTo>
                    <a:pt x="96076" y="76906"/>
                    <a:pt x="99138" y="92059"/>
                    <a:pt x="99138" y="108053"/>
                  </a:cubicBezTo>
                  <a:lnTo>
                    <a:pt x="99138" y="173433"/>
                  </a:lnTo>
                  <a:cubicBezTo>
                    <a:pt x="99138" y="186060"/>
                    <a:pt x="96076" y="186060"/>
                    <a:pt x="77426" y="186060"/>
                  </a:cubicBezTo>
                  <a:lnTo>
                    <a:pt x="77426" y="194759"/>
                  </a:lnTo>
                  <a:cubicBezTo>
                    <a:pt x="87169" y="194478"/>
                    <a:pt x="101365" y="193917"/>
                    <a:pt x="108881" y="193917"/>
                  </a:cubicBezTo>
                  <a:cubicBezTo>
                    <a:pt x="116118" y="193917"/>
                    <a:pt x="130592" y="194478"/>
                    <a:pt x="140056" y="194759"/>
                  </a:cubicBezTo>
                  <a:lnTo>
                    <a:pt x="140056" y="186060"/>
                  </a:lnTo>
                  <a:cubicBezTo>
                    <a:pt x="125582" y="186060"/>
                    <a:pt x="118623" y="186060"/>
                    <a:pt x="118345" y="177642"/>
                  </a:cubicBezTo>
                  <a:lnTo>
                    <a:pt x="118345" y="124047"/>
                  </a:lnTo>
                  <a:cubicBezTo>
                    <a:pt x="118345" y="99916"/>
                    <a:pt x="118345" y="91217"/>
                    <a:pt x="109716" y="81115"/>
                  </a:cubicBezTo>
                  <a:cubicBezTo>
                    <a:pt x="105819" y="76345"/>
                    <a:pt x="96633" y="70733"/>
                    <a:pt x="80488" y="70733"/>
                  </a:cubicBezTo>
                  <a:cubicBezTo>
                    <a:pt x="57106" y="70733"/>
                    <a:pt x="44859" y="87569"/>
                    <a:pt x="40127" y="98232"/>
                  </a:cubicBezTo>
                  <a:lnTo>
                    <a:pt x="40127" y="22"/>
                  </a:lnTo>
                  <a:lnTo>
                    <a:pt x="43" y="3108"/>
                  </a:lnTo>
                  <a:lnTo>
                    <a:pt x="43" y="11807"/>
                  </a:lnTo>
                  <a:cubicBezTo>
                    <a:pt x="19528" y="11807"/>
                    <a:pt x="21755" y="13771"/>
                    <a:pt x="21755" y="27521"/>
                  </a:cubicBezTo>
                  <a:lnTo>
                    <a:pt x="21755" y="17343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4" name="手繪多邊形: 圖案 2893">
              <a:extLst>
                <a:ext uri="{FF2B5EF4-FFF2-40B4-BE49-F238E27FC236}">
                  <a16:creationId xmlns:a16="http://schemas.microsoft.com/office/drawing/2014/main" id="{44DAD1E6-5921-0590-E330-E5432FC92B53}"/>
                </a:ext>
              </a:extLst>
            </p:cNvPr>
            <p:cNvSpPr/>
            <p:nvPr>
              <p:custDataLst>
                <p:tags r:id="rId207"/>
              </p:custDataLst>
            </p:nvPr>
          </p:nvSpPr>
          <p:spPr>
            <a:xfrm>
              <a:off x="1957740" y="2439835"/>
              <a:ext cx="125538" cy="128795"/>
            </a:xfrm>
            <a:custGeom>
              <a:avLst/>
              <a:gdLst>
                <a:gd name="connsiteX0" fmla="*/ 81050 w 125538"/>
                <a:gd name="connsiteY0" fmla="*/ 104405 h 128795"/>
                <a:gd name="connsiteX1" fmla="*/ 102762 w 125538"/>
                <a:gd name="connsiteY1" fmla="*/ 127414 h 128795"/>
                <a:gd name="connsiteX2" fmla="*/ 125587 w 125538"/>
                <a:gd name="connsiteY2" fmla="*/ 100757 h 128795"/>
                <a:gd name="connsiteX3" fmla="*/ 125587 w 125538"/>
                <a:gd name="connsiteY3" fmla="*/ 85044 h 128795"/>
                <a:gd name="connsiteX4" fmla="*/ 118629 w 125538"/>
                <a:gd name="connsiteY4" fmla="*/ 85044 h 128795"/>
                <a:gd name="connsiteX5" fmla="*/ 118629 w 125538"/>
                <a:gd name="connsiteY5" fmla="*/ 100757 h 128795"/>
                <a:gd name="connsiteX6" fmla="*/ 108608 w 125538"/>
                <a:gd name="connsiteY6" fmla="*/ 118716 h 128795"/>
                <a:gd name="connsiteX7" fmla="*/ 98308 w 125538"/>
                <a:gd name="connsiteY7" fmla="*/ 104686 h 128795"/>
                <a:gd name="connsiteX8" fmla="*/ 98308 w 125538"/>
                <a:gd name="connsiteY8" fmla="*/ 48566 h 128795"/>
                <a:gd name="connsiteX9" fmla="*/ 88288 w 125538"/>
                <a:gd name="connsiteY9" fmla="*/ 15455 h 128795"/>
                <a:gd name="connsiteX10" fmla="*/ 50153 w 125538"/>
                <a:gd name="connsiteY10" fmla="*/ 22 h 128795"/>
                <a:gd name="connsiteX11" fmla="*/ 8121 w 125538"/>
                <a:gd name="connsiteY11" fmla="*/ 31730 h 128795"/>
                <a:gd name="connsiteX12" fmla="*/ 20925 w 125538"/>
                <a:gd name="connsiteY12" fmla="*/ 44918 h 128795"/>
                <a:gd name="connsiteX13" fmla="*/ 33730 w 125538"/>
                <a:gd name="connsiteY13" fmla="*/ 32010 h 128795"/>
                <a:gd name="connsiteX14" fmla="*/ 19534 w 125538"/>
                <a:gd name="connsiteY14" fmla="*/ 19103 h 128795"/>
                <a:gd name="connsiteX15" fmla="*/ 49596 w 125538"/>
                <a:gd name="connsiteY15" fmla="*/ 6195 h 128795"/>
                <a:gd name="connsiteX16" fmla="*/ 79102 w 125538"/>
                <a:gd name="connsiteY16" fmla="*/ 42112 h 128795"/>
                <a:gd name="connsiteX17" fmla="*/ 79102 w 125538"/>
                <a:gd name="connsiteY17" fmla="*/ 52494 h 128795"/>
                <a:gd name="connsiteX18" fmla="*/ 27884 w 125538"/>
                <a:gd name="connsiteY18" fmla="*/ 62596 h 128795"/>
                <a:gd name="connsiteX19" fmla="*/ 49 w 125538"/>
                <a:gd name="connsiteY19" fmla="*/ 99074 h 128795"/>
                <a:gd name="connsiteX20" fmla="*/ 44586 w 125538"/>
                <a:gd name="connsiteY20" fmla="*/ 128817 h 128795"/>
                <a:gd name="connsiteX21" fmla="*/ 81050 w 125538"/>
                <a:gd name="connsiteY21" fmla="*/ 104405 h 128795"/>
                <a:gd name="connsiteX22" fmla="*/ 79102 w 125538"/>
                <a:gd name="connsiteY22" fmla="*/ 58387 h 128795"/>
                <a:gd name="connsiteX23" fmla="*/ 79102 w 125538"/>
                <a:gd name="connsiteY23" fmla="*/ 86447 h 128795"/>
                <a:gd name="connsiteX24" fmla="*/ 46534 w 125538"/>
                <a:gd name="connsiteY24" fmla="*/ 122644 h 128795"/>
                <a:gd name="connsiteX25" fmla="*/ 21482 w 125538"/>
                <a:gd name="connsiteY25" fmla="*/ 98793 h 128795"/>
                <a:gd name="connsiteX26" fmla="*/ 79102 w 125538"/>
                <a:gd name="connsiteY26" fmla="*/ 58387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538" h="128795">
                  <a:moveTo>
                    <a:pt x="81050" y="104405"/>
                  </a:moveTo>
                  <a:cubicBezTo>
                    <a:pt x="82164" y="115629"/>
                    <a:pt x="89679" y="127414"/>
                    <a:pt x="102762" y="127414"/>
                  </a:cubicBezTo>
                  <a:cubicBezTo>
                    <a:pt x="108608" y="127414"/>
                    <a:pt x="125587" y="123486"/>
                    <a:pt x="125587" y="100757"/>
                  </a:cubicBezTo>
                  <a:lnTo>
                    <a:pt x="125587" y="85044"/>
                  </a:lnTo>
                  <a:lnTo>
                    <a:pt x="118629" y="85044"/>
                  </a:lnTo>
                  <a:lnTo>
                    <a:pt x="118629" y="100757"/>
                  </a:lnTo>
                  <a:cubicBezTo>
                    <a:pt x="118629" y="117032"/>
                    <a:pt x="111670" y="118716"/>
                    <a:pt x="108608" y="118716"/>
                  </a:cubicBezTo>
                  <a:cubicBezTo>
                    <a:pt x="99422" y="118716"/>
                    <a:pt x="98308" y="106089"/>
                    <a:pt x="98308" y="104686"/>
                  </a:cubicBezTo>
                  <a:lnTo>
                    <a:pt x="98308" y="48566"/>
                  </a:lnTo>
                  <a:cubicBezTo>
                    <a:pt x="98308" y="36780"/>
                    <a:pt x="98308" y="25837"/>
                    <a:pt x="88288" y="15455"/>
                  </a:cubicBezTo>
                  <a:cubicBezTo>
                    <a:pt x="77432" y="4511"/>
                    <a:pt x="63514" y="22"/>
                    <a:pt x="50153" y="22"/>
                  </a:cubicBezTo>
                  <a:cubicBezTo>
                    <a:pt x="27328" y="22"/>
                    <a:pt x="8121" y="13210"/>
                    <a:pt x="8121" y="31730"/>
                  </a:cubicBezTo>
                  <a:cubicBezTo>
                    <a:pt x="8121" y="40148"/>
                    <a:pt x="13688" y="44918"/>
                    <a:pt x="20925" y="44918"/>
                  </a:cubicBezTo>
                  <a:cubicBezTo>
                    <a:pt x="28719" y="44918"/>
                    <a:pt x="33730" y="39306"/>
                    <a:pt x="33730" y="32010"/>
                  </a:cubicBezTo>
                  <a:cubicBezTo>
                    <a:pt x="33730" y="28643"/>
                    <a:pt x="32338" y="19383"/>
                    <a:pt x="19534" y="19103"/>
                  </a:cubicBezTo>
                  <a:cubicBezTo>
                    <a:pt x="27049" y="9281"/>
                    <a:pt x="40689" y="6195"/>
                    <a:pt x="49596" y="6195"/>
                  </a:cubicBezTo>
                  <a:cubicBezTo>
                    <a:pt x="63236" y="6195"/>
                    <a:pt x="79102" y="17138"/>
                    <a:pt x="79102" y="42112"/>
                  </a:cubicBezTo>
                  <a:lnTo>
                    <a:pt x="79102" y="52494"/>
                  </a:lnTo>
                  <a:cubicBezTo>
                    <a:pt x="64906" y="53336"/>
                    <a:pt x="45421" y="54178"/>
                    <a:pt x="27884" y="62596"/>
                  </a:cubicBezTo>
                  <a:cubicBezTo>
                    <a:pt x="7008" y="72136"/>
                    <a:pt x="49" y="86727"/>
                    <a:pt x="49" y="99074"/>
                  </a:cubicBezTo>
                  <a:cubicBezTo>
                    <a:pt x="49" y="121802"/>
                    <a:pt x="27049" y="128817"/>
                    <a:pt x="44586" y="128817"/>
                  </a:cubicBezTo>
                  <a:cubicBezTo>
                    <a:pt x="62957" y="128817"/>
                    <a:pt x="75762" y="117593"/>
                    <a:pt x="81050" y="104405"/>
                  </a:cubicBezTo>
                  <a:close/>
                  <a:moveTo>
                    <a:pt x="79102" y="58387"/>
                  </a:moveTo>
                  <a:lnTo>
                    <a:pt x="79102" y="86447"/>
                  </a:lnTo>
                  <a:cubicBezTo>
                    <a:pt x="79102" y="113104"/>
                    <a:pt x="59060" y="122644"/>
                    <a:pt x="46534" y="122644"/>
                  </a:cubicBezTo>
                  <a:cubicBezTo>
                    <a:pt x="32895" y="122644"/>
                    <a:pt x="21482" y="112823"/>
                    <a:pt x="21482" y="98793"/>
                  </a:cubicBezTo>
                  <a:cubicBezTo>
                    <a:pt x="21482" y="83360"/>
                    <a:pt x="33173" y="60070"/>
                    <a:pt x="79102" y="5838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5" name="手繪多邊形: 圖案 2894">
              <a:extLst>
                <a:ext uri="{FF2B5EF4-FFF2-40B4-BE49-F238E27FC236}">
                  <a16:creationId xmlns:a16="http://schemas.microsoft.com/office/drawing/2014/main" id="{3C9DB624-F88C-97D5-3BBA-8708DDF97856}"/>
                </a:ext>
              </a:extLst>
            </p:cNvPr>
            <p:cNvSpPr/>
            <p:nvPr>
              <p:custDataLst>
                <p:tags r:id="rId208"/>
              </p:custDataLst>
            </p:nvPr>
          </p:nvSpPr>
          <p:spPr>
            <a:xfrm>
              <a:off x="2094135" y="2441519"/>
              <a:ext cx="140013" cy="124025"/>
            </a:xfrm>
            <a:custGeom>
              <a:avLst/>
              <a:gdLst>
                <a:gd name="connsiteX0" fmla="*/ 21766 w 140013"/>
                <a:gd name="connsiteY0" fmla="*/ 27521 h 124025"/>
                <a:gd name="connsiteX1" fmla="*/ 21766 w 140013"/>
                <a:gd name="connsiteY1" fmla="*/ 102722 h 124025"/>
                <a:gd name="connsiteX2" fmla="*/ 54 w 140013"/>
                <a:gd name="connsiteY2" fmla="*/ 115349 h 124025"/>
                <a:gd name="connsiteX3" fmla="*/ 54 w 140013"/>
                <a:gd name="connsiteY3" fmla="*/ 124047 h 124025"/>
                <a:gd name="connsiteX4" fmla="*/ 31508 w 140013"/>
                <a:gd name="connsiteY4" fmla="*/ 123205 h 124025"/>
                <a:gd name="connsiteX5" fmla="*/ 62684 w 140013"/>
                <a:gd name="connsiteY5" fmla="*/ 124047 h 124025"/>
                <a:gd name="connsiteX6" fmla="*/ 62684 w 140013"/>
                <a:gd name="connsiteY6" fmla="*/ 115349 h 124025"/>
                <a:gd name="connsiteX7" fmla="*/ 40972 w 140013"/>
                <a:gd name="connsiteY7" fmla="*/ 102722 h 124025"/>
                <a:gd name="connsiteX8" fmla="*/ 40972 w 140013"/>
                <a:gd name="connsiteY8" fmla="*/ 51091 h 124025"/>
                <a:gd name="connsiteX9" fmla="*/ 78550 w 140013"/>
                <a:gd name="connsiteY9" fmla="*/ 6195 h 124025"/>
                <a:gd name="connsiteX10" fmla="*/ 99149 w 140013"/>
                <a:gd name="connsiteY10" fmla="*/ 37342 h 124025"/>
                <a:gd name="connsiteX11" fmla="*/ 99149 w 140013"/>
                <a:gd name="connsiteY11" fmla="*/ 102722 h 124025"/>
                <a:gd name="connsiteX12" fmla="*/ 77437 w 140013"/>
                <a:gd name="connsiteY12" fmla="*/ 115349 h 124025"/>
                <a:gd name="connsiteX13" fmla="*/ 77437 w 140013"/>
                <a:gd name="connsiteY13" fmla="*/ 124047 h 124025"/>
                <a:gd name="connsiteX14" fmla="*/ 108891 w 140013"/>
                <a:gd name="connsiteY14" fmla="*/ 123205 h 124025"/>
                <a:gd name="connsiteX15" fmla="*/ 140067 w 140013"/>
                <a:gd name="connsiteY15" fmla="*/ 124047 h 124025"/>
                <a:gd name="connsiteX16" fmla="*/ 140067 w 140013"/>
                <a:gd name="connsiteY16" fmla="*/ 115349 h 124025"/>
                <a:gd name="connsiteX17" fmla="*/ 118355 w 140013"/>
                <a:gd name="connsiteY17" fmla="*/ 106931 h 124025"/>
                <a:gd name="connsiteX18" fmla="*/ 118355 w 140013"/>
                <a:gd name="connsiteY18" fmla="*/ 53336 h 124025"/>
                <a:gd name="connsiteX19" fmla="*/ 109726 w 140013"/>
                <a:gd name="connsiteY19" fmla="*/ 10404 h 124025"/>
                <a:gd name="connsiteX20" fmla="*/ 80499 w 140013"/>
                <a:gd name="connsiteY20" fmla="*/ 22 h 124025"/>
                <a:gd name="connsiteX21" fmla="*/ 39302 w 140013"/>
                <a:gd name="connsiteY21" fmla="*/ 29485 h 124025"/>
                <a:gd name="connsiteX22" fmla="*/ 39302 w 140013"/>
                <a:gd name="connsiteY22" fmla="*/ 22 h 124025"/>
                <a:gd name="connsiteX23" fmla="*/ 54 w 140013"/>
                <a:gd name="connsiteY23" fmla="*/ 3108 h 124025"/>
                <a:gd name="connsiteX24" fmla="*/ 54 w 140013"/>
                <a:gd name="connsiteY24" fmla="*/ 11807 h 124025"/>
                <a:gd name="connsiteX25" fmla="*/ 21766 w 140013"/>
                <a:gd name="connsiteY25" fmla="*/ 27521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766" y="27521"/>
                  </a:moveTo>
                  <a:lnTo>
                    <a:pt x="21766" y="102722"/>
                  </a:lnTo>
                  <a:cubicBezTo>
                    <a:pt x="21766" y="115349"/>
                    <a:pt x="18704" y="115349"/>
                    <a:pt x="54" y="115349"/>
                  </a:cubicBezTo>
                  <a:lnTo>
                    <a:pt x="54" y="124047"/>
                  </a:lnTo>
                  <a:cubicBezTo>
                    <a:pt x="9796" y="123767"/>
                    <a:pt x="23992" y="123205"/>
                    <a:pt x="31508" y="123205"/>
                  </a:cubicBezTo>
                  <a:cubicBezTo>
                    <a:pt x="38745" y="123205"/>
                    <a:pt x="53220" y="123767"/>
                    <a:pt x="62684" y="124047"/>
                  </a:cubicBezTo>
                  <a:lnTo>
                    <a:pt x="62684" y="115349"/>
                  </a:lnTo>
                  <a:cubicBezTo>
                    <a:pt x="44034" y="115349"/>
                    <a:pt x="40972" y="115349"/>
                    <a:pt x="40972" y="102722"/>
                  </a:cubicBezTo>
                  <a:lnTo>
                    <a:pt x="40972" y="51091"/>
                  </a:lnTo>
                  <a:cubicBezTo>
                    <a:pt x="40972" y="21909"/>
                    <a:pt x="60735" y="6195"/>
                    <a:pt x="78550" y="6195"/>
                  </a:cubicBezTo>
                  <a:cubicBezTo>
                    <a:pt x="96087" y="6195"/>
                    <a:pt x="99149" y="21347"/>
                    <a:pt x="99149" y="37342"/>
                  </a:cubicBezTo>
                  <a:lnTo>
                    <a:pt x="99149" y="102722"/>
                  </a:lnTo>
                  <a:cubicBezTo>
                    <a:pt x="99149" y="115349"/>
                    <a:pt x="96087" y="115349"/>
                    <a:pt x="77437" y="115349"/>
                  </a:cubicBezTo>
                  <a:lnTo>
                    <a:pt x="77437" y="124047"/>
                  </a:lnTo>
                  <a:cubicBezTo>
                    <a:pt x="87179" y="123767"/>
                    <a:pt x="101375" y="123205"/>
                    <a:pt x="108891" y="123205"/>
                  </a:cubicBezTo>
                  <a:cubicBezTo>
                    <a:pt x="116128" y="123205"/>
                    <a:pt x="130603" y="123767"/>
                    <a:pt x="140067" y="124047"/>
                  </a:cubicBezTo>
                  <a:lnTo>
                    <a:pt x="140067" y="115349"/>
                  </a:lnTo>
                  <a:cubicBezTo>
                    <a:pt x="125592" y="115349"/>
                    <a:pt x="118633" y="115349"/>
                    <a:pt x="118355" y="106931"/>
                  </a:cubicBezTo>
                  <a:lnTo>
                    <a:pt x="118355" y="53336"/>
                  </a:lnTo>
                  <a:cubicBezTo>
                    <a:pt x="118355" y="29204"/>
                    <a:pt x="118355" y="20506"/>
                    <a:pt x="109726" y="10404"/>
                  </a:cubicBezTo>
                  <a:cubicBezTo>
                    <a:pt x="105829" y="5634"/>
                    <a:pt x="96643" y="22"/>
                    <a:pt x="80499" y="22"/>
                  </a:cubicBezTo>
                  <a:cubicBezTo>
                    <a:pt x="60179" y="22"/>
                    <a:pt x="47096" y="12088"/>
                    <a:pt x="39302" y="29485"/>
                  </a:cubicBezTo>
                  <a:lnTo>
                    <a:pt x="39302" y="22"/>
                  </a:lnTo>
                  <a:lnTo>
                    <a:pt x="54" y="3108"/>
                  </a:lnTo>
                  <a:lnTo>
                    <a:pt x="54" y="11807"/>
                  </a:lnTo>
                  <a:cubicBezTo>
                    <a:pt x="19539" y="11807"/>
                    <a:pt x="21766" y="13771"/>
                    <a:pt x="21766" y="2752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6" name="手繪多邊形: 圖案 2895">
              <a:extLst>
                <a:ext uri="{FF2B5EF4-FFF2-40B4-BE49-F238E27FC236}">
                  <a16:creationId xmlns:a16="http://schemas.microsoft.com/office/drawing/2014/main" id="{21D39636-37BC-8F75-7A5C-E56106AEB266}"/>
                </a:ext>
              </a:extLst>
            </p:cNvPr>
            <p:cNvSpPr/>
            <p:nvPr>
              <p:custDataLst>
                <p:tags r:id="rId209"/>
              </p:custDataLst>
            </p:nvPr>
          </p:nvSpPr>
          <p:spPr>
            <a:xfrm>
              <a:off x="2248778" y="2441519"/>
              <a:ext cx="140013" cy="124025"/>
            </a:xfrm>
            <a:custGeom>
              <a:avLst/>
              <a:gdLst>
                <a:gd name="connsiteX0" fmla="*/ 21771 w 140013"/>
                <a:gd name="connsiteY0" fmla="*/ 27521 h 124025"/>
                <a:gd name="connsiteX1" fmla="*/ 21771 w 140013"/>
                <a:gd name="connsiteY1" fmla="*/ 102722 h 124025"/>
                <a:gd name="connsiteX2" fmla="*/ 59 w 140013"/>
                <a:gd name="connsiteY2" fmla="*/ 115349 h 124025"/>
                <a:gd name="connsiteX3" fmla="*/ 59 w 140013"/>
                <a:gd name="connsiteY3" fmla="*/ 124047 h 124025"/>
                <a:gd name="connsiteX4" fmla="*/ 31514 w 140013"/>
                <a:gd name="connsiteY4" fmla="*/ 123205 h 124025"/>
                <a:gd name="connsiteX5" fmla="*/ 62689 w 140013"/>
                <a:gd name="connsiteY5" fmla="*/ 124047 h 124025"/>
                <a:gd name="connsiteX6" fmla="*/ 62689 w 140013"/>
                <a:gd name="connsiteY6" fmla="*/ 115349 h 124025"/>
                <a:gd name="connsiteX7" fmla="*/ 40978 w 140013"/>
                <a:gd name="connsiteY7" fmla="*/ 102722 h 124025"/>
                <a:gd name="connsiteX8" fmla="*/ 40978 w 140013"/>
                <a:gd name="connsiteY8" fmla="*/ 51091 h 124025"/>
                <a:gd name="connsiteX9" fmla="*/ 78556 w 140013"/>
                <a:gd name="connsiteY9" fmla="*/ 6195 h 124025"/>
                <a:gd name="connsiteX10" fmla="*/ 99154 w 140013"/>
                <a:gd name="connsiteY10" fmla="*/ 37342 h 124025"/>
                <a:gd name="connsiteX11" fmla="*/ 99154 w 140013"/>
                <a:gd name="connsiteY11" fmla="*/ 102722 h 124025"/>
                <a:gd name="connsiteX12" fmla="*/ 77442 w 140013"/>
                <a:gd name="connsiteY12" fmla="*/ 115349 h 124025"/>
                <a:gd name="connsiteX13" fmla="*/ 77442 w 140013"/>
                <a:gd name="connsiteY13" fmla="*/ 124047 h 124025"/>
                <a:gd name="connsiteX14" fmla="*/ 108897 w 140013"/>
                <a:gd name="connsiteY14" fmla="*/ 123205 h 124025"/>
                <a:gd name="connsiteX15" fmla="*/ 140072 w 140013"/>
                <a:gd name="connsiteY15" fmla="*/ 124047 h 124025"/>
                <a:gd name="connsiteX16" fmla="*/ 140072 w 140013"/>
                <a:gd name="connsiteY16" fmla="*/ 115349 h 124025"/>
                <a:gd name="connsiteX17" fmla="*/ 118361 w 140013"/>
                <a:gd name="connsiteY17" fmla="*/ 106931 h 124025"/>
                <a:gd name="connsiteX18" fmla="*/ 118361 w 140013"/>
                <a:gd name="connsiteY18" fmla="*/ 53336 h 124025"/>
                <a:gd name="connsiteX19" fmla="*/ 109732 w 140013"/>
                <a:gd name="connsiteY19" fmla="*/ 10404 h 124025"/>
                <a:gd name="connsiteX20" fmla="*/ 80504 w 140013"/>
                <a:gd name="connsiteY20" fmla="*/ 22 h 124025"/>
                <a:gd name="connsiteX21" fmla="*/ 39308 w 140013"/>
                <a:gd name="connsiteY21" fmla="*/ 29485 h 124025"/>
                <a:gd name="connsiteX22" fmla="*/ 39308 w 140013"/>
                <a:gd name="connsiteY22" fmla="*/ 22 h 124025"/>
                <a:gd name="connsiteX23" fmla="*/ 59 w 140013"/>
                <a:gd name="connsiteY23" fmla="*/ 3108 h 124025"/>
                <a:gd name="connsiteX24" fmla="*/ 59 w 140013"/>
                <a:gd name="connsiteY24" fmla="*/ 11807 h 124025"/>
                <a:gd name="connsiteX25" fmla="*/ 21771 w 140013"/>
                <a:gd name="connsiteY25" fmla="*/ 27521 h 12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0013" h="124025">
                  <a:moveTo>
                    <a:pt x="21771" y="27521"/>
                  </a:moveTo>
                  <a:lnTo>
                    <a:pt x="21771" y="102722"/>
                  </a:lnTo>
                  <a:cubicBezTo>
                    <a:pt x="21771" y="115349"/>
                    <a:pt x="18709" y="115349"/>
                    <a:pt x="59" y="115349"/>
                  </a:cubicBezTo>
                  <a:lnTo>
                    <a:pt x="59" y="124047"/>
                  </a:lnTo>
                  <a:cubicBezTo>
                    <a:pt x="9802" y="123767"/>
                    <a:pt x="23998" y="123205"/>
                    <a:pt x="31514" y="123205"/>
                  </a:cubicBezTo>
                  <a:cubicBezTo>
                    <a:pt x="38751" y="123205"/>
                    <a:pt x="53225" y="123767"/>
                    <a:pt x="62689" y="124047"/>
                  </a:cubicBezTo>
                  <a:lnTo>
                    <a:pt x="62689" y="115349"/>
                  </a:lnTo>
                  <a:cubicBezTo>
                    <a:pt x="44040" y="115349"/>
                    <a:pt x="40978" y="115349"/>
                    <a:pt x="40978" y="102722"/>
                  </a:cubicBezTo>
                  <a:lnTo>
                    <a:pt x="40978" y="51091"/>
                  </a:lnTo>
                  <a:cubicBezTo>
                    <a:pt x="40978" y="21909"/>
                    <a:pt x="60741" y="6195"/>
                    <a:pt x="78556" y="6195"/>
                  </a:cubicBezTo>
                  <a:cubicBezTo>
                    <a:pt x="96092" y="6195"/>
                    <a:pt x="99154" y="21347"/>
                    <a:pt x="99154" y="37342"/>
                  </a:cubicBezTo>
                  <a:lnTo>
                    <a:pt x="99154" y="102722"/>
                  </a:lnTo>
                  <a:cubicBezTo>
                    <a:pt x="99154" y="115349"/>
                    <a:pt x="96092" y="115349"/>
                    <a:pt x="77442" y="115349"/>
                  </a:cubicBezTo>
                  <a:lnTo>
                    <a:pt x="77442" y="124047"/>
                  </a:lnTo>
                  <a:cubicBezTo>
                    <a:pt x="87185" y="123767"/>
                    <a:pt x="101381" y="123205"/>
                    <a:pt x="108897" y="123205"/>
                  </a:cubicBezTo>
                  <a:cubicBezTo>
                    <a:pt x="116134" y="123205"/>
                    <a:pt x="130608" y="123767"/>
                    <a:pt x="140072" y="124047"/>
                  </a:cubicBezTo>
                  <a:lnTo>
                    <a:pt x="140072" y="115349"/>
                  </a:lnTo>
                  <a:cubicBezTo>
                    <a:pt x="125598" y="115349"/>
                    <a:pt x="118639" y="115349"/>
                    <a:pt x="118361" y="106931"/>
                  </a:cubicBezTo>
                  <a:lnTo>
                    <a:pt x="118361" y="53336"/>
                  </a:lnTo>
                  <a:cubicBezTo>
                    <a:pt x="118361" y="29204"/>
                    <a:pt x="118361" y="20506"/>
                    <a:pt x="109732" y="10404"/>
                  </a:cubicBezTo>
                  <a:cubicBezTo>
                    <a:pt x="105835" y="5634"/>
                    <a:pt x="96649" y="22"/>
                    <a:pt x="80504" y="22"/>
                  </a:cubicBezTo>
                  <a:cubicBezTo>
                    <a:pt x="60184" y="22"/>
                    <a:pt x="47101" y="12088"/>
                    <a:pt x="39308" y="29485"/>
                  </a:cubicBezTo>
                  <a:lnTo>
                    <a:pt x="39308" y="22"/>
                  </a:lnTo>
                  <a:lnTo>
                    <a:pt x="59" y="3108"/>
                  </a:lnTo>
                  <a:lnTo>
                    <a:pt x="59" y="11807"/>
                  </a:lnTo>
                  <a:cubicBezTo>
                    <a:pt x="19544" y="11807"/>
                    <a:pt x="21771" y="13771"/>
                    <a:pt x="21771" y="2752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7" name="手繪多邊形: 圖案 2896">
              <a:extLst>
                <a:ext uri="{FF2B5EF4-FFF2-40B4-BE49-F238E27FC236}">
                  <a16:creationId xmlns:a16="http://schemas.microsoft.com/office/drawing/2014/main" id="{6B2A9B7A-AC9A-6F82-9F0B-38886813244F}"/>
                </a:ext>
              </a:extLst>
            </p:cNvPr>
            <p:cNvSpPr/>
            <p:nvPr>
              <p:custDataLst>
                <p:tags r:id="rId210"/>
              </p:custDataLst>
            </p:nvPr>
          </p:nvSpPr>
          <p:spPr>
            <a:xfrm>
              <a:off x="2402307" y="2439835"/>
              <a:ext cx="107723" cy="128795"/>
            </a:xfrm>
            <a:custGeom>
              <a:avLst/>
              <a:gdLst>
                <a:gd name="connsiteX0" fmla="*/ 23447 w 107723"/>
                <a:gd name="connsiteY0" fmla="*/ 55019 h 128795"/>
                <a:gd name="connsiteX1" fmla="*/ 57963 w 107723"/>
                <a:gd name="connsiteY1" fmla="*/ 6195 h 128795"/>
                <a:gd name="connsiteX2" fmla="*/ 89417 w 107723"/>
                <a:gd name="connsiteY2" fmla="*/ 55019 h 128795"/>
                <a:gd name="connsiteX3" fmla="*/ 23447 w 107723"/>
                <a:gd name="connsiteY3" fmla="*/ 55019 h 128795"/>
                <a:gd name="connsiteX4" fmla="*/ 23168 w 107723"/>
                <a:gd name="connsiteY4" fmla="*/ 60912 h 128795"/>
                <a:gd name="connsiteX5" fmla="*/ 100830 w 107723"/>
                <a:gd name="connsiteY5" fmla="*/ 60912 h 128795"/>
                <a:gd name="connsiteX6" fmla="*/ 107789 w 107723"/>
                <a:gd name="connsiteY6" fmla="*/ 55019 h 128795"/>
                <a:gd name="connsiteX7" fmla="*/ 57963 w 107723"/>
                <a:gd name="connsiteY7" fmla="*/ 22 h 128795"/>
                <a:gd name="connsiteX8" fmla="*/ 65 w 107723"/>
                <a:gd name="connsiteY8" fmla="*/ 63999 h 128795"/>
                <a:gd name="connsiteX9" fmla="*/ 61303 w 107723"/>
                <a:gd name="connsiteY9" fmla="*/ 128817 h 128795"/>
                <a:gd name="connsiteX10" fmla="*/ 107789 w 107723"/>
                <a:gd name="connsiteY10" fmla="*/ 92339 h 128795"/>
                <a:gd name="connsiteX11" fmla="*/ 104170 w 107723"/>
                <a:gd name="connsiteY11" fmla="*/ 88972 h 128795"/>
                <a:gd name="connsiteX12" fmla="*/ 100551 w 107723"/>
                <a:gd name="connsiteY12" fmla="*/ 92901 h 128795"/>
                <a:gd name="connsiteX13" fmla="*/ 62973 w 107723"/>
                <a:gd name="connsiteY13" fmla="*/ 121802 h 128795"/>
                <a:gd name="connsiteX14" fmla="*/ 31519 w 107723"/>
                <a:gd name="connsiteY14" fmla="*/ 103002 h 128795"/>
                <a:gd name="connsiteX15" fmla="*/ 23168 w 107723"/>
                <a:gd name="connsiteY15" fmla="*/ 60912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47" y="55019"/>
                  </a:moveTo>
                  <a:cubicBezTo>
                    <a:pt x="25117" y="13210"/>
                    <a:pt x="48499" y="6195"/>
                    <a:pt x="57963" y="6195"/>
                  </a:cubicBezTo>
                  <a:cubicBezTo>
                    <a:pt x="86634" y="6195"/>
                    <a:pt x="89417" y="44076"/>
                    <a:pt x="89417" y="55019"/>
                  </a:cubicBezTo>
                  <a:lnTo>
                    <a:pt x="23447" y="55019"/>
                  </a:lnTo>
                  <a:close/>
                  <a:moveTo>
                    <a:pt x="23168" y="60912"/>
                  </a:moveTo>
                  <a:lnTo>
                    <a:pt x="100830" y="60912"/>
                  </a:lnTo>
                  <a:cubicBezTo>
                    <a:pt x="106954" y="60912"/>
                    <a:pt x="107789" y="60912"/>
                    <a:pt x="107789" y="55019"/>
                  </a:cubicBezTo>
                  <a:cubicBezTo>
                    <a:pt x="107789" y="27240"/>
                    <a:pt x="92757" y="22"/>
                    <a:pt x="57963" y="22"/>
                  </a:cubicBezTo>
                  <a:cubicBezTo>
                    <a:pt x="25674" y="22"/>
                    <a:pt x="65" y="28924"/>
                    <a:pt x="65" y="63999"/>
                  </a:cubicBezTo>
                  <a:cubicBezTo>
                    <a:pt x="65" y="101599"/>
                    <a:pt x="29292" y="128817"/>
                    <a:pt x="61303" y="128817"/>
                  </a:cubicBezTo>
                  <a:cubicBezTo>
                    <a:pt x="95263" y="128817"/>
                    <a:pt x="107789" y="97671"/>
                    <a:pt x="107789" y="92339"/>
                  </a:cubicBezTo>
                  <a:cubicBezTo>
                    <a:pt x="107789" y="89533"/>
                    <a:pt x="105562" y="88972"/>
                    <a:pt x="104170" y="88972"/>
                  </a:cubicBezTo>
                  <a:cubicBezTo>
                    <a:pt x="101665" y="88972"/>
                    <a:pt x="101108" y="90656"/>
                    <a:pt x="100551" y="92901"/>
                  </a:cubicBezTo>
                  <a:cubicBezTo>
                    <a:pt x="90809" y="121802"/>
                    <a:pt x="65757" y="121802"/>
                    <a:pt x="62973" y="121802"/>
                  </a:cubicBezTo>
                  <a:cubicBezTo>
                    <a:pt x="49055" y="121802"/>
                    <a:pt x="37921" y="113384"/>
                    <a:pt x="31519" y="103002"/>
                  </a:cubicBezTo>
                  <a:cubicBezTo>
                    <a:pt x="23168" y="89533"/>
                    <a:pt x="23168" y="71014"/>
                    <a:pt x="23168" y="6091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8" name="手繪多邊形: 圖案 2897">
              <a:extLst>
                <a:ext uri="{FF2B5EF4-FFF2-40B4-BE49-F238E27FC236}">
                  <a16:creationId xmlns:a16="http://schemas.microsoft.com/office/drawing/2014/main" id="{53E4D0C5-BB94-EAA9-8CFB-335ECB91D82B}"/>
                </a:ext>
              </a:extLst>
            </p:cNvPr>
            <p:cNvSpPr/>
            <p:nvPr>
              <p:custDataLst>
                <p:tags r:id="rId211"/>
              </p:custDataLst>
            </p:nvPr>
          </p:nvSpPr>
          <p:spPr>
            <a:xfrm>
              <a:off x="2527413" y="2370807"/>
              <a:ext cx="61795" cy="194736"/>
            </a:xfrm>
            <a:custGeom>
              <a:avLst/>
              <a:gdLst>
                <a:gd name="connsiteX0" fmla="*/ 40153 w 61795"/>
                <a:gd name="connsiteY0" fmla="*/ 22 h 194736"/>
                <a:gd name="connsiteX1" fmla="*/ 69 w 61795"/>
                <a:gd name="connsiteY1" fmla="*/ 3108 h 194736"/>
                <a:gd name="connsiteX2" fmla="*/ 69 w 61795"/>
                <a:gd name="connsiteY2" fmla="*/ 11807 h 194736"/>
                <a:gd name="connsiteX3" fmla="*/ 21781 w 61795"/>
                <a:gd name="connsiteY3" fmla="*/ 27521 h 194736"/>
                <a:gd name="connsiteX4" fmla="*/ 21781 w 61795"/>
                <a:gd name="connsiteY4" fmla="*/ 173433 h 194736"/>
                <a:gd name="connsiteX5" fmla="*/ 69 w 61795"/>
                <a:gd name="connsiteY5" fmla="*/ 186060 h 194736"/>
                <a:gd name="connsiteX6" fmla="*/ 69 w 61795"/>
                <a:gd name="connsiteY6" fmla="*/ 194759 h 194736"/>
                <a:gd name="connsiteX7" fmla="*/ 30967 w 61795"/>
                <a:gd name="connsiteY7" fmla="*/ 193917 h 194736"/>
                <a:gd name="connsiteX8" fmla="*/ 61864 w 61795"/>
                <a:gd name="connsiteY8" fmla="*/ 194759 h 194736"/>
                <a:gd name="connsiteX9" fmla="*/ 61864 w 61795"/>
                <a:gd name="connsiteY9" fmla="*/ 186060 h 194736"/>
                <a:gd name="connsiteX10" fmla="*/ 40153 w 61795"/>
                <a:gd name="connsiteY10" fmla="*/ 173433 h 194736"/>
                <a:gd name="connsiteX11" fmla="*/ 40153 w 61795"/>
                <a:gd name="connsiteY11" fmla="*/ 22 h 19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95" h="194736">
                  <a:moveTo>
                    <a:pt x="40153" y="22"/>
                  </a:moveTo>
                  <a:lnTo>
                    <a:pt x="69" y="3108"/>
                  </a:lnTo>
                  <a:lnTo>
                    <a:pt x="69" y="11807"/>
                  </a:lnTo>
                  <a:cubicBezTo>
                    <a:pt x="19554" y="11807"/>
                    <a:pt x="21781" y="13771"/>
                    <a:pt x="21781" y="27521"/>
                  </a:cubicBezTo>
                  <a:lnTo>
                    <a:pt x="21781" y="173433"/>
                  </a:lnTo>
                  <a:cubicBezTo>
                    <a:pt x="21781" y="186060"/>
                    <a:pt x="18719" y="186060"/>
                    <a:pt x="69" y="186060"/>
                  </a:cubicBezTo>
                  <a:lnTo>
                    <a:pt x="69" y="194759"/>
                  </a:lnTo>
                  <a:cubicBezTo>
                    <a:pt x="9255" y="194478"/>
                    <a:pt x="24008" y="193917"/>
                    <a:pt x="30967" y="193917"/>
                  </a:cubicBezTo>
                  <a:cubicBezTo>
                    <a:pt x="37926" y="193917"/>
                    <a:pt x="51565" y="194478"/>
                    <a:pt x="61864" y="194759"/>
                  </a:cubicBezTo>
                  <a:lnTo>
                    <a:pt x="61864" y="186060"/>
                  </a:lnTo>
                  <a:cubicBezTo>
                    <a:pt x="43214" y="186060"/>
                    <a:pt x="40153" y="186060"/>
                    <a:pt x="40153" y="173433"/>
                  </a:cubicBezTo>
                  <a:lnTo>
                    <a:pt x="40153" y="22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9" name="手繪多邊形: 圖案 2898">
              <a:extLst>
                <a:ext uri="{FF2B5EF4-FFF2-40B4-BE49-F238E27FC236}">
                  <a16:creationId xmlns:a16="http://schemas.microsoft.com/office/drawing/2014/main" id="{0A6E886A-CC12-7832-F0F4-297CBBF421C3}"/>
                </a:ext>
              </a:extLst>
            </p:cNvPr>
            <p:cNvSpPr/>
            <p:nvPr>
              <p:custDataLst>
                <p:tags r:id="rId212"/>
              </p:custDataLst>
            </p:nvPr>
          </p:nvSpPr>
          <p:spPr>
            <a:xfrm>
              <a:off x="2697520" y="2439835"/>
              <a:ext cx="91022" cy="128795"/>
            </a:xfrm>
            <a:custGeom>
              <a:avLst/>
              <a:gdLst>
                <a:gd name="connsiteX0" fmla="*/ 48788 w 91022"/>
                <a:gd name="connsiteY0" fmla="*/ 71294 h 128795"/>
                <a:gd name="connsiteX1" fmla="*/ 77737 w 91022"/>
                <a:gd name="connsiteY1" fmla="*/ 97110 h 128795"/>
                <a:gd name="connsiteX2" fmla="*/ 46282 w 91022"/>
                <a:gd name="connsiteY2" fmla="*/ 122644 h 128795"/>
                <a:gd name="connsiteX3" fmla="*/ 7591 w 91022"/>
                <a:gd name="connsiteY3" fmla="*/ 82799 h 128795"/>
                <a:gd name="connsiteX4" fmla="*/ 3694 w 91022"/>
                <a:gd name="connsiteY4" fmla="*/ 78029 h 128795"/>
                <a:gd name="connsiteX5" fmla="*/ 75 w 91022"/>
                <a:gd name="connsiteY5" fmla="*/ 85044 h 128795"/>
                <a:gd name="connsiteX6" fmla="*/ 75 w 91022"/>
                <a:gd name="connsiteY6" fmla="*/ 122083 h 128795"/>
                <a:gd name="connsiteX7" fmla="*/ 3137 w 91022"/>
                <a:gd name="connsiteY7" fmla="*/ 128817 h 128795"/>
                <a:gd name="connsiteX8" fmla="*/ 10096 w 91022"/>
                <a:gd name="connsiteY8" fmla="*/ 123205 h 128795"/>
                <a:gd name="connsiteX9" fmla="*/ 15663 w 91022"/>
                <a:gd name="connsiteY9" fmla="*/ 116752 h 128795"/>
                <a:gd name="connsiteX10" fmla="*/ 46282 w 91022"/>
                <a:gd name="connsiteY10" fmla="*/ 128817 h 128795"/>
                <a:gd name="connsiteX11" fmla="*/ 91098 w 91022"/>
                <a:gd name="connsiteY11" fmla="*/ 89814 h 128795"/>
                <a:gd name="connsiteX12" fmla="*/ 79407 w 91022"/>
                <a:gd name="connsiteY12" fmla="*/ 63157 h 128795"/>
                <a:gd name="connsiteX13" fmla="*/ 47674 w 91022"/>
                <a:gd name="connsiteY13" fmla="*/ 49688 h 128795"/>
                <a:gd name="connsiteX14" fmla="*/ 13436 w 91022"/>
                <a:gd name="connsiteY14" fmla="*/ 26679 h 128795"/>
                <a:gd name="connsiteX15" fmla="*/ 44612 w 91022"/>
                <a:gd name="connsiteY15" fmla="*/ 5353 h 128795"/>
                <a:gd name="connsiteX16" fmla="*/ 77180 w 91022"/>
                <a:gd name="connsiteY16" fmla="*/ 39306 h 128795"/>
                <a:gd name="connsiteX17" fmla="*/ 80520 w 91022"/>
                <a:gd name="connsiteY17" fmla="*/ 41831 h 128795"/>
                <a:gd name="connsiteX18" fmla="*/ 84139 w 91022"/>
                <a:gd name="connsiteY18" fmla="*/ 35097 h 128795"/>
                <a:gd name="connsiteX19" fmla="*/ 84139 w 91022"/>
                <a:gd name="connsiteY19" fmla="*/ 6756 h 128795"/>
                <a:gd name="connsiteX20" fmla="*/ 81077 w 91022"/>
                <a:gd name="connsiteY20" fmla="*/ 22 h 128795"/>
                <a:gd name="connsiteX21" fmla="*/ 75510 w 91022"/>
                <a:gd name="connsiteY21" fmla="*/ 3389 h 128795"/>
                <a:gd name="connsiteX22" fmla="*/ 70778 w 91022"/>
                <a:gd name="connsiteY22" fmla="*/ 7878 h 128795"/>
                <a:gd name="connsiteX23" fmla="*/ 44612 w 91022"/>
                <a:gd name="connsiteY23" fmla="*/ 22 h 128795"/>
                <a:gd name="connsiteX24" fmla="*/ 75 w 91022"/>
                <a:gd name="connsiteY24" fmla="*/ 34536 h 128795"/>
                <a:gd name="connsiteX25" fmla="*/ 12045 w 91022"/>
                <a:gd name="connsiteY25" fmla="*/ 58387 h 128795"/>
                <a:gd name="connsiteX26" fmla="*/ 48788 w 91022"/>
                <a:gd name="connsiteY26" fmla="*/ 71294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022" h="128795">
                  <a:moveTo>
                    <a:pt x="48788" y="71294"/>
                  </a:moveTo>
                  <a:cubicBezTo>
                    <a:pt x="54911" y="72417"/>
                    <a:pt x="77737" y="76906"/>
                    <a:pt x="77737" y="97110"/>
                  </a:cubicBezTo>
                  <a:cubicBezTo>
                    <a:pt x="77737" y="111420"/>
                    <a:pt x="67994" y="122644"/>
                    <a:pt x="46282" y="122644"/>
                  </a:cubicBezTo>
                  <a:cubicBezTo>
                    <a:pt x="22901" y="122644"/>
                    <a:pt x="12880" y="106650"/>
                    <a:pt x="7591" y="82799"/>
                  </a:cubicBezTo>
                  <a:cubicBezTo>
                    <a:pt x="6756" y="79151"/>
                    <a:pt x="6478" y="78029"/>
                    <a:pt x="3694" y="78029"/>
                  </a:cubicBezTo>
                  <a:cubicBezTo>
                    <a:pt x="75" y="78029"/>
                    <a:pt x="75" y="79993"/>
                    <a:pt x="75" y="85044"/>
                  </a:cubicBezTo>
                  <a:lnTo>
                    <a:pt x="75" y="122083"/>
                  </a:lnTo>
                  <a:cubicBezTo>
                    <a:pt x="75" y="126853"/>
                    <a:pt x="75" y="128817"/>
                    <a:pt x="3137" y="128817"/>
                  </a:cubicBezTo>
                  <a:cubicBezTo>
                    <a:pt x="4529" y="128817"/>
                    <a:pt x="4807" y="128537"/>
                    <a:pt x="10096" y="123205"/>
                  </a:cubicBezTo>
                  <a:cubicBezTo>
                    <a:pt x="10653" y="122644"/>
                    <a:pt x="10653" y="122083"/>
                    <a:pt x="15663" y="116752"/>
                  </a:cubicBezTo>
                  <a:cubicBezTo>
                    <a:pt x="27911" y="128537"/>
                    <a:pt x="40437" y="128817"/>
                    <a:pt x="46282" y="128817"/>
                  </a:cubicBezTo>
                  <a:cubicBezTo>
                    <a:pt x="78293" y="128817"/>
                    <a:pt x="91098" y="110017"/>
                    <a:pt x="91098" y="89814"/>
                  </a:cubicBezTo>
                  <a:cubicBezTo>
                    <a:pt x="91098" y="74942"/>
                    <a:pt x="82747" y="66524"/>
                    <a:pt x="79407" y="63157"/>
                  </a:cubicBezTo>
                  <a:cubicBezTo>
                    <a:pt x="70221" y="54178"/>
                    <a:pt x="59365" y="51933"/>
                    <a:pt x="47674" y="49688"/>
                  </a:cubicBezTo>
                  <a:cubicBezTo>
                    <a:pt x="32086" y="46601"/>
                    <a:pt x="13436" y="42954"/>
                    <a:pt x="13436" y="26679"/>
                  </a:cubicBezTo>
                  <a:cubicBezTo>
                    <a:pt x="13436" y="16858"/>
                    <a:pt x="20674" y="5353"/>
                    <a:pt x="44612" y="5353"/>
                  </a:cubicBezTo>
                  <a:cubicBezTo>
                    <a:pt x="75232" y="5353"/>
                    <a:pt x="76623" y="30607"/>
                    <a:pt x="77180" y="39306"/>
                  </a:cubicBezTo>
                  <a:cubicBezTo>
                    <a:pt x="77458" y="41831"/>
                    <a:pt x="79964" y="41831"/>
                    <a:pt x="80520" y="41831"/>
                  </a:cubicBezTo>
                  <a:cubicBezTo>
                    <a:pt x="84139" y="41831"/>
                    <a:pt x="84139" y="40428"/>
                    <a:pt x="84139" y="35097"/>
                  </a:cubicBezTo>
                  <a:lnTo>
                    <a:pt x="84139" y="6756"/>
                  </a:lnTo>
                  <a:cubicBezTo>
                    <a:pt x="84139" y="1986"/>
                    <a:pt x="84139" y="22"/>
                    <a:pt x="81077" y="22"/>
                  </a:cubicBezTo>
                  <a:cubicBezTo>
                    <a:pt x="79685" y="22"/>
                    <a:pt x="79128" y="22"/>
                    <a:pt x="75510" y="3389"/>
                  </a:cubicBezTo>
                  <a:cubicBezTo>
                    <a:pt x="74675" y="4511"/>
                    <a:pt x="71891" y="7037"/>
                    <a:pt x="70778" y="7878"/>
                  </a:cubicBezTo>
                  <a:cubicBezTo>
                    <a:pt x="60200" y="22"/>
                    <a:pt x="48788" y="22"/>
                    <a:pt x="44612" y="22"/>
                  </a:cubicBezTo>
                  <a:cubicBezTo>
                    <a:pt x="10653" y="22"/>
                    <a:pt x="75" y="18822"/>
                    <a:pt x="75" y="34536"/>
                  </a:cubicBezTo>
                  <a:cubicBezTo>
                    <a:pt x="75" y="44357"/>
                    <a:pt x="4529" y="52213"/>
                    <a:pt x="12045" y="58387"/>
                  </a:cubicBezTo>
                  <a:cubicBezTo>
                    <a:pt x="20952" y="65682"/>
                    <a:pt x="28746" y="67366"/>
                    <a:pt x="48788" y="7129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0" name="手繪多邊形: 圖案 2899">
              <a:extLst>
                <a:ext uri="{FF2B5EF4-FFF2-40B4-BE49-F238E27FC236}">
                  <a16:creationId xmlns:a16="http://schemas.microsoft.com/office/drawing/2014/main" id="{B327F1CE-AC34-7134-6E6F-4BE3E48F64FE}"/>
                </a:ext>
              </a:extLst>
            </p:cNvPr>
            <p:cNvSpPr/>
            <p:nvPr>
              <p:custDataLst>
                <p:tags r:id="rId213"/>
              </p:custDataLst>
            </p:nvPr>
          </p:nvSpPr>
          <p:spPr>
            <a:xfrm>
              <a:off x="2805925" y="2439835"/>
              <a:ext cx="107723" cy="128795"/>
            </a:xfrm>
            <a:custGeom>
              <a:avLst/>
              <a:gdLst>
                <a:gd name="connsiteX0" fmla="*/ 23461 w 107723"/>
                <a:gd name="connsiteY0" fmla="*/ 55019 h 128795"/>
                <a:gd name="connsiteX1" fmla="*/ 57977 w 107723"/>
                <a:gd name="connsiteY1" fmla="*/ 6195 h 128795"/>
                <a:gd name="connsiteX2" fmla="*/ 89432 w 107723"/>
                <a:gd name="connsiteY2" fmla="*/ 55019 h 128795"/>
                <a:gd name="connsiteX3" fmla="*/ 23461 w 107723"/>
                <a:gd name="connsiteY3" fmla="*/ 55019 h 128795"/>
                <a:gd name="connsiteX4" fmla="*/ 23183 w 107723"/>
                <a:gd name="connsiteY4" fmla="*/ 60912 h 128795"/>
                <a:gd name="connsiteX5" fmla="*/ 100844 w 107723"/>
                <a:gd name="connsiteY5" fmla="*/ 60912 h 128795"/>
                <a:gd name="connsiteX6" fmla="*/ 107803 w 107723"/>
                <a:gd name="connsiteY6" fmla="*/ 55019 h 128795"/>
                <a:gd name="connsiteX7" fmla="*/ 57977 w 107723"/>
                <a:gd name="connsiteY7" fmla="*/ 22 h 128795"/>
                <a:gd name="connsiteX8" fmla="*/ 79 w 107723"/>
                <a:gd name="connsiteY8" fmla="*/ 63999 h 128795"/>
                <a:gd name="connsiteX9" fmla="*/ 61318 w 107723"/>
                <a:gd name="connsiteY9" fmla="*/ 128817 h 128795"/>
                <a:gd name="connsiteX10" fmla="*/ 107803 w 107723"/>
                <a:gd name="connsiteY10" fmla="*/ 92339 h 128795"/>
                <a:gd name="connsiteX11" fmla="*/ 104184 w 107723"/>
                <a:gd name="connsiteY11" fmla="*/ 88972 h 128795"/>
                <a:gd name="connsiteX12" fmla="*/ 100566 w 107723"/>
                <a:gd name="connsiteY12" fmla="*/ 92901 h 128795"/>
                <a:gd name="connsiteX13" fmla="*/ 62988 w 107723"/>
                <a:gd name="connsiteY13" fmla="*/ 121802 h 128795"/>
                <a:gd name="connsiteX14" fmla="*/ 31533 w 107723"/>
                <a:gd name="connsiteY14" fmla="*/ 103002 h 128795"/>
                <a:gd name="connsiteX15" fmla="*/ 23183 w 107723"/>
                <a:gd name="connsiteY15" fmla="*/ 60912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723" h="128795">
                  <a:moveTo>
                    <a:pt x="23461" y="55019"/>
                  </a:moveTo>
                  <a:cubicBezTo>
                    <a:pt x="25131" y="13210"/>
                    <a:pt x="48513" y="6195"/>
                    <a:pt x="57977" y="6195"/>
                  </a:cubicBezTo>
                  <a:cubicBezTo>
                    <a:pt x="86648" y="6195"/>
                    <a:pt x="89432" y="44076"/>
                    <a:pt x="89432" y="55019"/>
                  </a:cubicBezTo>
                  <a:lnTo>
                    <a:pt x="23461" y="55019"/>
                  </a:lnTo>
                  <a:close/>
                  <a:moveTo>
                    <a:pt x="23183" y="60912"/>
                  </a:moveTo>
                  <a:lnTo>
                    <a:pt x="100844" y="60912"/>
                  </a:lnTo>
                  <a:cubicBezTo>
                    <a:pt x="106968" y="60912"/>
                    <a:pt x="107803" y="60912"/>
                    <a:pt x="107803" y="55019"/>
                  </a:cubicBezTo>
                  <a:cubicBezTo>
                    <a:pt x="107803" y="27240"/>
                    <a:pt x="92772" y="22"/>
                    <a:pt x="57977" y="22"/>
                  </a:cubicBezTo>
                  <a:cubicBezTo>
                    <a:pt x="25688" y="22"/>
                    <a:pt x="79" y="28924"/>
                    <a:pt x="79" y="63999"/>
                  </a:cubicBezTo>
                  <a:cubicBezTo>
                    <a:pt x="79" y="101599"/>
                    <a:pt x="29307" y="128817"/>
                    <a:pt x="61318" y="128817"/>
                  </a:cubicBezTo>
                  <a:cubicBezTo>
                    <a:pt x="95277" y="128817"/>
                    <a:pt x="107803" y="97671"/>
                    <a:pt x="107803" y="92339"/>
                  </a:cubicBezTo>
                  <a:cubicBezTo>
                    <a:pt x="107803" y="89533"/>
                    <a:pt x="105576" y="88972"/>
                    <a:pt x="104184" y="88972"/>
                  </a:cubicBezTo>
                  <a:cubicBezTo>
                    <a:pt x="101679" y="88972"/>
                    <a:pt x="101123" y="90656"/>
                    <a:pt x="100566" y="92901"/>
                  </a:cubicBezTo>
                  <a:cubicBezTo>
                    <a:pt x="90823" y="121802"/>
                    <a:pt x="65771" y="121802"/>
                    <a:pt x="62988" y="121802"/>
                  </a:cubicBezTo>
                  <a:cubicBezTo>
                    <a:pt x="49070" y="121802"/>
                    <a:pt x="37936" y="113384"/>
                    <a:pt x="31533" y="103002"/>
                  </a:cubicBezTo>
                  <a:cubicBezTo>
                    <a:pt x="23183" y="89533"/>
                    <a:pt x="23183" y="71014"/>
                    <a:pt x="23183" y="6091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1" name="手繪多邊形: 圖案 2900">
              <a:extLst>
                <a:ext uri="{FF2B5EF4-FFF2-40B4-BE49-F238E27FC236}">
                  <a16:creationId xmlns:a16="http://schemas.microsoft.com/office/drawing/2014/main" id="{A4FE419A-4274-406B-2BCB-F7359EAB6DEC}"/>
                </a:ext>
              </a:extLst>
            </p:cNvPr>
            <p:cNvSpPr/>
            <p:nvPr>
              <p:custDataLst>
                <p:tags r:id="rId214"/>
              </p:custDataLst>
            </p:nvPr>
          </p:nvSpPr>
          <p:spPr>
            <a:xfrm>
              <a:off x="2927134" y="2392975"/>
              <a:ext cx="87125" cy="175656"/>
            </a:xfrm>
            <a:custGeom>
              <a:avLst/>
              <a:gdLst>
                <a:gd name="connsiteX0" fmla="*/ 42951 w 87125"/>
                <a:gd name="connsiteY0" fmla="*/ 60351 h 175656"/>
                <a:gd name="connsiteX1" fmla="*/ 82755 w 87125"/>
                <a:gd name="connsiteY1" fmla="*/ 60351 h 175656"/>
                <a:gd name="connsiteX2" fmla="*/ 82755 w 87125"/>
                <a:gd name="connsiteY2" fmla="*/ 51652 h 175656"/>
                <a:gd name="connsiteX3" fmla="*/ 42951 w 87125"/>
                <a:gd name="connsiteY3" fmla="*/ 51652 h 175656"/>
                <a:gd name="connsiteX4" fmla="*/ 42951 w 87125"/>
                <a:gd name="connsiteY4" fmla="*/ 22 h 175656"/>
                <a:gd name="connsiteX5" fmla="*/ 35992 w 87125"/>
                <a:gd name="connsiteY5" fmla="*/ 22 h 175656"/>
                <a:gd name="connsiteX6" fmla="*/ 84 w 87125"/>
                <a:gd name="connsiteY6" fmla="*/ 54178 h 175656"/>
                <a:gd name="connsiteX7" fmla="*/ 84 w 87125"/>
                <a:gd name="connsiteY7" fmla="*/ 60351 h 175656"/>
                <a:gd name="connsiteX8" fmla="*/ 23744 w 87125"/>
                <a:gd name="connsiteY8" fmla="*/ 60351 h 175656"/>
                <a:gd name="connsiteX9" fmla="*/ 23744 w 87125"/>
                <a:gd name="connsiteY9" fmla="*/ 137797 h 175656"/>
                <a:gd name="connsiteX10" fmla="*/ 59652 w 87125"/>
                <a:gd name="connsiteY10" fmla="*/ 175678 h 175656"/>
                <a:gd name="connsiteX11" fmla="*/ 87209 w 87125"/>
                <a:gd name="connsiteY11" fmla="*/ 137797 h 175656"/>
                <a:gd name="connsiteX12" fmla="*/ 87209 w 87125"/>
                <a:gd name="connsiteY12" fmla="*/ 121802 h 175656"/>
                <a:gd name="connsiteX13" fmla="*/ 80250 w 87125"/>
                <a:gd name="connsiteY13" fmla="*/ 121802 h 175656"/>
                <a:gd name="connsiteX14" fmla="*/ 80250 w 87125"/>
                <a:gd name="connsiteY14" fmla="*/ 137235 h 175656"/>
                <a:gd name="connsiteX15" fmla="*/ 61600 w 87125"/>
                <a:gd name="connsiteY15" fmla="*/ 168663 h 175656"/>
                <a:gd name="connsiteX16" fmla="*/ 42951 w 87125"/>
                <a:gd name="connsiteY16" fmla="*/ 138358 h 175656"/>
                <a:gd name="connsiteX17" fmla="*/ 42951 w 87125"/>
                <a:gd name="connsiteY17" fmla="*/ 60351 h 17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125" h="175656">
                  <a:moveTo>
                    <a:pt x="42951" y="60351"/>
                  </a:moveTo>
                  <a:lnTo>
                    <a:pt x="82755" y="60351"/>
                  </a:lnTo>
                  <a:lnTo>
                    <a:pt x="82755" y="51652"/>
                  </a:lnTo>
                  <a:lnTo>
                    <a:pt x="42951" y="51652"/>
                  </a:lnTo>
                  <a:lnTo>
                    <a:pt x="42951" y="22"/>
                  </a:lnTo>
                  <a:lnTo>
                    <a:pt x="35992" y="22"/>
                  </a:lnTo>
                  <a:cubicBezTo>
                    <a:pt x="35713" y="23031"/>
                    <a:pt x="27363" y="53055"/>
                    <a:pt x="84" y="54178"/>
                  </a:cubicBezTo>
                  <a:lnTo>
                    <a:pt x="84" y="60351"/>
                  </a:lnTo>
                  <a:lnTo>
                    <a:pt x="23744" y="60351"/>
                  </a:lnTo>
                  <a:lnTo>
                    <a:pt x="23744" y="137797"/>
                  </a:lnTo>
                  <a:cubicBezTo>
                    <a:pt x="23744" y="172311"/>
                    <a:pt x="49631" y="175678"/>
                    <a:pt x="59652" y="175678"/>
                  </a:cubicBezTo>
                  <a:cubicBezTo>
                    <a:pt x="79415" y="175678"/>
                    <a:pt x="87209" y="155755"/>
                    <a:pt x="87209" y="137797"/>
                  </a:cubicBezTo>
                  <a:lnTo>
                    <a:pt x="87209" y="121802"/>
                  </a:lnTo>
                  <a:lnTo>
                    <a:pt x="80250" y="121802"/>
                  </a:lnTo>
                  <a:lnTo>
                    <a:pt x="80250" y="137235"/>
                  </a:lnTo>
                  <a:cubicBezTo>
                    <a:pt x="80250" y="158000"/>
                    <a:pt x="71900" y="168663"/>
                    <a:pt x="61600" y="168663"/>
                  </a:cubicBezTo>
                  <a:cubicBezTo>
                    <a:pt x="42951" y="168663"/>
                    <a:pt x="42951" y="143128"/>
                    <a:pt x="42951" y="138358"/>
                  </a:cubicBezTo>
                  <a:lnTo>
                    <a:pt x="42951" y="6035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2" name="手繪多邊形: 圖案 2901">
              <a:extLst>
                <a:ext uri="{FF2B5EF4-FFF2-40B4-BE49-F238E27FC236}">
                  <a16:creationId xmlns:a16="http://schemas.microsoft.com/office/drawing/2014/main" id="{F6ADCE1D-AFD0-1AE1-9BA2-00AB166DBE8A}"/>
                </a:ext>
              </a:extLst>
            </p:cNvPr>
            <p:cNvSpPr/>
            <p:nvPr>
              <p:custDataLst>
                <p:tags r:id="rId215"/>
              </p:custDataLst>
            </p:nvPr>
          </p:nvSpPr>
          <p:spPr>
            <a:xfrm>
              <a:off x="3054033" y="2444606"/>
              <a:ext cx="29505" cy="120938"/>
            </a:xfrm>
            <a:custGeom>
              <a:avLst/>
              <a:gdLst>
                <a:gd name="connsiteX0" fmla="*/ 29593 w 29505"/>
                <a:gd name="connsiteY0" fmla="*/ 14894 h 120938"/>
                <a:gd name="connsiteX1" fmla="*/ 14840 w 29505"/>
                <a:gd name="connsiteY1" fmla="*/ 22 h 120938"/>
                <a:gd name="connsiteX2" fmla="*/ 88 w 29505"/>
                <a:gd name="connsiteY2" fmla="*/ 14894 h 120938"/>
                <a:gd name="connsiteX3" fmla="*/ 14840 w 29505"/>
                <a:gd name="connsiteY3" fmla="*/ 29765 h 120938"/>
                <a:gd name="connsiteX4" fmla="*/ 29593 w 29505"/>
                <a:gd name="connsiteY4" fmla="*/ 14894 h 120938"/>
                <a:gd name="connsiteX5" fmla="*/ 29593 w 29505"/>
                <a:gd name="connsiteY5" fmla="*/ 106089 h 120938"/>
                <a:gd name="connsiteX6" fmla="*/ 14840 w 29505"/>
                <a:gd name="connsiteY6" fmla="*/ 91217 h 120938"/>
                <a:gd name="connsiteX7" fmla="*/ 88 w 29505"/>
                <a:gd name="connsiteY7" fmla="*/ 106089 h 120938"/>
                <a:gd name="connsiteX8" fmla="*/ 14840 w 29505"/>
                <a:gd name="connsiteY8" fmla="*/ 120961 h 120938"/>
                <a:gd name="connsiteX9" fmla="*/ 29593 w 29505"/>
                <a:gd name="connsiteY9" fmla="*/ 106089 h 12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05" h="120938">
                  <a:moveTo>
                    <a:pt x="29593" y="14894"/>
                  </a:moveTo>
                  <a:cubicBezTo>
                    <a:pt x="29593" y="6756"/>
                    <a:pt x="22913" y="22"/>
                    <a:pt x="14840" y="22"/>
                  </a:cubicBezTo>
                  <a:cubicBezTo>
                    <a:pt x="6768" y="22"/>
                    <a:pt x="88" y="6756"/>
                    <a:pt x="88" y="14894"/>
                  </a:cubicBezTo>
                  <a:cubicBezTo>
                    <a:pt x="88" y="23031"/>
                    <a:pt x="6768" y="29765"/>
                    <a:pt x="14840" y="29765"/>
                  </a:cubicBezTo>
                  <a:cubicBezTo>
                    <a:pt x="22913" y="29765"/>
                    <a:pt x="29593" y="23031"/>
                    <a:pt x="29593" y="14894"/>
                  </a:cubicBezTo>
                  <a:close/>
                  <a:moveTo>
                    <a:pt x="29593" y="106089"/>
                  </a:moveTo>
                  <a:cubicBezTo>
                    <a:pt x="29593" y="97951"/>
                    <a:pt x="22913" y="91217"/>
                    <a:pt x="14840" y="91217"/>
                  </a:cubicBezTo>
                  <a:cubicBezTo>
                    <a:pt x="6768" y="91217"/>
                    <a:pt x="88" y="97951"/>
                    <a:pt x="88" y="106089"/>
                  </a:cubicBezTo>
                  <a:cubicBezTo>
                    <a:pt x="88" y="114226"/>
                    <a:pt x="6768" y="120961"/>
                    <a:pt x="14840" y="120961"/>
                  </a:cubicBezTo>
                  <a:cubicBezTo>
                    <a:pt x="22913" y="120961"/>
                    <a:pt x="29593" y="114226"/>
                    <a:pt x="29593" y="10608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3" name="手繪多邊形: 圖案 2902">
              <a:extLst>
                <a:ext uri="{FF2B5EF4-FFF2-40B4-BE49-F238E27FC236}">
                  <a16:creationId xmlns:a16="http://schemas.microsoft.com/office/drawing/2014/main" id="{6466A2AA-CFB8-580F-E923-6E74F8CC0B11}"/>
                </a:ext>
              </a:extLst>
            </p:cNvPr>
            <p:cNvSpPr/>
            <p:nvPr>
              <p:custDataLst>
                <p:tags r:id="rId216"/>
              </p:custDataLst>
            </p:nvPr>
          </p:nvSpPr>
          <p:spPr>
            <a:xfrm>
              <a:off x="3241708" y="2438432"/>
              <a:ext cx="122476" cy="128795"/>
            </a:xfrm>
            <a:custGeom>
              <a:avLst/>
              <a:gdLst>
                <a:gd name="connsiteX0" fmla="*/ 89725 w 122476"/>
                <a:gd name="connsiteY0" fmla="*/ 12929 h 128795"/>
                <a:gd name="connsiteX1" fmla="*/ 84158 w 122476"/>
                <a:gd name="connsiteY1" fmla="*/ 25837 h 128795"/>
                <a:gd name="connsiteX2" fmla="*/ 101416 w 122476"/>
                <a:gd name="connsiteY2" fmla="*/ 43515 h 128795"/>
                <a:gd name="connsiteX3" fmla="*/ 118953 w 122476"/>
                <a:gd name="connsiteY3" fmla="*/ 25837 h 128795"/>
                <a:gd name="connsiteX4" fmla="*/ 70519 w 122476"/>
                <a:gd name="connsiteY4" fmla="*/ 22 h 128795"/>
                <a:gd name="connsiteX5" fmla="*/ 95 w 122476"/>
                <a:gd name="connsiteY5" fmla="*/ 64840 h 128795"/>
                <a:gd name="connsiteX6" fmla="*/ 69127 w 122476"/>
                <a:gd name="connsiteY6" fmla="*/ 128817 h 128795"/>
                <a:gd name="connsiteX7" fmla="*/ 122571 w 122476"/>
                <a:gd name="connsiteY7" fmla="*/ 94304 h 128795"/>
                <a:gd name="connsiteX8" fmla="*/ 115891 w 122476"/>
                <a:gd name="connsiteY8" fmla="*/ 90375 h 128795"/>
                <a:gd name="connsiteX9" fmla="*/ 109210 w 122476"/>
                <a:gd name="connsiteY9" fmla="*/ 94584 h 128795"/>
                <a:gd name="connsiteX10" fmla="*/ 74416 w 122476"/>
                <a:gd name="connsiteY10" fmla="*/ 117593 h 128795"/>
                <a:gd name="connsiteX11" fmla="*/ 35724 w 122476"/>
                <a:gd name="connsiteY11" fmla="*/ 63437 h 128795"/>
                <a:gd name="connsiteX12" fmla="*/ 71632 w 122476"/>
                <a:gd name="connsiteY12" fmla="*/ 11246 h 128795"/>
                <a:gd name="connsiteX13" fmla="*/ 89725 w 122476"/>
                <a:gd name="connsiteY13" fmla="*/ 12929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476" h="128795">
                  <a:moveTo>
                    <a:pt x="89725" y="12929"/>
                  </a:moveTo>
                  <a:cubicBezTo>
                    <a:pt x="84715" y="17419"/>
                    <a:pt x="84158" y="23312"/>
                    <a:pt x="84158" y="25837"/>
                  </a:cubicBezTo>
                  <a:cubicBezTo>
                    <a:pt x="84158" y="38183"/>
                    <a:pt x="93901" y="43515"/>
                    <a:pt x="101416" y="43515"/>
                  </a:cubicBezTo>
                  <a:cubicBezTo>
                    <a:pt x="110045" y="43515"/>
                    <a:pt x="118953" y="37622"/>
                    <a:pt x="118953" y="25837"/>
                  </a:cubicBezTo>
                  <a:cubicBezTo>
                    <a:pt x="118953" y="1705"/>
                    <a:pt x="86664" y="22"/>
                    <a:pt x="70519" y="22"/>
                  </a:cubicBezTo>
                  <a:cubicBezTo>
                    <a:pt x="20693" y="22"/>
                    <a:pt x="95" y="32291"/>
                    <a:pt x="95" y="64840"/>
                  </a:cubicBezTo>
                  <a:cubicBezTo>
                    <a:pt x="95" y="102160"/>
                    <a:pt x="26260" y="128817"/>
                    <a:pt x="69127" y="128817"/>
                  </a:cubicBezTo>
                  <a:cubicBezTo>
                    <a:pt x="114221" y="128817"/>
                    <a:pt x="122571" y="96268"/>
                    <a:pt x="122571" y="94304"/>
                  </a:cubicBezTo>
                  <a:cubicBezTo>
                    <a:pt x="122571" y="90375"/>
                    <a:pt x="118675" y="90375"/>
                    <a:pt x="115891" y="90375"/>
                  </a:cubicBezTo>
                  <a:cubicBezTo>
                    <a:pt x="110881" y="90375"/>
                    <a:pt x="110602" y="90936"/>
                    <a:pt x="109210" y="94584"/>
                  </a:cubicBezTo>
                  <a:cubicBezTo>
                    <a:pt x="101973" y="112262"/>
                    <a:pt x="88612" y="117593"/>
                    <a:pt x="74416" y="117593"/>
                  </a:cubicBezTo>
                  <a:cubicBezTo>
                    <a:pt x="35724" y="117593"/>
                    <a:pt x="35724" y="76345"/>
                    <a:pt x="35724" y="63437"/>
                  </a:cubicBezTo>
                  <a:cubicBezTo>
                    <a:pt x="35724" y="47724"/>
                    <a:pt x="35724" y="11246"/>
                    <a:pt x="71632" y="11246"/>
                  </a:cubicBezTo>
                  <a:cubicBezTo>
                    <a:pt x="81375" y="11246"/>
                    <a:pt x="86107" y="12087"/>
                    <a:pt x="89725" y="1292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4" name="手繪多邊形: 圖案 2903">
              <a:extLst>
                <a:ext uri="{FF2B5EF4-FFF2-40B4-BE49-F238E27FC236}">
                  <a16:creationId xmlns:a16="http://schemas.microsoft.com/office/drawing/2014/main" id="{2CF862EC-6EF9-0218-FE0F-274BFC63BBCA}"/>
                </a:ext>
              </a:extLst>
            </p:cNvPr>
            <p:cNvSpPr/>
            <p:nvPr>
              <p:custDataLst>
                <p:tags r:id="rId217"/>
              </p:custDataLst>
            </p:nvPr>
          </p:nvSpPr>
          <p:spPr>
            <a:xfrm>
              <a:off x="3382168" y="2376113"/>
              <a:ext cx="70535" cy="89567"/>
            </a:xfrm>
            <a:custGeom>
              <a:avLst/>
              <a:gdLst>
                <a:gd name="connsiteX0" fmla="*/ 65180 w 70535"/>
                <a:gd name="connsiteY0" fmla="*/ 5125 h 89567"/>
                <a:gd name="connsiteX1" fmla="*/ 62452 w 70535"/>
                <a:gd name="connsiteY1" fmla="*/ 18 h 89567"/>
                <a:gd name="connsiteX2" fmla="*/ 58555 w 70535"/>
                <a:gd name="connsiteY2" fmla="*/ 2375 h 89567"/>
                <a:gd name="connsiteX3" fmla="*/ 55047 w 70535"/>
                <a:gd name="connsiteY3" fmla="*/ 5321 h 89567"/>
                <a:gd name="connsiteX4" fmla="*/ 34588 w 70535"/>
                <a:gd name="connsiteY4" fmla="*/ 18 h 89567"/>
                <a:gd name="connsiteX5" fmla="*/ 100 w 70535"/>
                <a:gd name="connsiteY5" fmla="*/ 24571 h 89567"/>
                <a:gd name="connsiteX6" fmla="*/ 7504 w 70535"/>
                <a:gd name="connsiteY6" fmla="*/ 39891 h 89567"/>
                <a:gd name="connsiteX7" fmla="*/ 34393 w 70535"/>
                <a:gd name="connsiteY7" fmla="*/ 49712 h 89567"/>
                <a:gd name="connsiteX8" fmla="*/ 59919 w 70535"/>
                <a:gd name="connsiteY8" fmla="*/ 67390 h 89567"/>
                <a:gd name="connsiteX9" fmla="*/ 35952 w 70535"/>
                <a:gd name="connsiteY9" fmla="*/ 84086 h 89567"/>
                <a:gd name="connsiteX10" fmla="*/ 6920 w 70535"/>
                <a:gd name="connsiteY10" fmla="*/ 58355 h 89567"/>
                <a:gd name="connsiteX11" fmla="*/ 3412 w 70535"/>
                <a:gd name="connsiteY11" fmla="*/ 55016 h 89567"/>
                <a:gd name="connsiteX12" fmla="*/ 100 w 70535"/>
                <a:gd name="connsiteY12" fmla="*/ 60319 h 89567"/>
                <a:gd name="connsiteX13" fmla="*/ 100 w 70535"/>
                <a:gd name="connsiteY13" fmla="*/ 84479 h 89567"/>
                <a:gd name="connsiteX14" fmla="*/ 2828 w 70535"/>
                <a:gd name="connsiteY14" fmla="*/ 89586 h 89567"/>
                <a:gd name="connsiteX15" fmla="*/ 12181 w 70535"/>
                <a:gd name="connsiteY15" fmla="*/ 81140 h 89567"/>
                <a:gd name="connsiteX16" fmla="*/ 35952 w 70535"/>
                <a:gd name="connsiteY16" fmla="*/ 89586 h 89567"/>
                <a:gd name="connsiteX17" fmla="*/ 70635 w 70535"/>
                <a:gd name="connsiteY17" fmla="*/ 61891 h 89567"/>
                <a:gd name="connsiteX18" fmla="*/ 62257 w 70535"/>
                <a:gd name="connsiteY18" fmla="*/ 43820 h 89567"/>
                <a:gd name="connsiteX19" fmla="*/ 39070 w 70535"/>
                <a:gd name="connsiteY19" fmla="*/ 34195 h 89567"/>
                <a:gd name="connsiteX20" fmla="*/ 10817 w 70535"/>
                <a:gd name="connsiteY20" fmla="*/ 18678 h 89567"/>
                <a:gd name="connsiteX21" fmla="*/ 34588 w 70535"/>
                <a:gd name="connsiteY21" fmla="*/ 4732 h 89567"/>
                <a:gd name="connsiteX22" fmla="*/ 58555 w 70535"/>
                <a:gd name="connsiteY22" fmla="*/ 26338 h 89567"/>
                <a:gd name="connsiteX23" fmla="*/ 61867 w 70535"/>
                <a:gd name="connsiteY23" fmla="*/ 28499 h 89567"/>
                <a:gd name="connsiteX24" fmla="*/ 65180 w 70535"/>
                <a:gd name="connsiteY24" fmla="*/ 23392 h 89567"/>
                <a:gd name="connsiteX25" fmla="*/ 65180 w 70535"/>
                <a:gd name="connsiteY25" fmla="*/ 5125 h 8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0535" h="89567">
                  <a:moveTo>
                    <a:pt x="65180" y="5125"/>
                  </a:moveTo>
                  <a:cubicBezTo>
                    <a:pt x="65180" y="1786"/>
                    <a:pt x="65180" y="18"/>
                    <a:pt x="62452" y="18"/>
                  </a:cubicBezTo>
                  <a:cubicBezTo>
                    <a:pt x="61477" y="18"/>
                    <a:pt x="61088" y="18"/>
                    <a:pt x="58555" y="2375"/>
                  </a:cubicBezTo>
                  <a:cubicBezTo>
                    <a:pt x="58165" y="2572"/>
                    <a:pt x="56216" y="4339"/>
                    <a:pt x="55047" y="5321"/>
                  </a:cubicBezTo>
                  <a:cubicBezTo>
                    <a:pt x="49202" y="1197"/>
                    <a:pt x="41798" y="18"/>
                    <a:pt x="34588" y="18"/>
                  </a:cubicBezTo>
                  <a:cubicBezTo>
                    <a:pt x="6725" y="18"/>
                    <a:pt x="100" y="14750"/>
                    <a:pt x="100" y="24571"/>
                  </a:cubicBezTo>
                  <a:cubicBezTo>
                    <a:pt x="100" y="30856"/>
                    <a:pt x="2828" y="35963"/>
                    <a:pt x="7504" y="39891"/>
                  </a:cubicBezTo>
                  <a:cubicBezTo>
                    <a:pt x="14908" y="46373"/>
                    <a:pt x="22313" y="47748"/>
                    <a:pt x="34393" y="49712"/>
                  </a:cubicBezTo>
                  <a:cubicBezTo>
                    <a:pt x="44136" y="51480"/>
                    <a:pt x="59919" y="54230"/>
                    <a:pt x="59919" y="67390"/>
                  </a:cubicBezTo>
                  <a:cubicBezTo>
                    <a:pt x="59919" y="75051"/>
                    <a:pt x="54658" y="84086"/>
                    <a:pt x="35952" y="84086"/>
                  </a:cubicBezTo>
                  <a:cubicBezTo>
                    <a:pt x="17247" y="84086"/>
                    <a:pt x="10427" y="71712"/>
                    <a:pt x="6920" y="58355"/>
                  </a:cubicBezTo>
                  <a:cubicBezTo>
                    <a:pt x="6335" y="55801"/>
                    <a:pt x="6140" y="55016"/>
                    <a:pt x="3412" y="55016"/>
                  </a:cubicBezTo>
                  <a:cubicBezTo>
                    <a:pt x="100" y="55016"/>
                    <a:pt x="100" y="56391"/>
                    <a:pt x="100" y="60319"/>
                  </a:cubicBezTo>
                  <a:lnTo>
                    <a:pt x="100" y="84479"/>
                  </a:lnTo>
                  <a:cubicBezTo>
                    <a:pt x="100" y="87818"/>
                    <a:pt x="100" y="89586"/>
                    <a:pt x="2828" y="89586"/>
                  </a:cubicBezTo>
                  <a:cubicBezTo>
                    <a:pt x="4581" y="89586"/>
                    <a:pt x="8284" y="85461"/>
                    <a:pt x="12181" y="81140"/>
                  </a:cubicBezTo>
                  <a:cubicBezTo>
                    <a:pt x="20754" y="89193"/>
                    <a:pt x="31276" y="89586"/>
                    <a:pt x="35952" y="89586"/>
                  </a:cubicBezTo>
                  <a:cubicBezTo>
                    <a:pt x="61283" y="89586"/>
                    <a:pt x="70635" y="75836"/>
                    <a:pt x="70635" y="61891"/>
                  </a:cubicBezTo>
                  <a:cubicBezTo>
                    <a:pt x="70635" y="54427"/>
                    <a:pt x="67323" y="48534"/>
                    <a:pt x="62257" y="43820"/>
                  </a:cubicBezTo>
                  <a:cubicBezTo>
                    <a:pt x="54852" y="36945"/>
                    <a:pt x="45889" y="35374"/>
                    <a:pt x="39070" y="34195"/>
                  </a:cubicBezTo>
                  <a:cubicBezTo>
                    <a:pt x="23482" y="31445"/>
                    <a:pt x="10817" y="29088"/>
                    <a:pt x="10817" y="18678"/>
                  </a:cubicBezTo>
                  <a:cubicBezTo>
                    <a:pt x="10817" y="12393"/>
                    <a:pt x="16077" y="4732"/>
                    <a:pt x="34588" y="4732"/>
                  </a:cubicBezTo>
                  <a:cubicBezTo>
                    <a:pt x="57191" y="4732"/>
                    <a:pt x="58165" y="20642"/>
                    <a:pt x="58555" y="26338"/>
                  </a:cubicBezTo>
                  <a:cubicBezTo>
                    <a:pt x="58749" y="28499"/>
                    <a:pt x="61088" y="28499"/>
                    <a:pt x="61867" y="28499"/>
                  </a:cubicBezTo>
                  <a:cubicBezTo>
                    <a:pt x="65180" y="28499"/>
                    <a:pt x="65180" y="27124"/>
                    <a:pt x="65180" y="23392"/>
                  </a:cubicBezTo>
                  <a:lnTo>
                    <a:pt x="65180" y="512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5" name="手繪多邊形: 圖案 2904">
              <a:extLst>
                <a:ext uri="{FF2B5EF4-FFF2-40B4-BE49-F238E27FC236}">
                  <a16:creationId xmlns:a16="http://schemas.microsoft.com/office/drawing/2014/main" id="{9A486229-224E-0DD8-FB55-A43F3B529E84}"/>
                </a:ext>
              </a:extLst>
            </p:cNvPr>
            <p:cNvSpPr/>
            <p:nvPr>
              <p:custDataLst>
                <p:tags r:id="rId218"/>
              </p:custDataLst>
            </p:nvPr>
          </p:nvSpPr>
          <p:spPr>
            <a:xfrm>
              <a:off x="3467236" y="2342918"/>
              <a:ext cx="67417" cy="122762"/>
            </a:xfrm>
            <a:custGeom>
              <a:avLst/>
              <a:gdLst>
                <a:gd name="connsiteX0" fmla="*/ 33617 w 67417"/>
                <a:gd name="connsiteY0" fmla="*/ 43231 h 122762"/>
                <a:gd name="connsiteX1" fmla="*/ 64014 w 67417"/>
                <a:gd name="connsiteY1" fmla="*/ 43231 h 122762"/>
                <a:gd name="connsiteX2" fmla="*/ 64014 w 67417"/>
                <a:gd name="connsiteY2" fmla="*/ 36159 h 122762"/>
                <a:gd name="connsiteX3" fmla="*/ 33617 w 67417"/>
                <a:gd name="connsiteY3" fmla="*/ 36159 h 122762"/>
                <a:gd name="connsiteX4" fmla="*/ 33617 w 67417"/>
                <a:gd name="connsiteY4" fmla="*/ 18 h 122762"/>
                <a:gd name="connsiteX5" fmla="*/ 26992 w 67417"/>
                <a:gd name="connsiteY5" fmla="*/ 18 h 122762"/>
                <a:gd name="connsiteX6" fmla="*/ 103 w 67417"/>
                <a:gd name="connsiteY6" fmla="*/ 37731 h 122762"/>
                <a:gd name="connsiteX7" fmla="*/ 103 w 67417"/>
                <a:gd name="connsiteY7" fmla="*/ 43231 h 122762"/>
                <a:gd name="connsiteX8" fmla="*/ 18224 w 67417"/>
                <a:gd name="connsiteY8" fmla="*/ 43231 h 122762"/>
                <a:gd name="connsiteX9" fmla="*/ 18224 w 67417"/>
                <a:gd name="connsiteY9" fmla="*/ 96264 h 122762"/>
                <a:gd name="connsiteX10" fmla="*/ 45503 w 67417"/>
                <a:gd name="connsiteY10" fmla="*/ 122781 h 122762"/>
                <a:gd name="connsiteX11" fmla="*/ 67521 w 67417"/>
                <a:gd name="connsiteY11" fmla="*/ 96068 h 122762"/>
                <a:gd name="connsiteX12" fmla="*/ 67521 w 67417"/>
                <a:gd name="connsiteY12" fmla="*/ 85265 h 122762"/>
                <a:gd name="connsiteX13" fmla="*/ 60896 w 67417"/>
                <a:gd name="connsiteY13" fmla="*/ 85265 h 122762"/>
                <a:gd name="connsiteX14" fmla="*/ 60896 w 67417"/>
                <a:gd name="connsiteY14" fmla="*/ 95871 h 122762"/>
                <a:gd name="connsiteX15" fmla="*/ 47062 w 67417"/>
                <a:gd name="connsiteY15" fmla="*/ 116495 h 122762"/>
                <a:gd name="connsiteX16" fmla="*/ 33617 w 67417"/>
                <a:gd name="connsiteY16" fmla="*/ 96461 h 122762"/>
                <a:gd name="connsiteX17" fmla="*/ 33617 w 67417"/>
                <a:gd name="connsiteY17" fmla="*/ 43231 h 12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7417" h="122762">
                  <a:moveTo>
                    <a:pt x="33617" y="43231"/>
                  </a:moveTo>
                  <a:lnTo>
                    <a:pt x="64014" y="43231"/>
                  </a:lnTo>
                  <a:lnTo>
                    <a:pt x="64014" y="36159"/>
                  </a:lnTo>
                  <a:lnTo>
                    <a:pt x="33617" y="36159"/>
                  </a:lnTo>
                  <a:lnTo>
                    <a:pt x="33617" y="18"/>
                  </a:lnTo>
                  <a:lnTo>
                    <a:pt x="26992" y="18"/>
                  </a:lnTo>
                  <a:cubicBezTo>
                    <a:pt x="26797" y="17696"/>
                    <a:pt x="18809" y="37142"/>
                    <a:pt x="103" y="37731"/>
                  </a:cubicBezTo>
                  <a:lnTo>
                    <a:pt x="103" y="43231"/>
                  </a:lnTo>
                  <a:lnTo>
                    <a:pt x="18224" y="43231"/>
                  </a:lnTo>
                  <a:lnTo>
                    <a:pt x="18224" y="96264"/>
                  </a:lnTo>
                  <a:cubicBezTo>
                    <a:pt x="18224" y="118263"/>
                    <a:pt x="34591" y="122781"/>
                    <a:pt x="45503" y="122781"/>
                  </a:cubicBezTo>
                  <a:cubicBezTo>
                    <a:pt x="58558" y="122781"/>
                    <a:pt x="67521" y="111585"/>
                    <a:pt x="67521" y="96068"/>
                  </a:cubicBezTo>
                  <a:lnTo>
                    <a:pt x="67521" y="85265"/>
                  </a:lnTo>
                  <a:lnTo>
                    <a:pt x="60896" y="85265"/>
                  </a:lnTo>
                  <a:lnTo>
                    <a:pt x="60896" y="95871"/>
                  </a:lnTo>
                  <a:cubicBezTo>
                    <a:pt x="60896" y="109228"/>
                    <a:pt x="54661" y="116495"/>
                    <a:pt x="47062" y="116495"/>
                  </a:cubicBezTo>
                  <a:cubicBezTo>
                    <a:pt x="33617" y="116495"/>
                    <a:pt x="33617" y="99996"/>
                    <a:pt x="33617" y="96461"/>
                  </a:cubicBezTo>
                  <a:lnTo>
                    <a:pt x="33617" y="4323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6" name="手繪多邊形: 圖案 2905">
              <a:extLst>
                <a:ext uri="{FF2B5EF4-FFF2-40B4-BE49-F238E27FC236}">
                  <a16:creationId xmlns:a16="http://schemas.microsoft.com/office/drawing/2014/main" id="{F5AA1C55-77A8-1672-AEEF-6F4087C7ABF7}"/>
                </a:ext>
              </a:extLst>
            </p:cNvPr>
            <p:cNvSpPr/>
            <p:nvPr>
              <p:custDataLst>
                <p:tags r:id="rId219"/>
              </p:custDataLst>
            </p:nvPr>
          </p:nvSpPr>
          <p:spPr>
            <a:xfrm>
              <a:off x="3388014" y="2508697"/>
              <a:ext cx="95865" cy="138280"/>
            </a:xfrm>
            <a:custGeom>
              <a:avLst/>
              <a:gdLst>
                <a:gd name="connsiteX0" fmla="*/ 46474 w 95865"/>
                <a:gd name="connsiteY0" fmla="*/ 5917 h 138280"/>
                <a:gd name="connsiteX1" fmla="*/ 47253 w 95865"/>
                <a:gd name="connsiteY1" fmla="*/ 2774 h 138280"/>
                <a:gd name="connsiteX2" fmla="*/ 44136 w 95865"/>
                <a:gd name="connsiteY2" fmla="*/ 24 h 138280"/>
                <a:gd name="connsiteX3" fmla="*/ 19195 w 95865"/>
                <a:gd name="connsiteY3" fmla="*/ 1989 h 138280"/>
                <a:gd name="connsiteX4" fmla="*/ 14908 w 95865"/>
                <a:gd name="connsiteY4" fmla="*/ 6506 h 138280"/>
                <a:gd name="connsiteX5" fmla="*/ 19974 w 95865"/>
                <a:gd name="connsiteY5" fmla="*/ 9256 h 138280"/>
                <a:gd name="connsiteX6" fmla="*/ 29327 w 95865"/>
                <a:gd name="connsiteY6" fmla="*/ 12203 h 138280"/>
                <a:gd name="connsiteX7" fmla="*/ 28548 w 95865"/>
                <a:gd name="connsiteY7" fmla="*/ 16524 h 138280"/>
                <a:gd name="connsiteX8" fmla="*/ 1074 w 95865"/>
                <a:gd name="connsiteY8" fmla="*/ 127698 h 138280"/>
                <a:gd name="connsiteX9" fmla="*/ 100 w 95865"/>
                <a:gd name="connsiteY9" fmla="*/ 132019 h 138280"/>
                <a:gd name="connsiteX10" fmla="*/ 6725 w 95865"/>
                <a:gd name="connsiteY10" fmla="*/ 138305 h 138280"/>
                <a:gd name="connsiteX11" fmla="*/ 15688 w 95865"/>
                <a:gd name="connsiteY11" fmla="*/ 130055 h 138280"/>
                <a:gd name="connsiteX12" fmla="*/ 25235 w 95865"/>
                <a:gd name="connsiteY12" fmla="*/ 91949 h 138280"/>
                <a:gd name="connsiteX13" fmla="*/ 50176 w 95865"/>
                <a:gd name="connsiteY13" fmla="*/ 108056 h 138280"/>
                <a:gd name="connsiteX14" fmla="*/ 49786 w 95865"/>
                <a:gd name="connsiteY14" fmla="*/ 111984 h 138280"/>
                <a:gd name="connsiteX15" fmla="*/ 49007 w 95865"/>
                <a:gd name="connsiteY15" fmla="*/ 118073 h 138280"/>
                <a:gd name="connsiteX16" fmla="*/ 69661 w 95865"/>
                <a:gd name="connsiteY16" fmla="*/ 138305 h 138280"/>
                <a:gd name="connsiteX17" fmla="*/ 94407 w 95865"/>
                <a:gd name="connsiteY17" fmla="*/ 108252 h 138280"/>
                <a:gd name="connsiteX18" fmla="*/ 91289 w 95865"/>
                <a:gd name="connsiteY18" fmla="*/ 105699 h 138280"/>
                <a:gd name="connsiteX19" fmla="*/ 87392 w 95865"/>
                <a:gd name="connsiteY19" fmla="*/ 110413 h 138280"/>
                <a:gd name="connsiteX20" fmla="*/ 70246 w 95865"/>
                <a:gd name="connsiteY20" fmla="*/ 132805 h 138280"/>
                <a:gd name="connsiteX21" fmla="*/ 63426 w 95865"/>
                <a:gd name="connsiteY21" fmla="*/ 122591 h 138280"/>
                <a:gd name="connsiteX22" fmla="*/ 64595 w 95865"/>
                <a:gd name="connsiteY22" fmla="*/ 113752 h 138280"/>
                <a:gd name="connsiteX23" fmla="*/ 65569 w 95865"/>
                <a:gd name="connsiteY23" fmla="*/ 107663 h 138280"/>
                <a:gd name="connsiteX24" fmla="*/ 34004 w 95865"/>
                <a:gd name="connsiteY24" fmla="*/ 86842 h 138280"/>
                <a:gd name="connsiteX25" fmla="*/ 50176 w 95865"/>
                <a:gd name="connsiteY25" fmla="*/ 73879 h 138280"/>
                <a:gd name="connsiteX26" fmla="*/ 80767 w 95865"/>
                <a:gd name="connsiteY26" fmla="*/ 55219 h 138280"/>
                <a:gd name="connsiteX27" fmla="*/ 87197 w 95865"/>
                <a:gd name="connsiteY27" fmla="*/ 57772 h 138280"/>
                <a:gd name="connsiteX28" fmla="*/ 77065 w 95865"/>
                <a:gd name="connsiteY28" fmla="*/ 68772 h 138280"/>
                <a:gd name="connsiteX29" fmla="*/ 84859 w 95865"/>
                <a:gd name="connsiteY29" fmla="*/ 76039 h 138280"/>
                <a:gd name="connsiteX30" fmla="*/ 95966 w 95865"/>
                <a:gd name="connsiteY30" fmla="*/ 63468 h 138280"/>
                <a:gd name="connsiteX31" fmla="*/ 80962 w 95865"/>
                <a:gd name="connsiteY31" fmla="*/ 49719 h 138280"/>
                <a:gd name="connsiteX32" fmla="*/ 49786 w 95865"/>
                <a:gd name="connsiteY32" fmla="*/ 67004 h 138280"/>
                <a:gd name="connsiteX33" fmla="*/ 27184 w 95865"/>
                <a:gd name="connsiteY33" fmla="*/ 84289 h 138280"/>
                <a:gd name="connsiteX34" fmla="*/ 46474 w 95865"/>
                <a:gd name="connsiteY34" fmla="*/ 5917 h 13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5865" h="138280">
                  <a:moveTo>
                    <a:pt x="46474" y="5917"/>
                  </a:moveTo>
                  <a:cubicBezTo>
                    <a:pt x="46669" y="5524"/>
                    <a:pt x="47253" y="2971"/>
                    <a:pt x="47253" y="2774"/>
                  </a:cubicBezTo>
                  <a:cubicBezTo>
                    <a:pt x="47253" y="1792"/>
                    <a:pt x="46474" y="24"/>
                    <a:pt x="44136" y="24"/>
                  </a:cubicBezTo>
                  <a:cubicBezTo>
                    <a:pt x="40239" y="24"/>
                    <a:pt x="24066" y="1596"/>
                    <a:pt x="19195" y="1989"/>
                  </a:cubicBezTo>
                  <a:cubicBezTo>
                    <a:pt x="17636" y="2185"/>
                    <a:pt x="14908" y="2382"/>
                    <a:pt x="14908" y="6506"/>
                  </a:cubicBezTo>
                  <a:cubicBezTo>
                    <a:pt x="14908" y="9256"/>
                    <a:pt x="17636" y="9256"/>
                    <a:pt x="19974" y="9256"/>
                  </a:cubicBezTo>
                  <a:cubicBezTo>
                    <a:pt x="29327" y="9256"/>
                    <a:pt x="29327" y="10631"/>
                    <a:pt x="29327" y="12203"/>
                  </a:cubicBezTo>
                  <a:cubicBezTo>
                    <a:pt x="29327" y="13578"/>
                    <a:pt x="28938" y="14756"/>
                    <a:pt x="28548" y="16524"/>
                  </a:cubicBezTo>
                  <a:lnTo>
                    <a:pt x="1074" y="127698"/>
                  </a:lnTo>
                  <a:cubicBezTo>
                    <a:pt x="100" y="131233"/>
                    <a:pt x="100" y="131626"/>
                    <a:pt x="100" y="132019"/>
                  </a:cubicBezTo>
                  <a:cubicBezTo>
                    <a:pt x="100" y="134965"/>
                    <a:pt x="2438" y="138305"/>
                    <a:pt x="6725" y="138305"/>
                  </a:cubicBezTo>
                  <a:cubicBezTo>
                    <a:pt x="11986" y="138305"/>
                    <a:pt x="14519" y="134376"/>
                    <a:pt x="15688" y="130055"/>
                  </a:cubicBezTo>
                  <a:cubicBezTo>
                    <a:pt x="16077" y="129269"/>
                    <a:pt x="24456" y="94699"/>
                    <a:pt x="25235" y="91949"/>
                  </a:cubicBezTo>
                  <a:cubicBezTo>
                    <a:pt x="39070" y="93324"/>
                    <a:pt x="50176" y="97842"/>
                    <a:pt x="50176" y="108056"/>
                  </a:cubicBezTo>
                  <a:cubicBezTo>
                    <a:pt x="50176" y="109038"/>
                    <a:pt x="50176" y="110020"/>
                    <a:pt x="49786" y="111984"/>
                  </a:cubicBezTo>
                  <a:cubicBezTo>
                    <a:pt x="49007" y="114931"/>
                    <a:pt x="49007" y="115913"/>
                    <a:pt x="49007" y="118073"/>
                  </a:cubicBezTo>
                  <a:cubicBezTo>
                    <a:pt x="49007" y="132019"/>
                    <a:pt x="60308" y="138305"/>
                    <a:pt x="69661" y="138305"/>
                  </a:cubicBezTo>
                  <a:cubicBezTo>
                    <a:pt x="88561" y="138305"/>
                    <a:pt x="94407" y="108449"/>
                    <a:pt x="94407" y="108252"/>
                  </a:cubicBezTo>
                  <a:cubicBezTo>
                    <a:pt x="94407" y="105699"/>
                    <a:pt x="91874" y="105699"/>
                    <a:pt x="91289" y="105699"/>
                  </a:cubicBezTo>
                  <a:cubicBezTo>
                    <a:pt x="88561" y="105699"/>
                    <a:pt x="88367" y="106681"/>
                    <a:pt x="87392" y="110413"/>
                  </a:cubicBezTo>
                  <a:cubicBezTo>
                    <a:pt x="85054" y="118859"/>
                    <a:pt x="79793" y="132805"/>
                    <a:pt x="70246" y="132805"/>
                  </a:cubicBezTo>
                  <a:cubicBezTo>
                    <a:pt x="64985" y="132805"/>
                    <a:pt x="63426" y="127894"/>
                    <a:pt x="63426" y="122591"/>
                  </a:cubicBezTo>
                  <a:cubicBezTo>
                    <a:pt x="63426" y="119252"/>
                    <a:pt x="63426" y="118859"/>
                    <a:pt x="64595" y="113752"/>
                  </a:cubicBezTo>
                  <a:cubicBezTo>
                    <a:pt x="64790" y="113163"/>
                    <a:pt x="65569" y="109824"/>
                    <a:pt x="65569" y="107663"/>
                  </a:cubicBezTo>
                  <a:cubicBezTo>
                    <a:pt x="65569" y="90182"/>
                    <a:pt x="42187" y="87432"/>
                    <a:pt x="34004" y="86842"/>
                  </a:cubicBezTo>
                  <a:cubicBezTo>
                    <a:pt x="39654" y="83307"/>
                    <a:pt x="46864" y="76825"/>
                    <a:pt x="50176" y="73879"/>
                  </a:cubicBezTo>
                  <a:cubicBezTo>
                    <a:pt x="60113" y="64450"/>
                    <a:pt x="69856" y="55219"/>
                    <a:pt x="80767" y="55219"/>
                  </a:cubicBezTo>
                  <a:cubicBezTo>
                    <a:pt x="83106" y="55219"/>
                    <a:pt x="85639" y="55808"/>
                    <a:pt x="87197" y="57772"/>
                  </a:cubicBezTo>
                  <a:cubicBezTo>
                    <a:pt x="78819" y="59147"/>
                    <a:pt x="77065" y="65825"/>
                    <a:pt x="77065" y="68772"/>
                  </a:cubicBezTo>
                  <a:cubicBezTo>
                    <a:pt x="77065" y="73093"/>
                    <a:pt x="80378" y="76039"/>
                    <a:pt x="84859" y="76039"/>
                  </a:cubicBezTo>
                  <a:cubicBezTo>
                    <a:pt x="90120" y="76039"/>
                    <a:pt x="95966" y="71718"/>
                    <a:pt x="95966" y="63468"/>
                  </a:cubicBezTo>
                  <a:cubicBezTo>
                    <a:pt x="95966" y="56986"/>
                    <a:pt x="91289" y="49719"/>
                    <a:pt x="80962" y="49719"/>
                  </a:cubicBezTo>
                  <a:cubicBezTo>
                    <a:pt x="69856" y="49719"/>
                    <a:pt x="59724" y="57772"/>
                    <a:pt x="49786" y="67004"/>
                  </a:cubicBezTo>
                  <a:cubicBezTo>
                    <a:pt x="41603" y="74861"/>
                    <a:pt x="35173" y="80950"/>
                    <a:pt x="27184" y="84289"/>
                  </a:cubicBezTo>
                  <a:lnTo>
                    <a:pt x="46474" y="5917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7" name="手繪多邊形: 圖案 2906">
              <a:extLst>
                <a:ext uri="{FF2B5EF4-FFF2-40B4-BE49-F238E27FC236}">
                  <a16:creationId xmlns:a16="http://schemas.microsoft.com/office/drawing/2014/main" id="{90535EC0-32C0-80DB-AD31-66707E14D38C}"/>
                </a:ext>
              </a:extLst>
            </p:cNvPr>
            <p:cNvSpPr/>
            <p:nvPr>
              <p:custDataLst>
                <p:tags r:id="rId220"/>
              </p:custDataLst>
            </p:nvPr>
          </p:nvSpPr>
          <p:spPr>
            <a:xfrm>
              <a:off x="3655397" y="2462564"/>
              <a:ext cx="185106" cy="65660"/>
            </a:xfrm>
            <a:custGeom>
              <a:avLst/>
              <a:gdLst>
                <a:gd name="connsiteX0" fmla="*/ 175752 w 185106"/>
                <a:gd name="connsiteY0" fmla="*/ 11246 h 65660"/>
                <a:gd name="connsiteX1" fmla="*/ 185216 w 185106"/>
                <a:gd name="connsiteY1" fmla="*/ 5634 h 65660"/>
                <a:gd name="connsiteX2" fmla="*/ 176031 w 185106"/>
                <a:gd name="connsiteY2" fmla="*/ 22 h 65660"/>
                <a:gd name="connsiteX3" fmla="*/ 9295 w 185106"/>
                <a:gd name="connsiteY3" fmla="*/ 22 h 65660"/>
                <a:gd name="connsiteX4" fmla="*/ 109 w 185106"/>
                <a:gd name="connsiteY4" fmla="*/ 5634 h 65660"/>
                <a:gd name="connsiteX5" fmla="*/ 9573 w 185106"/>
                <a:gd name="connsiteY5" fmla="*/ 11246 h 65660"/>
                <a:gd name="connsiteX6" fmla="*/ 175752 w 185106"/>
                <a:gd name="connsiteY6" fmla="*/ 11246 h 65660"/>
                <a:gd name="connsiteX7" fmla="*/ 176031 w 185106"/>
                <a:gd name="connsiteY7" fmla="*/ 65682 h 65660"/>
                <a:gd name="connsiteX8" fmla="*/ 185216 w 185106"/>
                <a:gd name="connsiteY8" fmla="*/ 60070 h 65660"/>
                <a:gd name="connsiteX9" fmla="*/ 175752 w 185106"/>
                <a:gd name="connsiteY9" fmla="*/ 54458 h 65660"/>
                <a:gd name="connsiteX10" fmla="*/ 9573 w 185106"/>
                <a:gd name="connsiteY10" fmla="*/ 54458 h 65660"/>
                <a:gd name="connsiteX11" fmla="*/ 109 w 185106"/>
                <a:gd name="connsiteY11" fmla="*/ 60070 h 65660"/>
                <a:gd name="connsiteX12" fmla="*/ 9295 w 185106"/>
                <a:gd name="connsiteY12" fmla="*/ 65682 h 65660"/>
                <a:gd name="connsiteX13" fmla="*/ 176031 w 185106"/>
                <a:gd name="connsiteY13" fmla="*/ 65682 h 6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660">
                  <a:moveTo>
                    <a:pt x="175752" y="11246"/>
                  </a:moveTo>
                  <a:cubicBezTo>
                    <a:pt x="179927" y="11246"/>
                    <a:pt x="185216" y="11246"/>
                    <a:pt x="185216" y="5634"/>
                  </a:cubicBezTo>
                  <a:cubicBezTo>
                    <a:pt x="185216" y="22"/>
                    <a:pt x="179927" y="22"/>
                    <a:pt x="176031" y="22"/>
                  </a:cubicBezTo>
                  <a:lnTo>
                    <a:pt x="9295" y="22"/>
                  </a:lnTo>
                  <a:cubicBezTo>
                    <a:pt x="5398" y="22"/>
                    <a:pt x="109" y="22"/>
                    <a:pt x="109" y="5634"/>
                  </a:cubicBezTo>
                  <a:cubicBezTo>
                    <a:pt x="109" y="11246"/>
                    <a:pt x="5398" y="11246"/>
                    <a:pt x="9573" y="11246"/>
                  </a:cubicBezTo>
                  <a:lnTo>
                    <a:pt x="175752" y="11246"/>
                  </a:lnTo>
                  <a:close/>
                  <a:moveTo>
                    <a:pt x="176031" y="65682"/>
                  </a:moveTo>
                  <a:cubicBezTo>
                    <a:pt x="179927" y="65682"/>
                    <a:pt x="185216" y="65682"/>
                    <a:pt x="185216" y="60070"/>
                  </a:cubicBezTo>
                  <a:cubicBezTo>
                    <a:pt x="185216" y="54458"/>
                    <a:pt x="179927" y="54458"/>
                    <a:pt x="175752" y="54458"/>
                  </a:cubicBezTo>
                  <a:lnTo>
                    <a:pt x="9573" y="54458"/>
                  </a:lnTo>
                  <a:cubicBezTo>
                    <a:pt x="5398" y="54458"/>
                    <a:pt x="109" y="54458"/>
                    <a:pt x="109" y="60070"/>
                  </a:cubicBezTo>
                  <a:cubicBezTo>
                    <a:pt x="109" y="65682"/>
                    <a:pt x="5398" y="65682"/>
                    <a:pt x="9295" y="65682"/>
                  </a:cubicBezTo>
                  <a:lnTo>
                    <a:pt x="176031" y="65682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8" name="手繪多邊形: 圖案 2907">
              <a:extLst>
                <a:ext uri="{FF2B5EF4-FFF2-40B4-BE49-F238E27FC236}">
                  <a16:creationId xmlns:a16="http://schemas.microsoft.com/office/drawing/2014/main" id="{FE16D1CA-9BF8-E0AD-1565-440B0442A266}"/>
                </a:ext>
              </a:extLst>
            </p:cNvPr>
            <p:cNvSpPr/>
            <p:nvPr>
              <p:custDataLst>
                <p:tags r:id="rId221"/>
              </p:custDataLst>
            </p:nvPr>
          </p:nvSpPr>
          <p:spPr>
            <a:xfrm>
              <a:off x="3944206" y="2438432"/>
              <a:ext cx="122476" cy="128795"/>
            </a:xfrm>
            <a:custGeom>
              <a:avLst/>
              <a:gdLst>
                <a:gd name="connsiteX0" fmla="*/ 89751 w 122476"/>
                <a:gd name="connsiteY0" fmla="*/ 12929 h 128795"/>
                <a:gd name="connsiteX1" fmla="*/ 84183 w 122476"/>
                <a:gd name="connsiteY1" fmla="*/ 25837 h 128795"/>
                <a:gd name="connsiteX2" fmla="*/ 101442 w 122476"/>
                <a:gd name="connsiteY2" fmla="*/ 43515 h 128795"/>
                <a:gd name="connsiteX3" fmla="*/ 118978 w 122476"/>
                <a:gd name="connsiteY3" fmla="*/ 25837 h 128795"/>
                <a:gd name="connsiteX4" fmla="*/ 70544 w 122476"/>
                <a:gd name="connsiteY4" fmla="*/ 22 h 128795"/>
                <a:gd name="connsiteX5" fmla="*/ 120 w 122476"/>
                <a:gd name="connsiteY5" fmla="*/ 64840 h 128795"/>
                <a:gd name="connsiteX6" fmla="*/ 69152 w 122476"/>
                <a:gd name="connsiteY6" fmla="*/ 128817 h 128795"/>
                <a:gd name="connsiteX7" fmla="*/ 122597 w 122476"/>
                <a:gd name="connsiteY7" fmla="*/ 94304 h 128795"/>
                <a:gd name="connsiteX8" fmla="*/ 115916 w 122476"/>
                <a:gd name="connsiteY8" fmla="*/ 90375 h 128795"/>
                <a:gd name="connsiteX9" fmla="*/ 109236 w 122476"/>
                <a:gd name="connsiteY9" fmla="*/ 94584 h 128795"/>
                <a:gd name="connsiteX10" fmla="*/ 74441 w 122476"/>
                <a:gd name="connsiteY10" fmla="*/ 117593 h 128795"/>
                <a:gd name="connsiteX11" fmla="*/ 35749 w 122476"/>
                <a:gd name="connsiteY11" fmla="*/ 63437 h 128795"/>
                <a:gd name="connsiteX12" fmla="*/ 71657 w 122476"/>
                <a:gd name="connsiteY12" fmla="*/ 11246 h 128795"/>
                <a:gd name="connsiteX13" fmla="*/ 89751 w 122476"/>
                <a:gd name="connsiteY13" fmla="*/ 12929 h 12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476" h="128795">
                  <a:moveTo>
                    <a:pt x="89751" y="12929"/>
                  </a:moveTo>
                  <a:cubicBezTo>
                    <a:pt x="84740" y="17419"/>
                    <a:pt x="84183" y="23312"/>
                    <a:pt x="84183" y="25837"/>
                  </a:cubicBezTo>
                  <a:cubicBezTo>
                    <a:pt x="84183" y="38183"/>
                    <a:pt x="93926" y="43515"/>
                    <a:pt x="101442" y="43515"/>
                  </a:cubicBezTo>
                  <a:cubicBezTo>
                    <a:pt x="110071" y="43515"/>
                    <a:pt x="118978" y="37622"/>
                    <a:pt x="118978" y="25837"/>
                  </a:cubicBezTo>
                  <a:cubicBezTo>
                    <a:pt x="118978" y="1705"/>
                    <a:pt x="86689" y="22"/>
                    <a:pt x="70544" y="22"/>
                  </a:cubicBezTo>
                  <a:cubicBezTo>
                    <a:pt x="20718" y="22"/>
                    <a:pt x="120" y="32291"/>
                    <a:pt x="120" y="64840"/>
                  </a:cubicBezTo>
                  <a:cubicBezTo>
                    <a:pt x="120" y="102160"/>
                    <a:pt x="26285" y="128817"/>
                    <a:pt x="69152" y="128817"/>
                  </a:cubicBezTo>
                  <a:cubicBezTo>
                    <a:pt x="114246" y="128817"/>
                    <a:pt x="122597" y="96268"/>
                    <a:pt x="122597" y="94304"/>
                  </a:cubicBezTo>
                  <a:cubicBezTo>
                    <a:pt x="122597" y="90375"/>
                    <a:pt x="118700" y="90375"/>
                    <a:pt x="115916" y="90375"/>
                  </a:cubicBezTo>
                  <a:cubicBezTo>
                    <a:pt x="110906" y="90375"/>
                    <a:pt x="110627" y="90936"/>
                    <a:pt x="109236" y="94584"/>
                  </a:cubicBezTo>
                  <a:cubicBezTo>
                    <a:pt x="101998" y="112262"/>
                    <a:pt x="88637" y="117593"/>
                    <a:pt x="74441" y="117593"/>
                  </a:cubicBezTo>
                  <a:cubicBezTo>
                    <a:pt x="35749" y="117593"/>
                    <a:pt x="35749" y="76345"/>
                    <a:pt x="35749" y="63437"/>
                  </a:cubicBezTo>
                  <a:cubicBezTo>
                    <a:pt x="35749" y="47724"/>
                    <a:pt x="35749" y="11246"/>
                    <a:pt x="71657" y="11246"/>
                  </a:cubicBezTo>
                  <a:cubicBezTo>
                    <a:pt x="81400" y="11246"/>
                    <a:pt x="86132" y="12087"/>
                    <a:pt x="89751" y="1292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9" name="手繪多邊形: 圖案 2908">
              <a:extLst>
                <a:ext uri="{FF2B5EF4-FFF2-40B4-BE49-F238E27FC236}">
                  <a16:creationId xmlns:a16="http://schemas.microsoft.com/office/drawing/2014/main" id="{4E262DAB-C5C0-CA34-4864-9E3D6937E0EE}"/>
                </a:ext>
              </a:extLst>
            </p:cNvPr>
            <p:cNvSpPr/>
            <p:nvPr>
              <p:custDataLst>
                <p:tags r:id="rId222"/>
              </p:custDataLst>
            </p:nvPr>
          </p:nvSpPr>
          <p:spPr>
            <a:xfrm>
              <a:off x="4090513" y="2471318"/>
              <a:ext cx="95865" cy="138280"/>
            </a:xfrm>
            <a:custGeom>
              <a:avLst/>
              <a:gdLst>
                <a:gd name="connsiteX0" fmla="*/ 46499 w 95865"/>
                <a:gd name="connsiteY0" fmla="*/ 5916 h 138280"/>
                <a:gd name="connsiteX1" fmla="*/ 47279 w 95865"/>
                <a:gd name="connsiteY1" fmla="*/ 2773 h 138280"/>
                <a:gd name="connsiteX2" fmla="*/ 44161 w 95865"/>
                <a:gd name="connsiteY2" fmla="*/ 23 h 138280"/>
                <a:gd name="connsiteX3" fmla="*/ 19220 w 95865"/>
                <a:gd name="connsiteY3" fmla="*/ 1987 h 138280"/>
                <a:gd name="connsiteX4" fmla="*/ 14934 w 95865"/>
                <a:gd name="connsiteY4" fmla="*/ 6505 h 138280"/>
                <a:gd name="connsiteX5" fmla="*/ 20000 w 95865"/>
                <a:gd name="connsiteY5" fmla="*/ 9255 h 138280"/>
                <a:gd name="connsiteX6" fmla="*/ 29352 w 95865"/>
                <a:gd name="connsiteY6" fmla="*/ 12201 h 138280"/>
                <a:gd name="connsiteX7" fmla="*/ 28573 w 95865"/>
                <a:gd name="connsiteY7" fmla="*/ 16522 h 138280"/>
                <a:gd name="connsiteX8" fmla="*/ 1099 w 95865"/>
                <a:gd name="connsiteY8" fmla="*/ 127697 h 138280"/>
                <a:gd name="connsiteX9" fmla="*/ 125 w 95865"/>
                <a:gd name="connsiteY9" fmla="*/ 132018 h 138280"/>
                <a:gd name="connsiteX10" fmla="*/ 6750 w 95865"/>
                <a:gd name="connsiteY10" fmla="*/ 138303 h 138280"/>
                <a:gd name="connsiteX11" fmla="*/ 15713 w 95865"/>
                <a:gd name="connsiteY11" fmla="*/ 130054 h 138280"/>
                <a:gd name="connsiteX12" fmla="*/ 25261 w 95865"/>
                <a:gd name="connsiteY12" fmla="*/ 91948 h 138280"/>
                <a:gd name="connsiteX13" fmla="*/ 50201 w 95865"/>
                <a:gd name="connsiteY13" fmla="*/ 108054 h 138280"/>
                <a:gd name="connsiteX14" fmla="*/ 49812 w 95865"/>
                <a:gd name="connsiteY14" fmla="*/ 111983 h 138280"/>
                <a:gd name="connsiteX15" fmla="*/ 49032 w 95865"/>
                <a:gd name="connsiteY15" fmla="*/ 118072 h 138280"/>
                <a:gd name="connsiteX16" fmla="*/ 69686 w 95865"/>
                <a:gd name="connsiteY16" fmla="*/ 138303 h 138280"/>
                <a:gd name="connsiteX17" fmla="*/ 94432 w 95865"/>
                <a:gd name="connsiteY17" fmla="*/ 108251 h 138280"/>
                <a:gd name="connsiteX18" fmla="*/ 91314 w 95865"/>
                <a:gd name="connsiteY18" fmla="*/ 105697 h 138280"/>
                <a:gd name="connsiteX19" fmla="*/ 87417 w 95865"/>
                <a:gd name="connsiteY19" fmla="*/ 110412 h 138280"/>
                <a:gd name="connsiteX20" fmla="*/ 70271 w 95865"/>
                <a:gd name="connsiteY20" fmla="*/ 132803 h 138280"/>
                <a:gd name="connsiteX21" fmla="*/ 63451 w 95865"/>
                <a:gd name="connsiteY21" fmla="*/ 122590 h 138280"/>
                <a:gd name="connsiteX22" fmla="*/ 64620 w 95865"/>
                <a:gd name="connsiteY22" fmla="*/ 113751 h 138280"/>
                <a:gd name="connsiteX23" fmla="*/ 65594 w 95865"/>
                <a:gd name="connsiteY23" fmla="*/ 107662 h 138280"/>
                <a:gd name="connsiteX24" fmla="*/ 34029 w 95865"/>
                <a:gd name="connsiteY24" fmla="*/ 86841 h 138280"/>
                <a:gd name="connsiteX25" fmla="*/ 50201 w 95865"/>
                <a:gd name="connsiteY25" fmla="*/ 73877 h 138280"/>
                <a:gd name="connsiteX26" fmla="*/ 80793 w 95865"/>
                <a:gd name="connsiteY26" fmla="*/ 55217 h 138280"/>
                <a:gd name="connsiteX27" fmla="*/ 87223 w 95865"/>
                <a:gd name="connsiteY27" fmla="*/ 57771 h 138280"/>
                <a:gd name="connsiteX28" fmla="*/ 77090 w 95865"/>
                <a:gd name="connsiteY28" fmla="*/ 68770 h 138280"/>
                <a:gd name="connsiteX29" fmla="*/ 84884 w 95865"/>
                <a:gd name="connsiteY29" fmla="*/ 76038 h 138280"/>
                <a:gd name="connsiteX30" fmla="*/ 95991 w 95865"/>
                <a:gd name="connsiteY30" fmla="*/ 63467 h 138280"/>
                <a:gd name="connsiteX31" fmla="*/ 80987 w 95865"/>
                <a:gd name="connsiteY31" fmla="*/ 49718 h 138280"/>
                <a:gd name="connsiteX32" fmla="*/ 49812 w 95865"/>
                <a:gd name="connsiteY32" fmla="*/ 67003 h 138280"/>
                <a:gd name="connsiteX33" fmla="*/ 27209 w 95865"/>
                <a:gd name="connsiteY33" fmla="*/ 84288 h 138280"/>
                <a:gd name="connsiteX34" fmla="*/ 46499 w 95865"/>
                <a:gd name="connsiteY34" fmla="*/ 5916 h 13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5865" h="138280">
                  <a:moveTo>
                    <a:pt x="46499" y="5916"/>
                  </a:moveTo>
                  <a:cubicBezTo>
                    <a:pt x="46694" y="5523"/>
                    <a:pt x="47279" y="2969"/>
                    <a:pt x="47279" y="2773"/>
                  </a:cubicBezTo>
                  <a:cubicBezTo>
                    <a:pt x="47279" y="1791"/>
                    <a:pt x="46499" y="23"/>
                    <a:pt x="44161" y="23"/>
                  </a:cubicBezTo>
                  <a:cubicBezTo>
                    <a:pt x="40264" y="23"/>
                    <a:pt x="24091" y="1595"/>
                    <a:pt x="19220" y="1987"/>
                  </a:cubicBezTo>
                  <a:cubicBezTo>
                    <a:pt x="17661" y="2184"/>
                    <a:pt x="14934" y="2380"/>
                    <a:pt x="14934" y="6505"/>
                  </a:cubicBezTo>
                  <a:cubicBezTo>
                    <a:pt x="14934" y="9255"/>
                    <a:pt x="17661" y="9255"/>
                    <a:pt x="20000" y="9255"/>
                  </a:cubicBezTo>
                  <a:cubicBezTo>
                    <a:pt x="29352" y="9255"/>
                    <a:pt x="29352" y="10630"/>
                    <a:pt x="29352" y="12201"/>
                  </a:cubicBezTo>
                  <a:cubicBezTo>
                    <a:pt x="29352" y="13576"/>
                    <a:pt x="28963" y="14755"/>
                    <a:pt x="28573" y="16522"/>
                  </a:cubicBezTo>
                  <a:lnTo>
                    <a:pt x="1099" y="127697"/>
                  </a:lnTo>
                  <a:cubicBezTo>
                    <a:pt x="125" y="131232"/>
                    <a:pt x="125" y="131625"/>
                    <a:pt x="125" y="132018"/>
                  </a:cubicBezTo>
                  <a:cubicBezTo>
                    <a:pt x="125" y="134964"/>
                    <a:pt x="2463" y="138303"/>
                    <a:pt x="6750" y="138303"/>
                  </a:cubicBezTo>
                  <a:cubicBezTo>
                    <a:pt x="12011" y="138303"/>
                    <a:pt x="14544" y="134375"/>
                    <a:pt x="15713" y="130054"/>
                  </a:cubicBezTo>
                  <a:cubicBezTo>
                    <a:pt x="16103" y="129268"/>
                    <a:pt x="24481" y="94698"/>
                    <a:pt x="25261" y="91948"/>
                  </a:cubicBezTo>
                  <a:cubicBezTo>
                    <a:pt x="39095" y="93323"/>
                    <a:pt x="50201" y="97841"/>
                    <a:pt x="50201" y="108054"/>
                  </a:cubicBezTo>
                  <a:cubicBezTo>
                    <a:pt x="50201" y="109037"/>
                    <a:pt x="50201" y="110019"/>
                    <a:pt x="49812" y="111983"/>
                  </a:cubicBezTo>
                  <a:cubicBezTo>
                    <a:pt x="49032" y="114929"/>
                    <a:pt x="49032" y="115911"/>
                    <a:pt x="49032" y="118072"/>
                  </a:cubicBezTo>
                  <a:cubicBezTo>
                    <a:pt x="49032" y="132018"/>
                    <a:pt x="60333" y="138303"/>
                    <a:pt x="69686" y="138303"/>
                  </a:cubicBezTo>
                  <a:cubicBezTo>
                    <a:pt x="88587" y="138303"/>
                    <a:pt x="94432" y="108447"/>
                    <a:pt x="94432" y="108251"/>
                  </a:cubicBezTo>
                  <a:cubicBezTo>
                    <a:pt x="94432" y="105697"/>
                    <a:pt x="91899" y="105697"/>
                    <a:pt x="91314" y="105697"/>
                  </a:cubicBezTo>
                  <a:cubicBezTo>
                    <a:pt x="88587" y="105697"/>
                    <a:pt x="88392" y="106680"/>
                    <a:pt x="87417" y="110412"/>
                  </a:cubicBezTo>
                  <a:cubicBezTo>
                    <a:pt x="85079" y="118858"/>
                    <a:pt x="79818" y="132803"/>
                    <a:pt x="70271" y="132803"/>
                  </a:cubicBezTo>
                  <a:cubicBezTo>
                    <a:pt x="65010" y="132803"/>
                    <a:pt x="63451" y="127893"/>
                    <a:pt x="63451" y="122590"/>
                  </a:cubicBezTo>
                  <a:cubicBezTo>
                    <a:pt x="63451" y="119250"/>
                    <a:pt x="63451" y="118858"/>
                    <a:pt x="64620" y="113751"/>
                  </a:cubicBezTo>
                  <a:cubicBezTo>
                    <a:pt x="64815" y="113161"/>
                    <a:pt x="65594" y="109822"/>
                    <a:pt x="65594" y="107662"/>
                  </a:cubicBezTo>
                  <a:cubicBezTo>
                    <a:pt x="65594" y="90180"/>
                    <a:pt x="42212" y="87430"/>
                    <a:pt x="34029" y="86841"/>
                  </a:cubicBezTo>
                  <a:cubicBezTo>
                    <a:pt x="39679" y="83305"/>
                    <a:pt x="46889" y="76824"/>
                    <a:pt x="50201" y="73877"/>
                  </a:cubicBezTo>
                  <a:cubicBezTo>
                    <a:pt x="60139" y="64449"/>
                    <a:pt x="69881" y="55217"/>
                    <a:pt x="80793" y="55217"/>
                  </a:cubicBezTo>
                  <a:cubicBezTo>
                    <a:pt x="83131" y="55217"/>
                    <a:pt x="85664" y="55807"/>
                    <a:pt x="87223" y="57771"/>
                  </a:cubicBezTo>
                  <a:cubicBezTo>
                    <a:pt x="78844" y="59146"/>
                    <a:pt x="77090" y="65824"/>
                    <a:pt x="77090" y="68770"/>
                  </a:cubicBezTo>
                  <a:cubicBezTo>
                    <a:pt x="77090" y="73092"/>
                    <a:pt x="80403" y="76038"/>
                    <a:pt x="84884" y="76038"/>
                  </a:cubicBezTo>
                  <a:cubicBezTo>
                    <a:pt x="90145" y="76038"/>
                    <a:pt x="95991" y="71717"/>
                    <a:pt x="95991" y="63467"/>
                  </a:cubicBezTo>
                  <a:cubicBezTo>
                    <a:pt x="95991" y="56985"/>
                    <a:pt x="91314" y="49718"/>
                    <a:pt x="80987" y="49718"/>
                  </a:cubicBezTo>
                  <a:cubicBezTo>
                    <a:pt x="69881" y="49718"/>
                    <a:pt x="59749" y="57771"/>
                    <a:pt x="49812" y="67003"/>
                  </a:cubicBezTo>
                  <a:cubicBezTo>
                    <a:pt x="41628" y="74859"/>
                    <a:pt x="35198" y="80948"/>
                    <a:pt x="27209" y="84288"/>
                  </a:cubicBezTo>
                  <a:lnTo>
                    <a:pt x="46499" y="591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846" name="投影片編號版面配置區 17">
            <a:extLst>
              <a:ext uri="{FF2B5EF4-FFF2-40B4-BE49-F238E27FC236}">
                <a16:creationId xmlns:a16="http://schemas.microsoft.com/office/drawing/2014/main" id="{275B3968-15B7-A8FC-3995-FC0CEEA71D64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11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2514F-DF4E-746B-8DEF-B4D67BC49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E27E-21C7-2764-EC55-B63053987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Hybrid Strategy: Alternating Between Stick-Together and Spread-Out</a:t>
            </a:r>
            <a:endParaRPr lang="en-CA" dirty="0"/>
          </a:p>
        </p:txBody>
      </p:sp>
      <p:grpSp>
        <p:nvGrpSpPr>
          <p:cNvPr id="2446" name="Group 2445" descr="\documentclass{article}&#10;\usepackage{amsmath,amssymb}&#10;\pagestyle{empty}&#10;\usepackage[margin=0in,paperwidth=4.1in,verbose,marginparwidth=0pt,marginparsep=0pt]{geometry}&#10;\usepackage{xcolor}&#10;\begin{document}&#10;&#10;\begin{itemize}&#10;  \item \textbf{Odd time slots (stick-together):} Hop on \( \phi_t(\mathbf{c}_k^{\text{st}}) \). After rendezvous, users intersect their \( \mathbf{c}^{\text{com}} \), and update \( \mathbf{c}^{\text{st}} \leftarrow \mathbf{c}^{\text{com}} \).&#10;  \item \textbf{Even time slots (spread-out):} Hop on \( \phi_t(\mathbf{c}_k) \). After rendezvous, users update \( \mathbf{c}^{\text{com}} \) via intersection, but leave \( \mathbf{c}^{\text{st}} \) unchanged.&#10;  \item \textbf{Benefits:}&#10;  \begin{itemize}&#10;    \item Alternates between information gathering and consensus.&#10;    \item Overcomes the challenge of multi-group rendezvous for \( K \geq 4 \).&#10;    \item Retains low TTR: \( T^{\text{hy}} \leq T^{\text{uch}} \).&#10;  \end{itemize}&#10;\end{itemize}&#10;&#10;\end{document}" title="IguanaTex Shape Display">
            <a:extLst>
              <a:ext uri="{FF2B5EF4-FFF2-40B4-BE49-F238E27FC236}">
                <a16:creationId xmlns:a16="http://schemas.microsoft.com/office/drawing/2014/main" id="{4BA74016-E715-A322-F1B6-F01F61E842E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47700" y="1822450"/>
            <a:ext cx="7547890" cy="4156002"/>
            <a:chOff x="1289089" y="-20115196"/>
            <a:chExt cx="7547890" cy="4156002"/>
          </a:xfrm>
        </p:grpSpPr>
        <p:sp>
          <p:nvSpPr>
            <p:cNvPr id="2340" name="Freeform: Shape 2339">
              <a:extLst>
                <a:ext uri="{FF2B5EF4-FFF2-40B4-BE49-F238E27FC236}">
                  <a16:creationId xmlns:a16="http://schemas.microsoft.com/office/drawing/2014/main" id="{DBC3B14C-004E-4E6D-0473-C5D5CF35D3E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V="1">
              <a:off x="1299121" y="-20088302"/>
              <a:ext cx="568222" cy="197056"/>
            </a:xfrm>
            <a:custGeom>
              <a:avLst/>
              <a:gdLst>
                <a:gd name="connsiteX0" fmla="*/ 204911 w 568222"/>
                <a:gd name="connsiteY0" fmla="*/ 95844 h 197056"/>
                <a:gd name="connsiteX1" fmla="*/ 102591 w 568222"/>
                <a:gd name="connsiteY1" fmla="*/ 195486 h 197056"/>
                <a:gd name="connsiteX2" fmla="*/ 0 w 568222"/>
                <a:gd name="connsiteY2" fmla="*/ 95844 h 197056"/>
                <a:gd name="connsiteX3" fmla="*/ 102320 w 568222"/>
                <a:gd name="connsiteY3" fmla="*/ -1571 h 197056"/>
                <a:gd name="connsiteX4" fmla="*/ 204911 w 568222"/>
                <a:gd name="connsiteY4" fmla="*/ 95844 h 197056"/>
                <a:gd name="connsiteX5" fmla="*/ 102320 w 568222"/>
                <a:gd name="connsiteY5" fmla="*/ 10121 h 197056"/>
                <a:gd name="connsiteX6" fmla="*/ 54085 w 568222"/>
                <a:gd name="connsiteY6" fmla="*/ 39065 h 197056"/>
                <a:gd name="connsiteX7" fmla="*/ 42655 w 568222"/>
                <a:gd name="connsiteY7" fmla="*/ 100019 h 197056"/>
                <a:gd name="connsiteX8" fmla="*/ 55756 w 568222"/>
                <a:gd name="connsiteY8" fmla="*/ 160413 h 197056"/>
                <a:gd name="connsiteX9" fmla="*/ 102320 w 568222"/>
                <a:gd name="connsiteY9" fmla="*/ 184345 h 197056"/>
                <a:gd name="connsiteX10" fmla="*/ 150546 w 568222"/>
                <a:gd name="connsiteY10" fmla="*/ 158185 h 197056"/>
                <a:gd name="connsiteX11" fmla="*/ 162257 w 568222"/>
                <a:gd name="connsiteY11" fmla="*/ 100019 h 197056"/>
                <a:gd name="connsiteX12" fmla="*/ 149435 w 568222"/>
                <a:gd name="connsiteY12" fmla="*/ 36558 h 197056"/>
                <a:gd name="connsiteX13" fmla="*/ 102320 w 568222"/>
                <a:gd name="connsiteY13" fmla="*/ 10121 h 197056"/>
                <a:gd name="connsiteX14" fmla="*/ 339316 w 568222"/>
                <a:gd name="connsiteY14" fmla="*/ 13465 h 197056"/>
                <a:gd name="connsiteX15" fmla="*/ 339316 w 568222"/>
                <a:gd name="connsiteY15" fmla="*/ -173 h 197056"/>
                <a:gd name="connsiteX16" fmla="*/ 390332 w 568222"/>
                <a:gd name="connsiteY16" fmla="*/ 1495 h 197056"/>
                <a:gd name="connsiteX17" fmla="*/ 390332 w 568222"/>
                <a:gd name="connsiteY17" fmla="*/ 14573 h 197056"/>
                <a:gd name="connsiteX18" fmla="*/ 371099 w 568222"/>
                <a:gd name="connsiteY18" fmla="*/ 25428 h 197056"/>
                <a:gd name="connsiteX19" fmla="*/ 371099 w 568222"/>
                <a:gd name="connsiteY19" fmla="*/ 194647 h 197056"/>
                <a:gd name="connsiteX20" fmla="*/ 321754 w 568222"/>
                <a:gd name="connsiteY20" fmla="*/ 192421 h 197056"/>
                <a:gd name="connsiteX21" fmla="*/ 321754 w 568222"/>
                <a:gd name="connsiteY21" fmla="*/ 179342 h 197056"/>
                <a:gd name="connsiteX22" fmla="*/ 340987 w 568222"/>
                <a:gd name="connsiteY22" fmla="*/ 168489 h 197056"/>
                <a:gd name="connsiteX23" fmla="*/ 340987 w 568222"/>
                <a:gd name="connsiteY23" fmla="*/ 114215 h 197056"/>
                <a:gd name="connsiteX24" fmla="*/ 303353 w 568222"/>
                <a:gd name="connsiteY24" fmla="*/ 126736 h 197056"/>
                <a:gd name="connsiteX25" fmla="*/ 233375 w 568222"/>
                <a:gd name="connsiteY25" fmla="*/ 63006 h 197056"/>
                <a:gd name="connsiteX26" fmla="*/ 300291 w 568222"/>
                <a:gd name="connsiteY26" fmla="*/ -173 h 197056"/>
                <a:gd name="connsiteX27" fmla="*/ 339316 w 568222"/>
                <a:gd name="connsiteY27" fmla="*/ 13465 h 197056"/>
                <a:gd name="connsiteX28" fmla="*/ 339316 w 568222"/>
                <a:gd name="connsiteY28" fmla="*/ 99739 h 197056"/>
                <a:gd name="connsiteX29" fmla="*/ 339316 w 568222"/>
                <a:gd name="connsiteY29" fmla="*/ 30160 h 197056"/>
                <a:gd name="connsiteX30" fmla="*/ 303073 w 568222"/>
                <a:gd name="connsiteY30" fmla="*/ 9841 h 197056"/>
                <a:gd name="connsiteX31" fmla="*/ 269060 w 568222"/>
                <a:gd name="connsiteY31" fmla="*/ 63006 h 197056"/>
                <a:gd name="connsiteX32" fmla="*/ 276308 w 568222"/>
                <a:gd name="connsiteY32" fmla="*/ 102244 h 197056"/>
                <a:gd name="connsiteX33" fmla="*/ 306143 w 568222"/>
                <a:gd name="connsiteY33" fmla="*/ 116720 h 197056"/>
                <a:gd name="connsiteX34" fmla="*/ 339316 w 568222"/>
                <a:gd name="connsiteY34" fmla="*/ 99739 h 197056"/>
                <a:gd name="connsiteX35" fmla="*/ 517207 w 568222"/>
                <a:gd name="connsiteY35" fmla="*/ 13465 h 197056"/>
                <a:gd name="connsiteX36" fmla="*/ 517207 w 568222"/>
                <a:gd name="connsiteY36" fmla="*/ -173 h 197056"/>
                <a:gd name="connsiteX37" fmla="*/ 568222 w 568222"/>
                <a:gd name="connsiteY37" fmla="*/ 1495 h 197056"/>
                <a:gd name="connsiteX38" fmla="*/ 568222 w 568222"/>
                <a:gd name="connsiteY38" fmla="*/ 14573 h 197056"/>
                <a:gd name="connsiteX39" fmla="*/ 548989 w 568222"/>
                <a:gd name="connsiteY39" fmla="*/ 25428 h 197056"/>
                <a:gd name="connsiteX40" fmla="*/ 548989 w 568222"/>
                <a:gd name="connsiteY40" fmla="*/ 194647 h 197056"/>
                <a:gd name="connsiteX41" fmla="*/ 499645 w 568222"/>
                <a:gd name="connsiteY41" fmla="*/ 192421 h 197056"/>
                <a:gd name="connsiteX42" fmla="*/ 499645 w 568222"/>
                <a:gd name="connsiteY42" fmla="*/ 179342 h 197056"/>
                <a:gd name="connsiteX43" fmla="*/ 518878 w 568222"/>
                <a:gd name="connsiteY43" fmla="*/ 168489 h 197056"/>
                <a:gd name="connsiteX44" fmla="*/ 518878 w 568222"/>
                <a:gd name="connsiteY44" fmla="*/ 114215 h 197056"/>
                <a:gd name="connsiteX45" fmla="*/ 481243 w 568222"/>
                <a:gd name="connsiteY45" fmla="*/ 126736 h 197056"/>
                <a:gd name="connsiteX46" fmla="*/ 411266 w 568222"/>
                <a:gd name="connsiteY46" fmla="*/ 63006 h 197056"/>
                <a:gd name="connsiteX47" fmla="*/ 478181 w 568222"/>
                <a:gd name="connsiteY47" fmla="*/ -173 h 197056"/>
                <a:gd name="connsiteX48" fmla="*/ 517207 w 568222"/>
                <a:gd name="connsiteY48" fmla="*/ 13465 h 197056"/>
                <a:gd name="connsiteX49" fmla="*/ 517207 w 568222"/>
                <a:gd name="connsiteY49" fmla="*/ 99739 h 197056"/>
                <a:gd name="connsiteX50" fmla="*/ 517207 w 568222"/>
                <a:gd name="connsiteY50" fmla="*/ 30160 h 197056"/>
                <a:gd name="connsiteX51" fmla="*/ 480963 w 568222"/>
                <a:gd name="connsiteY51" fmla="*/ 9841 h 197056"/>
                <a:gd name="connsiteX52" fmla="*/ 446950 w 568222"/>
                <a:gd name="connsiteY52" fmla="*/ 63006 h 197056"/>
                <a:gd name="connsiteX53" fmla="*/ 454199 w 568222"/>
                <a:gd name="connsiteY53" fmla="*/ 102244 h 197056"/>
                <a:gd name="connsiteX54" fmla="*/ 484033 w 568222"/>
                <a:gd name="connsiteY54" fmla="*/ 116720 h 197056"/>
                <a:gd name="connsiteX55" fmla="*/ 517207 w 568222"/>
                <a:gd name="connsiteY55" fmla="*/ 99739 h 19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68222" h="197056">
                  <a:moveTo>
                    <a:pt x="204911" y="95844"/>
                  </a:moveTo>
                  <a:cubicBezTo>
                    <a:pt x="204911" y="155960"/>
                    <a:pt x="164487" y="195486"/>
                    <a:pt x="102591" y="195486"/>
                  </a:cubicBezTo>
                  <a:cubicBezTo>
                    <a:pt x="38754" y="195486"/>
                    <a:pt x="0" y="154292"/>
                    <a:pt x="0" y="95844"/>
                  </a:cubicBezTo>
                  <a:cubicBezTo>
                    <a:pt x="0" y="38236"/>
                    <a:pt x="39034" y="-1571"/>
                    <a:pt x="102320" y="-1571"/>
                  </a:cubicBezTo>
                  <a:cubicBezTo>
                    <a:pt x="166437" y="-1571"/>
                    <a:pt x="204911" y="38786"/>
                    <a:pt x="204911" y="95844"/>
                  </a:cubicBezTo>
                  <a:close/>
                  <a:moveTo>
                    <a:pt x="102320" y="10121"/>
                  </a:moveTo>
                  <a:cubicBezTo>
                    <a:pt x="85869" y="10121"/>
                    <a:pt x="65517" y="17918"/>
                    <a:pt x="54085" y="39065"/>
                  </a:cubicBezTo>
                  <a:cubicBezTo>
                    <a:pt x="44885" y="56326"/>
                    <a:pt x="42655" y="76086"/>
                    <a:pt x="42655" y="100019"/>
                  </a:cubicBezTo>
                  <a:cubicBezTo>
                    <a:pt x="42655" y="117829"/>
                    <a:pt x="43494" y="141492"/>
                    <a:pt x="55756" y="160413"/>
                  </a:cubicBezTo>
                  <a:cubicBezTo>
                    <a:pt x="67187" y="177394"/>
                    <a:pt x="85869" y="184345"/>
                    <a:pt x="102320" y="184345"/>
                  </a:cubicBezTo>
                  <a:cubicBezTo>
                    <a:pt x="120162" y="184345"/>
                    <a:pt x="139395" y="176557"/>
                    <a:pt x="150546" y="158185"/>
                  </a:cubicBezTo>
                  <a:cubicBezTo>
                    <a:pt x="161137" y="140373"/>
                    <a:pt x="162257" y="118948"/>
                    <a:pt x="162257" y="100019"/>
                  </a:cubicBezTo>
                  <a:cubicBezTo>
                    <a:pt x="162257" y="80539"/>
                    <a:pt x="161137" y="55767"/>
                    <a:pt x="149435" y="36558"/>
                  </a:cubicBezTo>
                  <a:cubicBezTo>
                    <a:pt x="136884" y="16241"/>
                    <a:pt x="117372" y="10121"/>
                    <a:pt x="102320" y="10121"/>
                  </a:cubicBezTo>
                  <a:close/>
                  <a:moveTo>
                    <a:pt x="339316" y="13465"/>
                  </a:moveTo>
                  <a:lnTo>
                    <a:pt x="339316" y="-173"/>
                  </a:lnTo>
                  <a:lnTo>
                    <a:pt x="390332" y="1495"/>
                  </a:lnTo>
                  <a:lnTo>
                    <a:pt x="390332" y="14573"/>
                  </a:lnTo>
                  <a:cubicBezTo>
                    <a:pt x="373050" y="14573"/>
                    <a:pt x="371099" y="14573"/>
                    <a:pt x="371099" y="25428"/>
                  </a:cubicBezTo>
                  <a:lnTo>
                    <a:pt x="371099" y="194647"/>
                  </a:lnTo>
                  <a:lnTo>
                    <a:pt x="321754" y="192421"/>
                  </a:lnTo>
                  <a:lnTo>
                    <a:pt x="321754" y="179342"/>
                  </a:lnTo>
                  <a:cubicBezTo>
                    <a:pt x="339037" y="179342"/>
                    <a:pt x="340987" y="179342"/>
                    <a:pt x="340987" y="168489"/>
                  </a:cubicBezTo>
                  <a:lnTo>
                    <a:pt x="340987" y="114215"/>
                  </a:lnTo>
                  <a:cubicBezTo>
                    <a:pt x="327055" y="125068"/>
                    <a:pt x="312552" y="126736"/>
                    <a:pt x="303353" y="126736"/>
                  </a:cubicBezTo>
                  <a:cubicBezTo>
                    <a:pt x="262648" y="126736"/>
                    <a:pt x="233375" y="102244"/>
                    <a:pt x="233375" y="63006"/>
                  </a:cubicBezTo>
                  <a:cubicBezTo>
                    <a:pt x="233375" y="26265"/>
                    <a:pt x="259027" y="-173"/>
                    <a:pt x="300291" y="-173"/>
                  </a:cubicBezTo>
                  <a:cubicBezTo>
                    <a:pt x="317293" y="-173"/>
                    <a:pt x="330674" y="6505"/>
                    <a:pt x="339316" y="13465"/>
                  </a:cubicBezTo>
                  <a:close/>
                  <a:moveTo>
                    <a:pt x="339316" y="99739"/>
                  </a:moveTo>
                  <a:lnTo>
                    <a:pt x="339316" y="30160"/>
                  </a:lnTo>
                  <a:cubicBezTo>
                    <a:pt x="335695" y="25148"/>
                    <a:pt x="324265" y="9841"/>
                    <a:pt x="303073" y="9841"/>
                  </a:cubicBezTo>
                  <a:cubicBezTo>
                    <a:pt x="269060" y="9841"/>
                    <a:pt x="269060" y="43518"/>
                    <a:pt x="269060" y="63006"/>
                  </a:cubicBezTo>
                  <a:cubicBezTo>
                    <a:pt x="269060" y="76366"/>
                    <a:pt x="269060" y="91391"/>
                    <a:pt x="276308" y="102244"/>
                  </a:cubicBezTo>
                  <a:cubicBezTo>
                    <a:pt x="284400" y="113936"/>
                    <a:pt x="297500" y="116720"/>
                    <a:pt x="306143" y="116720"/>
                  </a:cubicBezTo>
                  <a:cubicBezTo>
                    <a:pt x="322034" y="116720"/>
                    <a:pt x="333184" y="107815"/>
                    <a:pt x="339316" y="99739"/>
                  </a:cubicBezTo>
                  <a:close/>
                  <a:moveTo>
                    <a:pt x="517207" y="13465"/>
                  </a:moveTo>
                  <a:lnTo>
                    <a:pt x="517207" y="-173"/>
                  </a:lnTo>
                  <a:lnTo>
                    <a:pt x="568222" y="1495"/>
                  </a:lnTo>
                  <a:lnTo>
                    <a:pt x="568222" y="14573"/>
                  </a:lnTo>
                  <a:cubicBezTo>
                    <a:pt x="550940" y="14573"/>
                    <a:pt x="548989" y="14573"/>
                    <a:pt x="548989" y="25428"/>
                  </a:cubicBezTo>
                  <a:lnTo>
                    <a:pt x="548989" y="194647"/>
                  </a:lnTo>
                  <a:lnTo>
                    <a:pt x="499645" y="192421"/>
                  </a:lnTo>
                  <a:lnTo>
                    <a:pt x="499645" y="179342"/>
                  </a:lnTo>
                  <a:cubicBezTo>
                    <a:pt x="516927" y="179342"/>
                    <a:pt x="518878" y="179342"/>
                    <a:pt x="518878" y="168489"/>
                  </a:cubicBezTo>
                  <a:lnTo>
                    <a:pt x="518878" y="114215"/>
                  </a:lnTo>
                  <a:cubicBezTo>
                    <a:pt x="504946" y="125068"/>
                    <a:pt x="490442" y="126736"/>
                    <a:pt x="481243" y="126736"/>
                  </a:cubicBezTo>
                  <a:cubicBezTo>
                    <a:pt x="440538" y="126736"/>
                    <a:pt x="411266" y="102244"/>
                    <a:pt x="411266" y="63006"/>
                  </a:cubicBezTo>
                  <a:cubicBezTo>
                    <a:pt x="411266" y="26265"/>
                    <a:pt x="436917" y="-173"/>
                    <a:pt x="478181" y="-173"/>
                  </a:cubicBezTo>
                  <a:cubicBezTo>
                    <a:pt x="495184" y="-173"/>
                    <a:pt x="508564" y="6505"/>
                    <a:pt x="517207" y="13465"/>
                  </a:cubicBezTo>
                  <a:close/>
                  <a:moveTo>
                    <a:pt x="517207" y="99739"/>
                  </a:moveTo>
                  <a:lnTo>
                    <a:pt x="517207" y="30160"/>
                  </a:lnTo>
                  <a:cubicBezTo>
                    <a:pt x="513585" y="25148"/>
                    <a:pt x="502155" y="9841"/>
                    <a:pt x="480963" y="9841"/>
                  </a:cubicBezTo>
                  <a:cubicBezTo>
                    <a:pt x="446950" y="9841"/>
                    <a:pt x="446950" y="43518"/>
                    <a:pt x="446950" y="63006"/>
                  </a:cubicBezTo>
                  <a:cubicBezTo>
                    <a:pt x="446950" y="76366"/>
                    <a:pt x="446950" y="91391"/>
                    <a:pt x="454199" y="102244"/>
                  </a:cubicBezTo>
                  <a:cubicBezTo>
                    <a:pt x="462290" y="113936"/>
                    <a:pt x="475391" y="116720"/>
                    <a:pt x="484033" y="116720"/>
                  </a:cubicBezTo>
                  <a:cubicBezTo>
                    <a:pt x="499925" y="116720"/>
                    <a:pt x="511075" y="107815"/>
                    <a:pt x="517207" y="9973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1" name="Freeform: Shape 2340">
              <a:extLst>
                <a:ext uri="{FF2B5EF4-FFF2-40B4-BE49-F238E27FC236}">
                  <a16:creationId xmlns:a16="http://schemas.microsoft.com/office/drawing/2014/main" id="{590F8DEB-9C8C-A18F-8CD9-7B0C7A39C1D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V="1">
              <a:off x="2031002" y="-20087742"/>
              <a:ext cx="612567" cy="195099"/>
            </a:xfrm>
            <a:custGeom>
              <a:avLst/>
              <a:gdLst>
                <a:gd name="connsiteX0" fmla="*/ 22860 w 612567"/>
                <a:gd name="connsiteY0" fmla="*/ 110590 h 195099"/>
                <a:gd name="connsiteX1" fmla="*/ 22860 w 612567"/>
                <a:gd name="connsiteY1" fmla="*/ 34331 h 195099"/>
                <a:gd name="connsiteX2" fmla="*/ 66915 w 612567"/>
                <a:gd name="connsiteY2" fmla="*/ -1571 h 195099"/>
                <a:gd name="connsiteX3" fmla="*/ 100648 w 612567"/>
                <a:gd name="connsiteY3" fmla="*/ 34611 h 195099"/>
                <a:gd name="connsiteX4" fmla="*/ 100648 w 612567"/>
                <a:gd name="connsiteY4" fmla="*/ 49359 h 195099"/>
                <a:gd name="connsiteX5" fmla="*/ 87539 w 612567"/>
                <a:gd name="connsiteY5" fmla="*/ 49359 h 195099"/>
                <a:gd name="connsiteX6" fmla="*/ 87539 w 612567"/>
                <a:gd name="connsiteY6" fmla="*/ 35160 h 195099"/>
                <a:gd name="connsiteX7" fmla="*/ 70816 w 612567"/>
                <a:gd name="connsiteY7" fmla="*/ 9561 h 195099"/>
                <a:gd name="connsiteX8" fmla="*/ 54645 w 612567"/>
                <a:gd name="connsiteY8" fmla="*/ 33774 h 195099"/>
                <a:gd name="connsiteX9" fmla="*/ 54645 w 612567"/>
                <a:gd name="connsiteY9" fmla="*/ 110590 h 195099"/>
                <a:gd name="connsiteX10" fmla="*/ 95347 w 612567"/>
                <a:gd name="connsiteY10" fmla="*/ 110590 h 195099"/>
                <a:gd name="connsiteX11" fmla="*/ 95347 w 612567"/>
                <a:gd name="connsiteY11" fmla="*/ 123670 h 195099"/>
                <a:gd name="connsiteX12" fmla="*/ 54645 w 612567"/>
                <a:gd name="connsiteY12" fmla="*/ 123670 h 195099"/>
                <a:gd name="connsiteX13" fmla="*/ 54645 w 612567"/>
                <a:gd name="connsiteY13" fmla="*/ 176826 h 195099"/>
                <a:gd name="connsiteX14" fmla="*/ 41544 w 612567"/>
                <a:gd name="connsiteY14" fmla="*/ 176826 h 195099"/>
                <a:gd name="connsiteX15" fmla="*/ 0 w 612567"/>
                <a:gd name="connsiteY15" fmla="*/ 120605 h 195099"/>
                <a:gd name="connsiteX16" fmla="*/ 0 w 612567"/>
                <a:gd name="connsiteY16" fmla="*/ 110590 h 195099"/>
                <a:gd name="connsiteX17" fmla="*/ 22860 w 612567"/>
                <a:gd name="connsiteY17" fmla="*/ 110590 h 195099"/>
                <a:gd name="connsiteX18" fmla="*/ 181229 w 612567"/>
                <a:gd name="connsiteY18" fmla="*/ 125337 h 195099"/>
                <a:gd name="connsiteX19" fmla="*/ 132724 w 612567"/>
                <a:gd name="connsiteY19" fmla="*/ 123110 h 195099"/>
                <a:gd name="connsiteX20" fmla="*/ 132724 w 612567"/>
                <a:gd name="connsiteY20" fmla="*/ 110032 h 195099"/>
                <a:gd name="connsiteX21" fmla="*/ 151126 w 612567"/>
                <a:gd name="connsiteY21" fmla="*/ 99178 h 195099"/>
                <a:gd name="connsiteX22" fmla="*/ 151126 w 612567"/>
                <a:gd name="connsiteY22" fmla="*/ 13175 h 195099"/>
                <a:gd name="connsiteX23" fmla="*/ 131885 w 612567"/>
                <a:gd name="connsiteY23" fmla="*/ 13175 h 195099"/>
                <a:gd name="connsiteX24" fmla="*/ 131885 w 612567"/>
                <a:gd name="connsiteY24" fmla="*/ 97 h 195099"/>
                <a:gd name="connsiteX25" fmla="*/ 165898 w 612567"/>
                <a:gd name="connsiteY25" fmla="*/ 934 h 195099"/>
                <a:gd name="connsiteX26" fmla="*/ 198523 w 612567"/>
                <a:gd name="connsiteY26" fmla="*/ 97 h 195099"/>
                <a:gd name="connsiteX27" fmla="*/ 198523 w 612567"/>
                <a:gd name="connsiteY27" fmla="*/ 13175 h 195099"/>
                <a:gd name="connsiteX28" fmla="*/ 181229 w 612567"/>
                <a:gd name="connsiteY28" fmla="*/ 13175 h 195099"/>
                <a:gd name="connsiteX29" fmla="*/ 181229 w 612567"/>
                <a:gd name="connsiteY29" fmla="*/ 125337 h 195099"/>
                <a:gd name="connsiteX30" fmla="*/ 184020 w 612567"/>
                <a:gd name="connsiteY30" fmla="*/ 171814 h 195099"/>
                <a:gd name="connsiteX31" fmla="*/ 162279 w 612567"/>
                <a:gd name="connsiteY31" fmla="*/ 193528 h 195099"/>
                <a:gd name="connsiteX32" fmla="*/ 140527 w 612567"/>
                <a:gd name="connsiteY32" fmla="*/ 171814 h 195099"/>
                <a:gd name="connsiteX33" fmla="*/ 162279 w 612567"/>
                <a:gd name="connsiteY33" fmla="*/ 150107 h 195099"/>
                <a:gd name="connsiteX34" fmla="*/ 184020 w 612567"/>
                <a:gd name="connsiteY34" fmla="*/ 171814 h 195099"/>
                <a:gd name="connsiteX35" fmla="*/ 239513 w 612567"/>
                <a:gd name="connsiteY35" fmla="*/ 99178 h 195099"/>
                <a:gd name="connsiteX36" fmla="*/ 239513 w 612567"/>
                <a:gd name="connsiteY36" fmla="*/ 13175 h 195099"/>
                <a:gd name="connsiteX37" fmla="*/ 220272 w 612567"/>
                <a:gd name="connsiteY37" fmla="*/ 13175 h 195099"/>
                <a:gd name="connsiteX38" fmla="*/ 220272 w 612567"/>
                <a:gd name="connsiteY38" fmla="*/ 97 h 195099"/>
                <a:gd name="connsiteX39" fmla="*/ 255404 w 612567"/>
                <a:gd name="connsiteY39" fmla="*/ 934 h 195099"/>
                <a:gd name="connsiteX40" fmla="*/ 290528 w 612567"/>
                <a:gd name="connsiteY40" fmla="*/ 97 h 195099"/>
                <a:gd name="connsiteX41" fmla="*/ 290528 w 612567"/>
                <a:gd name="connsiteY41" fmla="*/ 13175 h 195099"/>
                <a:gd name="connsiteX42" fmla="*/ 271295 w 612567"/>
                <a:gd name="connsiteY42" fmla="*/ 13175 h 195099"/>
                <a:gd name="connsiteX43" fmla="*/ 271295 w 612567"/>
                <a:gd name="connsiteY43" fmla="*/ 71344 h 195099"/>
                <a:gd name="connsiteX44" fmla="*/ 312832 w 612567"/>
                <a:gd name="connsiteY44" fmla="*/ 115322 h 195099"/>
                <a:gd name="connsiteX45" fmla="*/ 328443 w 612567"/>
                <a:gd name="connsiteY45" fmla="*/ 88325 h 195099"/>
                <a:gd name="connsiteX46" fmla="*/ 328443 w 612567"/>
                <a:gd name="connsiteY46" fmla="*/ 13175 h 195099"/>
                <a:gd name="connsiteX47" fmla="*/ 309210 w 612567"/>
                <a:gd name="connsiteY47" fmla="*/ 13175 h 195099"/>
                <a:gd name="connsiteX48" fmla="*/ 309210 w 612567"/>
                <a:gd name="connsiteY48" fmla="*/ 97 h 195099"/>
                <a:gd name="connsiteX49" fmla="*/ 344334 w 612567"/>
                <a:gd name="connsiteY49" fmla="*/ 934 h 195099"/>
                <a:gd name="connsiteX50" fmla="*/ 379467 w 612567"/>
                <a:gd name="connsiteY50" fmla="*/ 97 h 195099"/>
                <a:gd name="connsiteX51" fmla="*/ 379467 w 612567"/>
                <a:gd name="connsiteY51" fmla="*/ 13175 h 195099"/>
                <a:gd name="connsiteX52" fmla="*/ 360225 w 612567"/>
                <a:gd name="connsiteY52" fmla="*/ 13175 h 195099"/>
                <a:gd name="connsiteX53" fmla="*/ 360225 w 612567"/>
                <a:gd name="connsiteY53" fmla="*/ 71344 h 195099"/>
                <a:gd name="connsiteX54" fmla="*/ 401770 w 612567"/>
                <a:gd name="connsiteY54" fmla="*/ 115322 h 195099"/>
                <a:gd name="connsiteX55" fmla="*/ 417381 w 612567"/>
                <a:gd name="connsiteY55" fmla="*/ 88325 h 195099"/>
                <a:gd name="connsiteX56" fmla="*/ 417381 w 612567"/>
                <a:gd name="connsiteY56" fmla="*/ 13175 h 195099"/>
                <a:gd name="connsiteX57" fmla="*/ 398140 w 612567"/>
                <a:gd name="connsiteY57" fmla="*/ 13175 h 195099"/>
                <a:gd name="connsiteX58" fmla="*/ 398140 w 612567"/>
                <a:gd name="connsiteY58" fmla="*/ 97 h 195099"/>
                <a:gd name="connsiteX59" fmla="*/ 433272 w 612567"/>
                <a:gd name="connsiteY59" fmla="*/ 934 h 195099"/>
                <a:gd name="connsiteX60" fmla="*/ 468396 w 612567"/>
                <a:gd name="connsiteY60" fmla="*/ 97 h 195099"/>
                <a:gd name="connsiteX61" fmla="*/ 468396 w 612567"/>
                <a:gd name="connsiteY61" fmla="*/ 13175 h 195099"/>
                <a:gd name="connsiteX62" fmla="*/ 449163 w 612567"/>
                <a:gd name="connsiteY62" fmla="*/ 13175 h 195099"/>
                <a:gd name="connsiteX63" fmla="*/ 449163 w 612567"/>
                <a:gd name="connsiteY63" fmla="*/ 85261 h 195099"/>
                <a:gd name="connsiteX64" fmla="*/ 406228 w 612567"/>
                <a:gd name="connsiteY64" fmla="*/ 125337 h 195099"/>
                <a:gd name="connsiteX65" fmla="*/ 359114 w 612567"/>
                <a:gd name="connsiteY65" fmla="*/ 98620 h 195099"/>
                <a:gd name="connsiteX66" fmla="*/ 317290 w 612567"/>
                <a:gd name="connsiteY66" fmla="*/ 125337 h 195099"/>
                <a:gd name="connsiteX67" fmla="*/ 268225 w 612567"/>
                <a:gd name="connsiteY67" fmla="*/ 95285 h 195099"/>
                <a:gd name="connsiteX68" fmla="*/ 268225 w 612567"/>
                <a:gd name="connsiteY68" fmla="*/ 125337 h 195099"/>
                <a:gd name="connsiteX69" fmla="*/ 220272 w 612567"/>
                <a:gd name="connsiteY69" fmla="*/ 123110 h 195099"/>
                <a:gd name="connsiteX70" fmla="*/ 220272 w 612567"/>
                <a:gd name="connsiteY70" fmla="*/ 110032 h 195099"/>
                <a:gd name="connsiteX71" fmla="*/ 239513 w 612567"/>
                <a:gd name="connsiteY71" fmla="*/ 99178 h 195099"/>
                <a:gd name="connsiteX72" fmla="*/ 603648 w 612567"/>
                <a:gd name="connsiteY72" fmla="*/ 60771 h 195099"/>
                <a:gd name="connsiteX73" fmla="*/ 612568 w 612567"/>
                <a:gd name="connsiteY73" fmla="*/ 68288 h 195099"/>
                <a:gd name="connsiteX74" fmla="*/ 596956 w 612567"/>
                <a:gd name="connsiteY74" fmla="*/ 111141 h 195099"/>
                <a:gd name="connsiteX75" fmla="*/ 552622 w 612567"/>
                <a:gd name="connsiteY75" fmla="*/ 126175 h 195099"/>
                <a:gd name="connsiteX76" fmla="*/ 483764 w 612567"/>
                <a:gd name="connsiteY76" fmla="*/ 62716 h 195099"/>
                <a:gd name="connsiteX77" fmla="*/ 556532 w 612567"/>
                <a:gd name="connsiteY77" fmla="*/ -1571 h 195099"/>
                <a:gd name="connsiteX78" fmla="*/ 612568 w 612567"/>
                <a:gd name="connsiteY78" fmla="*/ 32655 h 195099"/>
                <a:gd name="connsiteX79" fmla="*/ 605879 w 612567"/>
                <a:gd name="connsiteY79" fmla="*/ 37667 h 195099"/>
                <a:gd name="connsiteX80" fmla="*/ 598907 w 612567"/>
                <a:gd name="connsiteY80" fmla="*/ 31826 h 195099"/>
                <a:gd name="connsiteX81" fmla="*/ 559042 w 612567"/>
                <a:gd name="connsiteY81" fmla="*/ 9561 h 195099"/>
                <a:gd name="connsiteX82" fmla="*/ 519448 w 612567"/>
                <a:gd name="connsiteY82" fmla="*/ 60771 h 195099"/>
                <a:gd name="connsiteX83" fmla="*/ 603648 w 612567"/>
                <a:gd name="connsiteY83" fmla="*/ 60771 h 195099"/>
                <a:gd name="connsiteX84" fmla="*/ 519448 w 612567"/>
                <a:gd name="connsiteY84" fmla="*/ 69955 h 195099"/>
                <a:gd name="connsiteX85" fmla="*/ 526140 w 612567"/>
                <a:gd name="connsiteY85" fmla="*/ 101685 h 195099"/>
                <a:gd name="connsiteX86" fmla="*/ 552622 w 612567"/>
                <a:gd name="connsiteY86" fmla="*/ 116153 h 195099"/>
                <a:gd name="connsiteX87" fmla="*/ 586078 w 612567"/>
                <a:gd name="connsiteY87" fmla="*/ 69955 h 195099"/>
                <a:gd name="connsiteX88" fmla="*/ 519448 w 612567"/>
                <a:gd name="connsiteY88" fmla="*/ 69955 h 195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12567" h="195099">
                  <a:moveTo>
                    <a:pt x="22860" y="110590"/>
                  </a:moveTo>
                  <a:lnTo>
                    <a:pt x="22860" y="34331"/>
                  </a:lnTo>
                  <a:cubicBezTo>
                    <a:pt x="22860" y="4549"/>
                    <a:pt x="47114" y="-1571"/>
                    <a:pt x="66915" y="-1571"/>
                  </a:cubicBezTo>
                  <a:cubicBezTo>
                    <a:pt x="88099" y="-1571"/>
                    <a:pt x="100648" y="14294"/>
                    <a:pt x="100648" y="34611"/>
                  </a:cubicBezTo>
                  <a:lnTo>
                    <a:pt x="100648" y="49359"/>
                  </a:lnTo>
                  <a:lnTo>
                    <a:pt x="87539" y="49359"/>
                  </a:lnTo>
                  <a:lnTo>
                    <a:pt x="87539" y="35160"/>
                  </a:lnTo>
                  <a:cubicBezTo>
                    <a:pt x="87539" y="16239"/>
                    <a:pt x="78616" y="9561"/>
                    <a:pt x="70816" y="9561"/>
                  </a:cubicBezTo>
                  <a:cubicBezTo>
                    <a:pt x="54645" y="9561"/>
                    <a:pt x="54645" y="27372"/>
                    <a:pt x="54645" y="33774"/>
                  </a:cubicBezTo>
                  <a:lnTo>
                    <a:pt x="54645" y="110590"/>
                  </a:lnTo>
                  <a:lnTo>
                    <a:pt x="95347" y="110590"/>
                  </a:lnTo>
                  <a:lnTo>
                    <a:pt x="95347" y="123670"/>
                  </a:lnTo>
                  <a:lnTo>
                    <a:pt x="54645" y="123670"/>
                  </a:lnTo>
                  <a:lnTo>
                    <a:pt x="54645" y="176826"/>
                  </a:lnTo>
                  <a:lnTo>
                    <a:pt x="41544" y="176826"/>
                  </a:lnTo>
                  <a:cubicBezTo>
                    <a:pt x="41265" y="148999"/>
                    <a:pt x="27601" y="121442"/>
                    <a:pt x="0" y="120605"/>
                  </a:cubicBezTo>
                  <a:lnTo>
                    <a:pt x="0" y="110590"/>
                  </a:lnTo>
                  <a:lnTo>
                    <a:pt x="22860" y="110590"/>
                  </a:lnTo>
                  <a:close/>
                  <a:moveTo>
                    <a:pt x="181229" y="125337"/>
                  </a:moveTo>
                  <a:lnTo>
                    <a:pt x="132724" y="123110"/>
                  </a:lnTo>
                  <a:lnTo>
                    <a:pt x="132724" y="110032"/>
                  </a:lnTo>
                  <a:cubicBezTo>
                    <a:pt x="149167" y="110032"/>
                    <a:pt x="151126" y="110032"/>
                    <a:pt x="151126" y="99178"/>
                  </a:cubicBezTo>
                  <a:lnTo>
                    <a:pt x="151126" y="13175"/>
                  </a:lnTo>
                  <a:lnTo>
                    <a:pt x="131885" y="13175"/>
                  </a:lnTo>
                  <a:lnTo>
                    <a:pt x="131885" y="97"/>
                  </a:lnTo>
                  <a:cubicBezTo>
                    <a:pt x="140527" y="375"/>
                    <a:pt x="154188" y="934"/>
                    <a:pt x="165898" y="934"/>
                  </a:cubicBezTo>
                  <a:cubicBezTo>
                    <a:pt x="174260" y="934"/>
                    <a:pt x="188481" y="375"/>
                    <a:pt x="198523" y="97"/>
                  </a:cubicBezTo>
                  <a:lnTo>
                    <a:pt x="198523" y="13175"/>
                  </a:lnTo>
                  <a:lnTo>
                    <a:pt x="181229" y="13175"/>
                  </a:lnTo>
                  <a:lnTo>
                    <a:pt x="181229" y="125337"/>
                  </a:lnTo>
                  <a:close/>
                  <a:moveTo>
                    <a:pt x="184020" y="171814"/>
                  </a:moveTo>
                  <a:cubicBezTo>
                    <a:pt x="184020" y="184064"/>
                    <a:pt x="173981" y="193528"/>
                    <a:pt x="162279" y="193528"/>
                  </a:cubicBezTo>
                  <a:cubicBezTo>
                    <a:pt x="150287" y="193528"/>
                    <a:pt x="140527" y="183784"/>
                    <a:pt x="140527" y="171814"/>
                  </a:cubicBezTo>
                  <a:cubicBezTo>
                    <a:pt x="140527" y="159851"/>
                    <a:pt x="150287" y="150107"/>
                    <a:pt x="162279" y="150107"/>
                  </a:cubicBezTo>
                  <a:cubicBezTo>
                    <a:pt x="173981" y="150107"/>
                    <a:pt x="184020" y="159572"/>
                    <a:pt x="184020" y="171814"/>
                  </a:cubicBezTo>
                  <a:close/>
                  <a:moveTo>
                    <a:pt x="239513" y="99178"/>
                  </a:moveTo>
                  <a:lnTo>
                    <a:pt x="239513" y="13175"/>
                  </a:lnTo>
                  <a:lnTo>
                    <a:pt x="220272" y="13175"/>
                  </a:lnTo>
                  <a:lnTo>
                    <a:pt x="220272" y="97"/>
                  </a:lnTo>
                  <a:cubicBezTo>
                    <a:pt x="228080" y="375"/>
                    <a:pt x="244803" y="934"/>
                    <a:pt x="255404" y="934"/>
                  </a:cubicBezTo>
                  <a:cubicBezTo>
                    <a:pt x="266275" y="934"/>
                    <a:pt x="282725" y="375"/>
                    <a:pt x="290528" y="97"/>
                  </a:cubicBezTo>
                  <a:lnTo>
                    <a:pt x="290528" y="13175"/>
                  </a:lnTo>
                  <a:lnTo>
                    <a:pt x="271295" y="13175"/>
                  </a:lnTo>
                  <a:lnTo>
                    <a:pt x="271295" y="71344"/>
                  </a:lnTo>
                  <a:cubicBezTo>
                    <a:pt x="271295" y="101685"/>
                    <a:pt x="295549" y="115322"/>
                    <a:pt x="312832" y="115322"/>
                  </a:cubicBezTo>
                  <a:cubicBezTo>
                    <a:pt x="322311" y="115322"/>
                    <a:pt x="328443" y="109752"/>
                    <a:pt x="328443" y="88325"/>
                  </a:cubicBezTo>
                  <a:lnTo>
                    <a:pt x="328443" y="13175"/>
                  </a:lnTo>
                  <a:lnTo>
                    <a:pt x="309210" y="13175"/>
                  </a:lnTo>
                  <a:lnTo>
                    <a:pt x="309210" y="97"/>
                  </a:lnTo>
                  <a:cubicBezTo>
                    <a:pt x="317010" y="375"/>
                    <a:pt x="333741" y="934"/>
                    <a:pt x="344334" y="934"/>
                  </a:cubicBezTo>
                  <a:cubicBezTo>
                    <a:pt x="355204" y="934"/>
                    <a:pt x="371655" y="375"/>
                    <a:pt x="379467" y="97"/>
                  </a:cubicBezTo>
                  <a:lnTo>
                    <a:pt x="379467" y="13175"/>
                  </a:lnTo>
                  <a:lnTo>
                    <a:pt x="360225" y="13175"/>
                  </a:lnTo>
                  <a:lnTo>
                    <a:pt x="360225" y="71344"/>
                  </a:lnTo>
                  <a:cubicBezTo>
                    <a:pt x="360225" y="101685"/>
                    <a:pt x="384479" y="115322"/>
                    <a:pt x="401770" y="115322"/>
                  </a:cubicBezTo>
                  <a:cubicBezTo>
                    <a:pt x="411241" y="115322"/>
                    <a:pt x="417381" y="109752"/>
                    <a:pt x="417381" y="88325"/>
                  </a:cubicBezTo>
                  <a:lnTo>
                    <a:pt x="417381" y="13175"/>
                  </a:lnTo>
                  <a:lnTo>
                    <a:pt x="398140" y="13175"/>
                  </a:lnTo>
                  <a:lnTo>
                    <a:pt x="398140" y="97"/>
                  </a:lnTo>
                  <a:cubicBezTo>
                    <a:pt x="405948" y="375"/>
                    <a:pt x="422671" y="934"/>
                    <a:pt x="433272" y="934"/>
                  </a:cubicBezTo>
                  <a:cubicBezTo>
                    <a:pt x="444143" y="934"/>
                    <a:pt x="460585" y="375"/>
                    <a:pt x="468396" y="97"/>
                  </a:cubicBezTo>
                  <a:lnTo>
                    <a:pt x="468396" y="13175"/>
                  </a:lnTo>
                  <a:lnTo>
                    <a:pt x="449163" y="13175"/>
                  </a:lnTo>
                  <a:lnTo>
                    <a:pt x="449163" y="85261"/>
                  </a:lnTo>
                  <a:cubicBezTo>
                    <a:pt x="449163" y="113925"/>
                    <a:pt x="434943" y="125337"/>
                    <a:pt x="406228" y="125337"/>
                  </a:cubicBezTo>
                  <a:cubicBezTo>
                    <a:pt x="380858" y="125337"/>
                    <a:pt x="366357" y="111420"/>
                    <a:pt x="359114" y="98620"/>
                  </a:cubicBezTo>
                  <a:cubicBezTo>
                    <a:pt x="353533" y="124509"/>
                    <a:pt x="327891" y="125337"/>
                    <a:pt x="317290" y="125337"/>
                  </a:cubicBezTo>
                  <a:cubicBezTo>
                    <a:pt x="293039" y="125337"/>
                    <a:pt x="277148" y="112817"/>
                    <a:pt x="268225" y="95285"/>
                  </a:cubicBezTo>
                  <a:lnTo>
                    <a:pt x="268225" y="125337"/>
                  </a:lnTo>
                  <a:lnTo>
                    <a:pt x="220272" y="123110"/>
                  </a:lnTo>
                  <a:lnTo>
                    <a:pt x="220272" y="110032"/>
                  </a:lnTo>
                  <a:cubicBezTo>
                    <a:pt x="237562" y="110032"/>
                    <a:pt x="239513" y="110032"/>
                    <a:pt x="239513" y="99178"/>
                  </a:cubicBezTo>
                  <a:close/>
                  <a:moveTo>
                    <a:pt x="603648" y="60771"/>
                  </a:moveTo>
                  <a:cubicBezTo>
                    <a:pt x="609777" y="60771"/>
                    <a:pt x="612568" y="60771"/>
                    <a:pt x="612568" y="68288"/>
                  </a:cubicBezTo>
                  <a:cubicBezTo>
                    <a:pt x="612568" y="76913"/>
                    <a:pt x="610889" y="97232"/>
                    <a:pt x="596956" y="111141"/>
                  </a:cubicBezTo>
                  <a:cubicBezTo>
                    <a:pt x="586637" y="121165"/>
                    <a:pt x="571863" y="126175"/>
                    <a:pt x="552622" y="126175"/>
                  </a:cubicBezTo>
                  <a:cubicBezTo>
                    <a:pt x="508018" y="126175"/>
                    <a:pt x="483764" y="97512"/>
                    <a:pt x="483764" y="62716"/>
                  </a:cubicBezTo>
                  <a:cubicBezTo>
                    <a:pt x="483764" y="25426"/>
                    <a:pt x="511648" y="-1571"/>
                    <a:pt x="556532" y="-1571"/>
                  </a:cubicBezTo>
                  <a:cubicBezTo>
                    <a:pt x="600578" y="-1571"/>
                    <a:pt x="612568" y="27931"/>
                    <a:pt x="612568" y="32655"/>
                  </a:cubicBezTo>
                  <a:cubicBezTo>
                    <a:pt x="612568" y="37667"/>
                    <a:pt x="607267" y="37667"/>
                    <a:pt x="605879" y="37667"/>
                  </a:cubicBezTo>
                  <a:cubicBezTo>
                    <a:pt x="601138" y="37667"/>
                    <a:pt x="600578" y="36279"/>
                    <a:pt x="598907" y="31826"/>
                  </a:cubicBezTo>
                  <a:cubicBezTo>
                    <a:pt x="593046" y="18467"/>
                    <a:pt x="577155" y="9561"/>
                    <a:pt x="559042" y="9561"/>
                  </a:cubicBezTo>
                  <a:cubicBezTo>
                    <a:pt x="519728" y="9561"/>
                    <a:pt x="519448" y="46572"/>
                    <a:pt x="519448" y="60771"/>
                  </a:cubicBezTo>
                  <a:lnTo>
                    <a:pt x="603648" y="60771"/>
                  </a:lnTo>
                  <a:close/>
                  <a:moveTo>
                    <a:pt x="519448" y="69955"/>
                  </a:moveTo>
                  <a:cubicBezTo>
                    <a:pt x="520008" y="80808"/>
                    <a:pt x="520288" y="92500"/>
                    <a:pt x="526140" y="101685"/>
                  </a:cubicBezTo>
                  <a:cubicBezTo>
                    <a:pt x="533391" y="112817"/>
                    <a:pt x="544542" y="116153"/>
                    <a:pt x="552622" y="116153"/>
                  </a:cubicBezTo>
                  <a:cubicBezTo>
                    <a:pt x="585247" y="116153"/>
                    <a:pt x="585806" y="79700"/>
                    <a:pt x="586078" y="69955"/>
                  </a:cubicBezTo>
                  <a:lnTo>
                    <a:pt x="519448" y="6995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2" name="Freeform: Shape 2341">
              <a:extLst>
                <a:ext uri="{FF2B5EF4-FFF2-40B4-BE49-F238E27FC236}">
                  <a16:creationId xmlns:a16="http://schemas.microsoft.com/office/drawing/2014/main" id="{1C1C2504-87C0-0DEB-6718-1851B68B4AC5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 flipV="1">
              <a:off x="2811049" y="-20087463"/>
              <a:ext cx="605313" cy="194819"/>
            </a:xfrm>
            <a:custGeom>
              <a:avLst/>
              <a:gdLst>
                <a:gd name="connsiteX0" fmla="*/ 48234 w 605313"/>
                <a:gd name="connsiteY0" fmla="*/ 81925 h 194819"/>
                <a:gd name="connsiteX1" fmla="*/ 19793 w 605313"/>
                <a:gd name="connsiteY1" fmla="*/ 100008 h 194819"/>
                <a:gd name="connsiteX2" fmla="*/ 51024 w 605313"/>
                <a:gd name="connsiteY2" fmla="*/ 117270 h 194819"/>
                <a:gd name="connsiteX3" fmla="*/ 83917 w 605313"/>
                <a:gd name="connsiteY3" fmla="*/ 93888 h 194819"/>
                <a:gd name="connsiteX4" fmla="*/ 90329 w 605313"/>
                <a:gd name="connsiteY4" fmla="*/ 88325 h 194819"/>
                <a:gd name="connsiteX5" fmla="*/ 97018 w 605313"/>
                <a:gd name="connsiteY5" fmla="*/ 96113 h 194819"/>
                <a:gd name="connsiteX6" fmla="*/ 97018 w 605313"/>
                <a:gd name="connsiteY6" fmla="*/ 118378 h 194819"/>
                <a:gd name="connsiteX7" fmla="*/ 92000 w 605313"/>
                <a:gd name="connsiteY7" fmla="*/ 126175 h 194819"/>
                <a:gd name="connsiteX8" fmla="*/ 79456 w 605313"/>
                <a:gd name="connsiteY8" fmla="*/ 120885 h 194819"/>
                <a:gd name="connsiteX9" fmla="*/ 51295 w 605313"/>
                <a:gd name="connsiteY9" fmla="*/ 126175 h 194819"/>
                <a:gd name="connsiteX10" fmla="*/ 0 w 605313"/>
                <a:gd name="connsiteY10" fmla="*/ 89713 h 194819"/>
                <a:gd name="connsiteX11" fmla="*/ 11150 w 605313"/>
                <a:gd name="connsiteY11" fmla="*/ 66332 h 194819"/>
                <a:gd name="connsiteX12" fmla="*/ 54365 w 605313"/>
                <a:gd name="connsiteY12" fmla="*/ 51026 h 194819"/>
                <a:gd name="connsiteX13" fmla="*/ 85308 w 605313"/>
                <a:gd name="connsiteY13" fmla="*/ 29319 h 194819"/>
                <a:gd name="connsiteX14" fmla="*/ 53526 w 605313"/>
                <a:gd name="connsiteY14" fmla="*/ 8443 h 194819"/>
                <a:gd name="connsiteX15" fmla="*/ 13381 w 605313"/>
                <a:gd name="connsiteY15" fmla="*/ 40731 h 194819"/>
                <a:gd name="connsiteX16" fmla="*/ 6689 w 605313"/>
                <a:gd name="connsiteY16" fmla="*/ 44626 h 194819"/>
                <a:gd name="connsiteX17" fmla="*/ 0 w 605313"/>
                <a:gd name="connsiteY17" fmla="*/ 36558 h 194819"/>
                <a:gd name="connsiteX18" fmla="*/ 0 w 605313"/>
                <a:gd name="connsiteY18" fmla="*/ 6217 h 194819"/>
                <a:gd name="connsiteX19" fmla="*/ 5021 w 605313"/>
                <a:gd name="connsiteY19" fmla="*/ -1571 h 194819"/>
                <a:gd name="connsiteX20" fmla="*/ 13381 w 605313"/>
                <a:gd name="connsiteY20" fmla="*/ 2602 h 194819"/>
                <a:gd name="connsiteX21" fmla="*/ 20632 w 605313"/>
                <a:gd name="connsiteY21" fmla="*/ 7334 h 194819"/>
                <a:gd name="connsiteX22" fmla="*/ 53526 w 605313"/>
                <a:gd name="connsiteY22" fmla="*/ -1571 h 194819"/>
                <a:gd name="connsiteX23" fmla="*/ 105101 w 605313"/>
                <a:gd name="connsiteY23" fmla="*/ 39063 h 194819"/>
                <a:gd name="connsiteX24" fmla="*/ 89770 w 605313"/>
                <a:gd name="connsiteY24" fmla="*/ 68559 h 194819"/>
                <a:gd name="connsiteX25" fmla="*/ 48234 w 605313"/>
                <a:gd name="connsiteY25" fmla="*/ 81925 h 194819"/>
                <a:gd name="connsiteX26" fmla="*/ 178162 w 605313"/>
                <a:gd name="connsiteY26" fmla="*/ 193248 h 194819"/>
                <a:gd name="connsiteX27" fmla="*/ 128817 w 605313"/>
                <a:gd name="connsiteY27" fmla="*/ 191023 h 194819"/>
                <a:gd name="connsiteX28" fmla="*/ 128817 w 605313"/>
                <a:gd name="connsiteY28" fmla="*/ 177943 h 194819"/>
                <a:gd name="connsiteX29" fmla="*/ 148059 w 605313"/>
                <a:gd name="connsiteY29" fmla="*/ 167091 h 194819"/>
                <a:gd name="connsiteX30" fmla="*/ 148059 w 605313"/>
                <a:gd name="connsiteY30" fmla="*/ 13175 h 194819"/>
                <a:gd name="connsiteX31" fmla="*/ 128817 w 605313"/>
                <a:gd name="connsiteY31" fmla="*/ 13175 h 194819"/>
                <a:gd name="connsiteX32" fmla="*/ 128817 w 605313"/>
                <a:gd name="connsiteY32" fmla="*/ 97 h 194819"/>
                <a:gd name="connsiteX33" fmla="*/ 163110 w 605313"/>
                <a:gd name="connsiteY33" fmla="*/ 934 h 194819"/>
                <a:gd name="connsiteX34" fmla="*/ 197403 w 605313"/>
                <a:gd name="connsiteY34" fmla="*/ 97 h 194819"/>
                <a:gd name="connsiteX35" fmla="*/ 197403 w 605313"/>
                <a:gd name="connsiteY35" fmla="*/ 13175 h 194819"/>
                <a:gd name="connsiteX36" fmla="*/ 178162 w 605313"/>
                <a:gd name="connsiteY36" fmla="*/ 13175 h 194819"/>
                <a:gd name="connsiteX37" fmla="*/ 178162 w 605313"/>
                <a:gd name="connsiteY37" fmla="*/ 193248 h 194819"/>
                <a:gd name="connsiteX38" fmla="*/ 355767 w 605313"/>
                <a:gd name="connsiteY38" fmla="*/ 60771 h 194819"/>
                <a:gd name="connsiteX39" fmla="*/ 284671 w 605313"/>
                <a:gd name="connsiteY39" fmla="*/ 126175 h 194819"/>
                <a:gd name="connsiteX40" fmla="*/ 213583 w 605313"/>
                <a:gd name="connsiteY40" fmla="*/ 60771 h 194819"/>
                <a:gd name="connsiteX41" fmla="*/ 284671 w 605313"/>
                <a:gd name="connsiteY41" fmla="*/ -1571 h 194819"/>
                <a:gd name="connsiteX42" fmla="*/ 355767 w 605313"/>
                <a:gd name="connsiteY42" fmla="*/ 60771 h 194819"/>
                <a:gd name="connsiteX43" fmla="*/ 284671 w 605313"/>
                <a:gd name="connsiteY43" fmla="*/ 9561 h 194819"/>
                <a:gd name="connsiteX44" fmla="*/ 249267 w 605313"/>
                <a:gd name="connsiteY44" fmla="*/ 63835 h 194819"/>
                <a:gd name="connsiteX45" fmla="*/ 254008 w 605313"/>
                <a:gd name="connsiteY45" fmla="*/ 100008 h 194819"/>
                <a:gd name="connsiteX46" fmla="*/ 284671 w 605313"/>
                <a:gd name="connsiteY46" fmla="*/ 116153 h 194819"/>
                <a:gd name="connsiteX47" fmla="*/ 314223 w 605313"/>
                <a:gd name="connsiteY47" fmla="*/ 101964 h 194819"/>
                <a:gd name="connsiteX48" fmla="*/ 320083 w 605313"/>
                <a:gd name="connsiteY48" fmla="*/ 63835 h 194819"/>
                <a:gd name="connsiteX49" fmla="*/ 284671 w 605313"/>
                <a:gd name="connsiteY49" fmla="*/ 9561 h 194819"/>
                <a:gd name="connsiteX50" fmla="*/ 393698 w 605313"/>
                <a:gd name="connsiteY50" fmla="*/ 110590 h 194819"/>
                <a:gd name="connsiteX51" fmla="*/ 393698 w 605313"/>
                <a:gd name="connsiteY51" fmla="*/ 34331 h 194819"/>
                <a:gd name="connsiteX52" fmla="*/ 437753 w 605313"/>
                <a:gd name="connsiteY52" fmla="*/ -1571 h 194819"/>
                <a:gd name="connsiteX53" fmla="*/ 471486 w 605313"/>
                <a:gd name="connsiteY53" fmla="*/ 34611 h 194819"/>
                <a:gd name="connsiteX54" fmla="*/ 471486 w 605313"/>
                <a:gd name="connsiteY54" fmla="*/ 49359 h 194819"/>
                <a:gd name="connsiteX55" fmla="*/ 458377 w 605313"/>
                <a:gd name="connsiteY55" fmla="*/ 49359 h 194819"/>
                <a:gd name="connsiteX56" fmla="*/ 458377 w 605313"/>
                <a:gd name="connsiteY56" fmla="*/ 35160 h 194819"/>
                <a:gd name="connsiteX57" fmla="*/ 441655 w 605313"/>
                <a:gd name="connsiteY57" fmla="*/ 9561 h 194819"/>
                <a:gd name="connsiteX58" fmla="*/ 425481 w 605313"/>
                <a:gd name="connsiteY58" fmla="*/ 33774 h 194819"/>
                <a:gd name="connsiteX59" fmla="*/ 425481 w 605313"/>
                <a:gd name="connsiteY59" fmla="*/ 110590 h 194819"/>
                <a:gd name="connsiteX60" fmla="*/ 466185 w 605313"/>
                <a:gd name="connsiteY60" fmla="*/ 110590 h 194819"/>
                <a:gd name="connsiteX61" fmla="*/ 466185 w 605313"/>
                <a:gd name="connsiteY61" fmla="*/ 123670 h 194819"/>
                <a:gd name="connsiteX62" fmla="*/ 425481 w 605313"/>
                <a:gd name="connsiteY62" fmla="*/ 123670 h 194819"/>
                <a:gd name="connsiteX63" fmla="*/ 425481 w 605313"/>
                <a:gd name="connsiteY63" fmla="*/ 176826 h 194819"/>
                <a:gd name="connsiteX64" fmla="*/ 412380 w 605313"/>
                <a:gd name="connsiteY64" fmla="*/ 176826 h 194819"/>
                <a:gd name="connsiteX65" fmla="*/ 370835 w 605313"/>
                <a:gd name="connsiteY65" fmla="*/ 120605 h 194819"/>
                <a:gd name="connsiteX66" fmla="*/ 370835 w 605313"/>
                <a:gd name="connsiteY66" fmla="*/ 110590 h 194819"/>
                <a:gd name="connsiteX67" fmla="*/ 393698 w 605313"/>
                <a:gd name="connsiteY67" fmla="*/ 110590 h 194819"/>
                <a:gd name="connsiteX68" fmla="*/ 548446 w 605313"/>
                <a:gd name="connsiteY68" fmla="*/ 81925 h 194819"/>
                <a:gd name="connsiteX69" fmla="*/ 520005 w 605313"/>
                <a:gd name="connsiteY69" fmla="*/ 100008 h 194819"/>
                <a:gd name="connsiteX70" fmla="*/ 551236 w 605313"/>
                <a:gd name="connsiteY70" fmla="*/ 117270 h 194819"/>
                <a:gd name="connsiteX71" fmla="*/ 584130 w 605313"/>
                <a:gd name="connsiteY71" fmla="*/ 93888 h 194819"/>
                <a:gd name="connsiteX72" fmla="*/ 590542 w 605313"/>
                <a:gd name="connsiteY72" fmla="*/ 88325 h 194819"/>
                <a:gd name="connsiteX73" fmla="*/ 597234 w 605313"/>
                <a:gd name="connsiteY73" fmla="*/ 96113 h 194819"/>
                <a:gd name="connsiteX74" fmla="*/ 597234 w 605313"/>
                <a:gd name="connsiteY74" fmla="*/ 118378 h 194819"/>
                <a:gd name="connsiteX75" fmla="*/ 592213 w 605313"/>
                <a:gd name="connsiteY75" fmla="*/ 126175 h 194819"/>
                <a:gd name="connsiteX76" fmla="*/ 579671 w 605313"/>
                <a:gd name="connsiteY76" fmla="*/ 120885 h 194819"/>
                <a:gd name="connsiteX77" fmla="*/ 551508 w 605313"/>
                <a:gd name="connsiteY77" fmla="*/ 126175 h 194819"/>
                <a:gd name="connsiteX78" fmla="*/ 500213 w 605313"/>
                <a:gd name="connsiteY78" fmla="*/ 89713 h 194819"/>
                <a:gd name="connsiteX79" fmla="*/ 511363 w 605313"/>
                <a:gd name="connsiteY79" fmla="*/ 66332 h 194819"/>
                <a:gd name="connsiteX80" fmla="*/ 554578 w 605313"/>
                <a:gd name="connsiteY80" fmla="*/ 51026 h 194819"/>
                <a:gd name="connsiteX81" fmla="*/ 585521 w 605313"/>
                <a:gd name="connsiteY81" fmla="*/ 29319 h 194819"/>
                <a:gd name="connsiteX82" fmla="*/ 553738 w 605313"/>
                <a:gd name="connsiteY82" fmla="*/ 8443 h 194819"/>
                <a:gd name="connsiteX83" fmla="*/ 513593 w 605313"/>
                <a:gd name="connsiteY83" fmla="*/ 40731 h 194819"/>
                <a:gd name="connsiteX84" fmla="*/ 506904 w 605313"/>
                <a:gd name="connsiteY84" fmla="*/ 44626 h 194819"/>
                <a:gd name="connsiteX85" fmla="*/ 500213 w 605313"/>
                <a:gd name="connsiteY85" fmla="*/ 36558 h 194819"/>
                <a:gd name="connsiteX86" fmla="*/ 500213 w 605313"/>
                <a:gd name="connsiteY86" fmla="*/ 6217 h 194819"/>
                <a:gd name="connsiteX87" fmla="*/ 505233 w 605313"/>
                <a:gd name="connsiteY87" fmla="*/ -1571 h 194819"/>
                <a:gd name="connsiteX88" fmla="*/ 513593 w 605313"/>
                <a:gd name="connsiteY88" fmla="*/ 2602 h 194819"/>
                <a:gd name="connsiteX89" fmla="*/ 520845 w 605313"/>
                <a:gd name="connsiteY89" fmla="*/ 7334 h 194819"/>
                <a:gd name="connsiteX90" fmla="*/ 553738 w 605313"/>
                <a:gd name="connsiteY90" fmla="*/ -1571 h 194819"/>
                <a:gd name="connsiteX91" fmla="*/ 605313 w 605313"/>
                <a:gd name="connsiteY91" fmla="*/ 39063 h 194819"/>
                <a:gd name="connsiteX92" fmla="*/ 589982 w 605313"/>
                <a:gd name="connsiteY92" fmla="*/ 68559 h 194819"/>
                <a:gd name="connsiteX93" fmla="*/ 548446 w 605313"/>
                <a:gd name="connsiteY93" fmla="*/ 81925 h 19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605313" h="194819">
                  <a:moveTo>
                    <a:pt x="48234" y="81925"/>
                  </a:moveTo>
                  <a:cubicBezTo>
                    <a:pt x="37914" y="83873"/>
                    <a:pt x="19793" y="86928"/>
                    <a:pt x="19793" y="100008"/>
                  </a:cubicBezTo>
                  <a:cubicBezTo>
                    <a:pt x="19793" y="117270"/>
                    <a:pt x="45723" y="117270"/>
                    <a:pt x="51024" y="117270"/>
                  </a:cubicBezTo>
                  <a:cubicBezTo>
                    <a:pt x="71928" y="117270"/>
                    <a:pt x="82526" y="109193"/>
                    <a:pt x="83917" y="93888"/>
                  </a:cubicBezTo>
                  <a:cubicBezTo>
                    <a:pt x="84197" y="89713"/>
                    <a:pt x="84477" y="88325"/>
                    <a:pt x="90329" y="88325"/>
                  </a:cubicBezTo>
                  <a:cubicBezTo>
                    <a:pt x="97018" y="88325"/>
                    <a:pt x="97018" y="89713"/>
                    <a:pt x="97018" y="96113"/>
                  </a:cubicBezTo>
                  <a:lnTo>
                    <a:pt x="97018" y="118378"/>
                  </a:lnTo>
                  <a:cubicBezTo>
                    <a:pt x="97018" y="123670"/>
                    <a:pt x="97018" y="126175"/>
                    <a:pt x="92000" y="126175"/>
                  </a:cubicBezTo>
                  <a:cubicBezTo>
                    <a:pt x="90889" y="126175"/>
                    <a:pt x="90329" y="126175"/>
                    <a:pt x="79456" y="120885"/>
                  </a:cubicBezTo>
                  <a:cubicBezTo>
                    <a:pt x="72207" y="124509"/>
                    <a:pt x="62445" y="126175"/>
                    <a:pt x="51295" y="126175"/>
                  </a:cubicBezTo>
                  <a:cubicBezTo>
                    <a:pt x="42933" y="126175"/>
                    <a:pt x="0" y="126175"/>
                    <a:pt x="0" y="89713"/>
                  </a:cubicBezTo>
                  <a:cubicBezTo>
                    <a:pt x="0" y="78581"/>
                    <a:pt x="5581" y="71064"/>
                    <a:pt x="11150" y="66332"/>
                  </a:cubicBezTo>
                  <a:cubicBezTo>
                    <a:pt x="22303" y="56596"/>
                    <a:pt x="32902" y="54928"/>
                    <a:pt x="54365" y="51026"/>
                  </a:cubicBezTo>
                  <a:cubicBezTo>
                    <a:pt x="64405" y="49359"/>
                    <a:pt x="85308" y="45743"/>
                    <a:pt x="85308" y="29319"/>
                  </a:cubicBezTo>
                  <a:cubicBezTo>
                    <a:pt x="85308" y="8443"/>
                    <a:pt x="59666" y="8443"/>
                    <a:pt x="53526" y="8443"/>
                  </a:cubicBezTo>
                  <a:cubicBezTo>
                    <a:pt x="23982" y="8443"/>
                    <a:pt x="16731" y="28762"/>
                    <a:pt x="13381" y="40731"/>
                  </a:cubicBezTo>
                  <a:cubicBezTo>
                    <a:pt x="11990" y="44626"/>
                    <a:pt x="10599" y="44626"/>
                    <a:pt x="6689" y="44626"/>
                  </a:cubicBezTo>
                  <a:cubicBezTo>
                    <a:pt x="0" y="44626"/>
                    <a:pt x="0" y="42958"/>
                    <a:pt x="0" y="36558"/>
                  </a:cubicBezTo>
                  <a:lnTo>
                    <a:pt x="0" y="6217"/>
                  </a:lnTo>
                  <a:cubicBezTo>
                    <a:pt x="0" y="934"/>
                    <a:pt x="0" y="-1571"/>
                    <a:pt x="5021" y="-1571"/>
                  </a:cubicBezTo>
                  <a:cubicBezTo>
                    <a:pt x="6969" y="-1571"/>
                    <a:pt x="7529" y="-1571"/>
                    <a:pt x="13381" y="2602"/>
                  </a:cubicBezTo>
                  <a:cubicBezTo>
                    <a:pt x="13661" y="2602"/>
                    <a:pt x="19793" y="6775"/>
                    <a:pt x="20632" y="7334"/>
                  </a:cubicBezTo>
                  <a:cubicBezTo>
                    <a:pt x="33453" y="-1571"/>
                    <a:pt x="47954" y="-1571"/>
                    <a:pt x="53526" y="-1571"/>
                  </a:cubicBezTo>
                  <a:cubicBezTo>
                    <a:pt x="62174" y="-1571"/>
                    <a:pt x="105101" y="-1571"/>
                    <a:pt x="105101" y="39063"/>
                  </a:cubicBezTo>
                  <a:cubicBezTo>
                    <a:pt x="105101" y="51026"/>
                    <a:pt x="99529" y="60771"/>
                    <a:pt x="89770" y="68559"/>
                  </a:cubicBezTo>
                  <a:cubicBezTo>
                    <a:pt x="78896" y="76635"/>
                    <a:pt x="69977" y="78303"/>
                    <a:pt x="48234" y="81925"/>
                  </a:cubicBezTo>
                  <a:close/>
                  <a:moveTo>
                    <a:pt x="178162" y="193248"/>
                  </a:moveTo>
                  <a:lnTo>
                    <a:pt x="128817" y="191023"/>
                  </a:lnTo>
                  <a:lnTo>
                    <a:pt x="128817" y="177943"/>
                  </a:lnTo>
                  <a:cubicBezTo>
                    <a:pt x="146100" y="177943"/>
                    <a:pt x="148059" y="177943"/>
                    <a:pt x="148059" y="167091"/>
                  </a:cubicBezTo>
                  <a:lnTo>
                    <a:pt x="148059" y="13175"/>
                  </a:lnTo>
                  <a:lnTo>
                    <a:pt x="128817" y="13175"/>
                  </a:lnTo>
                  <a:lnTo>
                    <a:pt x="128817" y="97"/>
                  </a:lnTo>
                  <a:cubicBezTo>
                    <a:pt x="137740" y="375"/>
                    <a:pt x="151120" y="934"/>
                    <a:pt x="163110" y="934"/>
                  </a:cubicBezTo>
                  <a:cubicBezTo>
                    <a:pt x="175103" y="934"/>
                    <a:pt x="187924" y="375"/>
                    <a:pt x="197403" y="97"/>
                  </a:cubicBezTo>
                  <a:lnTo>
                    <a:pt x="197403" y="13175"/>
                  </a:lnTo>
                  <a:lnTo>
                    <a:pt x="178162" y="13175"/>
                  </a:lnTo>
                  <a:lnTo>
                    <a:pt x="178162" y="193248"/>
                  </a:lnTo>
                  <a:close/>
                  <a:moveTo>
                    <a:pt x="355767" y="60771"/>
                  </a:moveTo>
                  <a:cubicBezTo>
                    <a:pt x="355767" y="98061"/>
                    <a:pt x="330114" y="126175"/>
                    <a:pt x="284671" y="126175"/>
                  </a:cubicBezTo>
                  <a:cubicBezTo>
                    <a:pt x="238956" y="126175"/>
                    <a:pt x="213583" y="97781"/>
                    <a:pt x="213583" y="60771"/>
                  </a:cubicBezTo>
                  <a:cubicBezTo>
                    <a:pt x="213583" y="26255"/>
                    <a:pt x="238117" y="-1571"/>
                    <a:pt x="284671" y="-1571"/>
                  </a:cubicBezTo>
                  <a:cubicBezTo>
                    <a:pt x="331513" y="-1571"/>
                    <a:pt x="355767" y="26534"/>
                    <a:pt x="355767" y="60771"/>
                  </a:cubicBezTo>
                  <a:close/>
                  <a:moveTo>
                    <a:pt x="284671" y="9561"/>
                  </a:moveTo>
                  <a:cubicBezTo>
                    <a:pt x="249267" y="9561"/>
                    <a:pt x="249267" y="39614"/>
                    <a:pt x="249267" y="63835"/>
                  </a:cubicBezTo>
                  <a:cubicBezTo>
                    <a:pt x="249267" y="76355"/>
                    <a:pt x="249267" y="90552"/>
                    <a:pt x="254008" y="100008"/>
                  </a:cubicBezTo>
                  <a:cubicBezTo>
                    <a:pt x="259306" y="110310"/>
                    <a:pt x="271010" y="116153"/>
                    <a:pt x="284671" y="116153"/>
                  </a:cubicBezTo>
                  <a:cubicBezTo>
                    <a:pt x="296380" y="116153"/>
                    <a:pt x="308093" y="111698"/>
                    <a:pt x="314223" y="101964"/>
                  </a:cubicBezTo>
                  <a:cubicBezTo>
                    <a:pt x="320083" y="92500"/>
                    <a:pt x="320083" y="77193"/>
                    <a:pt x="320083" y="63835"/>
                  </a:cubicBezTo>
                  <a:cubicBezTo>
                    <a:pt x="320083" y="39614"/>
                    <a:pt x="320083" y="9561"/>
                    <a:pt x="284671" y="9561"/>
                  </a:cubicBezTo>
                  <a:close/>
                  <a:moveTo>
                    <a:pt x="393698" y="110590"/>
                  </a:moveTo>
                  <a:lnTo>
                    <a:pt x="393698" y="34331"/>
                  </a:lnTo>
                  <a:cubicBezTo>
                    <a:pt x="393698" y="4549"/>
                    <a:pt x="417952" y="-1571"/>
                    <a:pt x="437753" y="-1571"/>
                  </a:cubicBezTo>
                  <a:cubicBezTo>
                    <a:pt x="458937" y="-1571"/>
                    <a:pt x="471486" y="14294"/>
                    <a:pt x="471486" y="34611"/>
                  </a:cubicBezTo>
                  <a:lnTo>
                    <a:pt x="471486" y="49359"/>
                  </a:lnTo>
                  <a:lnTo>
                    <a:pt x="458377" y="49359"/>
                  </a:lnTo>
                  <a:lnTo>
                    <a:pt x="458377" y="35160"/>
                  </a:lnTo>
                  <a:cubicBezTo>
                    <a:pt x="458377" y="16239"/>
                    <a:pt x="449455" y="9561"/>
                    <a:pt x="441655" y="9561"/>
                  </a:cubicBezTo>
                  <a:cubicBezTo>
                    <a:pt x="425481" y="9561"/>
                    <a:pt x="425481" y="27372"/>
                    <a:pt x="425481" y="33774"/>
                  </a:cubicBezTo>
                  <a:lnTo>
                    <a:pt x="425481" y="110590"/>
                  </a:lnTo>
                  <a:lnTo>
                    <a:pt x="466185" y="110590"/>
                  </a:lnTo>
                  <a:lnTo>
                    <a:pt x="466185" y="123670"/>
                  </a:lnTo>
                  <a:lnTo>
                    <a:pt x="425481" y="123670"/>
                  </a:lnTo>
                  <a:lnTo>
                    <a:pt x="425481" y="176826"/>
                  </a:lnTo>
                  <a:lnTo>
                    <a:pt x="412380" y="176826"/>
                  </a:lnTo>
                  <a:cubicBezTo>
                    <a:pt x="412100" y="148999"/>
                    <a:pt x="398439" y="121442"/>
                    <a:pt x="370835" y="120605"/>
                  </a:cubicBezTo>
                  <a:lnTo>
                    <a:pt x="370835" y="110590"/>
                  </a:lnTo>
                  <a:lnTo>
                    <a:pt x="393698" y="110590"/>
                  </a:lnTo>
                  <a:close/>
                  <a:moveTo>
                    <a:pt x="548446" y="81925"/>
                  </a:moveTo>
                  <a:cubicBezTo>
                    <a:pt x="538127" y="83873"/>
                    <a:pt x="520005" y="86928"/>
                    <a:pt x="520005" y="100008"/>
                  </a:cubicBezTo>
                  <a:cubicBezTo>
                    <a:pt x="520005" y="117270"/>
                    <a:pt x="545935" y="117270"/>
                    <a:pt x="551236" y="117270"/>
                  </a:cubicBezTo>
                  <a:cubicBezTo>
                    <a:pt x="572140" y="117270"/>
                    <a:pt x="582739" y="109193"/>
                    <a:pt x="584130" y="93888"/>
                  </a:cubicBezTo>
                  <a:cubicBezTo>
                    <a:pt x="584410" y="89713"/>
                    <a:pt x="584689" y="88325"/>
                    <a:pt x="590542" y="88325"/>
                  </a:cubicBezTo>
                  <a:cubicBezTo>
                    <a:pt x="597234" y="88325"/>
                    <a:pt x="597234" y="89713"/>
                    <a:pt x="597234" y="96113"/>
                  </a:cubicBezTo>
                  <a:lnTo>
                    <a:pt x="597234" y="118378"/>
                  </a:lnTo>
                  <a:cubicBezTo>
                    <a:pt x="597234" y="123670"/>
                    <a:pt x="597234" y="126175"/>
                    <a:pt x="592213" y="126175"/>
                  </a:cubicBezTo>
                  <a:cubicBezTo>
                    <a:pt x="591101" y="126175"/>
                    <a:pt x="590542" y="126175"/>
                    <a:pt x="579671" y="120885"/>
                  </a:cubicBezTo>
                  <a:cubicBezTo>
                    <a:pt x="572420" y="124509"/>
                    <a:pt x="562658" y="126175"/>
                    <a:pt x="551508" y="126175"/>
                  </a:cubicBezTo>
                  <a:cubicBezTo>
                    <a:pt x="543148" y="126175"/>
                    <a:pt x="500213" y="126175"/>
                    <a:pt x="500213" y="89713"/>
                  </a:cubicBezTo>
                  <a:cubicBezTo>
                    <a:pt x="500213" y="78581"/>
                    <a:pt x="505793" y="71064"/>
                    <a:pt x="511363" y="66332"/>
                  </a:cubicBezTo>
                  <a:cubicBezTo>
                    <a:pt x="522516" y="56596"/>
                    <a:pt x="533114" y="54928"/>
                    <a:pt x="554578" y="51026"/>
                  </a:cubicBezTo>
                  <a:cubicBezTo>
                    <a:pt x="564617" y="49359"/>
                    <a:pt x="585521" y="45743"/>
                    <a:pt x="585521" y="29319"/>
                  </a:cubicBezTo>
                  <a:cubicBezTo>
                    <a:pt x="585521" y="8443"/>
                    <a:pt x="559879" y="8443"/>
                    <a:pt x="553738" y="8443"/>
                  </a:cubicBezTo>
                  <a:cubicBezTo>
                    <a:pt x="524195" y="8443"/>
                    <a:pt x="516943" y="28762"/>
                    <a:pt x="513593" y="40731"/>
                  </a:cubicBezTo>
                  <a:cubicBezTo>
                    <a:pt x="512202" y="44626"/>
                    <a:pt x="510811" y="44626"/>
                    <a:pt x="506904" y="44626"/>
                  </a:cubicBezTo>
                  <a:cubicBezTo>
                    <a:pt x="500213" y="44626"/>
                    <a:pt x="500213" y="42958"/>
                    <a:pt x="500213" y="36558"/>
                  </a:cubicBezTo>
                  <a:lnTo>
                    <a:pt x="500213" y="6217"/>
                  </a:lnTo>
                  <a:cubicBezTo>
                    <a:pt x="500213" y="934"/>
                    <a:pt x="500213" y="-1571"/>
                    <a:pt x="505233" y="-1571"/>
                  </a:cubicBezTo>
                  <a:cubicBezTo>
                    <a:pt x="507184" y="-1571"/>
                    <a:pt x="507744" y="-1571"/>
                    <a:pt x="513593" y="2602"/>
                  </a:cubicBezTo>
                  <a:cubicBezTo>
                    <a:pt x="513873" y="2602"/>
                    <a:pt x="520005" y="6775"/>
                    <a:pt x="520845" y="7334"/>
                  </a:cubicBezTo>
                  <a:cubicBezTo>
                    <a:pt x="533666" y="-1571"/>
                    <a:pt x="548166" y="-1571"/>
                    <a:pt x="553738" y="-1571"/>
                  </a:cubicBezTo>
                  <a:cubicBezTo>
                    <a:pt x="562389" y="-1571"/>
                    <a:pt x="605313" y="-1571"/>
                    <a:pt x="605313" y="39063"/>
                  </a:cubicBezTo>
                  <a:cubicBezTo>
                    <a:pt x="605313" y="51026"/>
                    <a:pt x="599741" y="60771"/>
                    <a:pt x="589982" y="68559"/>
                  </a:cubicBezTo>
                  <a:cubicBezTo>
                    <a:pt x="579112" y="76635"/>
                    <a:pt x="570189" y="78303"/>
                    <a:pt x="548446" y="8192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3" name="Freeform: Shape 2342">
              <a:extLst>
                <a:ext uri="{FF2B5EF4-FFF2-40B4-BE49-F238E27FC236}">
                  <a16:creationId xmlns:a16="http://schemas.microsoft.com/office/drawing/2014/main" id="{A6B8D8D5-5A13-881C-1D4D-85CE3834B74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flipV="1">
              <a:off x="3604675" y="-20103047"/>
              <a:ext cx="567670" cy="278037"/>
            </a:xfrm>
            <a:custGeom>
              <a:avLst/>
              <a:gdLst>
                <a:gd name="connsiteX0" fmla="*/ 75549 w 567670"/>
                <a:gd name="connsiteY0" fmla="*/ 5111 h 278037"/>
                <a:gd name="connsiteX1" fmla="*/ 37635 w 567670"/>
                <a:gd name="connsiteY1" fmla="*/ 65225 h 278037"/>
                <a:gd name="connsiteX2" fmla="*/ 27044 w 567670"/>
                <a:gd name="connsiteY2" fmla="*/ 137311 h 278037"/>
                <a:gd name="connsiteX3" fmla="*/ 71928 w 567670"/>
                <a:gd name="connsiteY3" fmla="*/ 266726 h 278037"/>
                <a:gd name="connsiteX4" fmla="*/ 76389 w 567670"/>
                <a:gd name="connsiteY4" fmla="*/ 272575 h 278037"/>
                <a:gd name="connsiteX5" fmla="*/ 71368 w 567670"/>
                <a:gd name="connsiteY5" fmla="*/ 276468 h 278037"/>
                <a:gd name="connsiteX6" fmla="*/ 49896 w 567670"/>
                <a:gd name="connsiteY6" fmla="*/ 261443 h 278037"/>
                <a:gd name="connsiteX7" fmla="*/ 0 w 567670"/>
                <a:gd name="connsiteY7" fmla="*/ 137590 h 278037"/>
                <a:gd name="connsiteX8" fmla="*/ 22303 w 567670"/>
                <a:gd name="connsiteY8" fmla="*/ 49081 h 278037"/>
                <a:gd name="connsiteX9" fmla="*/ 71368 w 567670"/>
                <a:gd name="connsiteY9" fmla="*/ -1569 h 278037"/>
                <a:gd name="connsiteX10" fmla="*/ 76389 w 567670"/>
                <a:gd name="connsiteY10" fmla="*/ 2326 h 278037"/>
                <a:gd name="connsiteX11" fmla="*/ 75549 w 567670"/>
                <a:gd name="connsiteY11" fmla="*/ 5111 h 278037"/>
                <a:gd name="connsiteX12" fmla="*/ 153348 w 567670"/>
                <a:gd name="connsiteY12" fmla="*/ 149560 h 278037"/>
                <a:gd name="connsiteX13" fmla="*/ 124908 w 567670"/>
                <a:gd name="connsiteY13" fmla="*/ 167643 h 278037"/>
                <a:gd name="connsiteX14" fmla="*/ 156139 w 567670"/>
                <a:gd name="connsiteY14" fmla="*/ 184905 h 278037"/>
                <a:gd name="connsiteX15" fmla="*/ 189032 w 567670"/>
                <a:gd name="connsiteY15" fmla="*/ 161523 h 278037"/>
                <a:gd name="connsiteX16" fmla="*/ 195444 w 567670"/>
                <a:gd name="connsiteY16" fmla="*/ 155960 h 278037"/>
                <a:gd name="connsiteX17" fmla="*/ 202136 w 567670"/>
                <a:gd name="connsiteY17" fmla="*/ 163748 h 278037"/>
                <a:gd name="connsiteX18" fmla="*/ 202136 w 567670"/>
                <a:gd name="connsiteY18" fmla="*/ 186013 h 278037"/>
                <a:gd name="connsiteX19" fmla="*/ 197115 w 567670"/>
                <a:gd name="connsiteY19" fmla="*/ 193810 h 278037"/>
                <a:gd name="connsiteX20" fmla="*/ 184574 w 567670"/>
                <a:gd name="connsiteY20" fmla="*/ 188520 h 278037"/>
                <a:gd name="connsiteX21" fmla="*/ 156410 w 567670"/>
                <a:gd name="connsiteY21" fmla="*/ 193810 h 278037"/>
                <a:gd name="connsiteX22" fmla="*/ 105115 w 567670"/>
                <a:gd name="connsiteY22" fmla="*/ 157348 h 278037"/>
                <a:gd name="connsiteX23" fmla="*/ 116265 w 567670"/>
                <a:gd name="connsiteY23" fmla="*/ 133967 h 278037"/>
                <a:gd name="connsiteX24" fmla="*/ 159480 w 567670"/>
                <a:gd name="connsiteY24" fmla="*/ 118661 h 278037"/>
                <a:gd name="connsiteX25" fmla="*/ 190423 w 567670"/>
                <a:gd name="connsiteY25" fmla="*/ 96954 h 278037"/>
                <a:gd name="connsiteX26" fmla="*/ 158641 w 567670"/>
                <a:gd name="connsiteY26" fmla="*/ 76078 h 278037"/>
                <a:gd name="connsiteX27" fmla="*/ 118496 w 567670"/>
                <a:gd name="connsiteY27" fmla="*/ 108366 h 278037"/>
                <a:gd name="connsiteX28" fmla="*/ 111807 w 567670"/>
                <a:gd name="connsiteY28" fmla="*/ 112261 h 278037"/>
                <a:gd name="connsiteX29" fmla="*/ 105115 w 567670"/>
                <a:gd name="connsiteY29" fmla="*/ 104193 h 278037"/>
                <a:gd name="connsiteX30" fmla="*/ 105115 w 567670"/>
                <a:gd name="connsiteY30" fmla="*/ 73852 h 278037"/>
                <a:gd name="connsiteX31" fmla="*/ 110136 w 567670"/>
                <a:gd name="connsiteY31" fmla="*/ 66064 h 278037"/>
                <a:gd name="connsiteX32" fmla="*/ 118496 w 567670"/>
                <a:gd name="connsiteY32" fmla="*/ 70237 h 278037"/>
                <a:gd name="connsiteX33" fmla="*/ 125747 w 567670"/>
                <a:gd name="connsiteY33" fmla="*/ 74969 h 278037"/>
                <a:gd name="connsiteX34" fmla="*/ 158641 w 567670"/>
                <a:gd name="connsiteY34" fmla="*/ 66064 h 278037"/>
                <a:gd name="connsiteX35" fmla="*/ 210216 w 567670"/>
                <a:gd name="connsiteY35" fmla="*/ 106698 h 278037"/>
                <a:gd name="connsiteX36" fmla="*/ 194884 w 567670"/>
                <a:gd name="connsiteY36" fmla="*/ 136194 h 278037"/>
                <a:gd name="connsiteX37" fmla="*/ 153348 w 567670"/>
                <a:gd name="connsiteY37" fmla="*/ 149560 h 278037"/>
                <a:gd name="connsiteX38" fmla="*/ 249547 w 567670"/>
                <a:gd name="connsiteY38" fmla="*/ 178225 h 278037"/>
                <a:gd name="connsiteX39" fmla="*/ 249547 w 567670"/>
                <a:gd name="connsiteY39" fmla="*/ 101966 h 278037"/>
                <a:gd name="connsiteX40" fmla="*/ 293599 w 567670"/>
                <a:gd name="connsiteY40" fmla="*/ 66064 h 278037"/>
                <a:gd name="connsiteX41" fmla="*/ 327332 w 567670"/>
                <a:gd name="connsiteY41" fmla="*/ 102246 h 278037"/>
                <a:gd name="connsiteX42" fmla="*/ 327332 w 567670"/>
                <a:gd name="connsiteY42" fmla="*/ 116993 h 278037"/>
                <a:gd name="connsiteX43" fmla="*/ 314223 w 567670"/>
                <a:gd name="connsiteY43" fmla="*/ 116993 h 278037"/>
                <a:gd name="connsiteX44" fmla="*/ 314223 w 567670"/>
                <a:gd name="connsiteY44" fmla="*/ 102795 h 278037"/>
                <a:gd name="connsiteX45" fmla="*/ 297500 w 567670"/>
                <a:gd name="connsiteY45" fmla="*/ 77196 h 278037"/>
                <a:gd name="connsiteX46" fmla="*/ 281329 w 567670"/>
                <a:gd name="connsiteY46" fmla="*/ 101409 h 278037"/>
                <a:gd name="connsiteX47" fmla="*/ 281329 w 567670"/>
                <a:gd name="connsiteY47" fmla="*/ 178225 h 278037"/>
                <a:gd name="connsiteX48" fmla="*/ 322031 w 567670"/>
                <a:gd name="connsiteY48" fmla="*/ 178225 h 278037"/>
                <a:gd name="connsiteX49" fmla="*/ 322031 w 567670"/>
                <a:gd name="connsiteY49" fmla="*/ 191305 h 278037"/>
                <a:gd name="connsiteX50" fmla="*/ 281329 w 567670"/>
                <a:gd name="connsiteY50" fmla="*/ 191305 h 278037"/>
                <a:gd name="connsiteX51" fmla="*/ 281329 w 567670"/>
                <a:gd name="connsiteY51" fmla="*/ 244461 h 278037"/>
                <a:gd name="connsiteX52" fmla="*/ 268228 w 567670"/>
                <a:gd name="connsiteY52" fmla="*/ 244461 h 278037"/>
                <a:gd name="connsiteX53" fmla="*/ 226684 w 567670"/>
                <a:gd name="connsiteY53" fmla="*/ 188240 h 278037"/>
                <a:gd name="connsiteX54" fmla="*/ 226684 w 567670"/>
                <a:gd name="connsiteY54" fmla="*/ 178225 h 278037"/>
                <a:gd name="connsiteX55" fmla="*/ 249547 w 567670"/>
                <a:gd name="connsiteY55" fmla="*/ 178225 h 278037"/>
                <a:gd name="connsiteX56" fmla="*/ 407913 w 567670"/>
                <a:gd name="connsiteY56" fmla="*/ 192972 h 278037"/>
                <a:gd name="connsiteX57" fmla="*/ 359408 w 567670"/>
                <a:gd name="connsiteY57" fmla="*/ 190745 h 278037"/>
                <a:gd name="connsiteX58" fmla="*/ 359408 w 567670"/>
                <a:gd name="connsiteY58" fmla="*/ 177667 h 278037"/>
                <a:gd name="connsiteX59" fmla="*/ 377810 w 567670"/>
                <a:gd name="connsiteY59" fmla="*/ 166813 h 278037"/>
                <a:gd name="connsiteX60" fmla="*/ 377810 w 567670"/>
                <a:gd name="connsiteY60" fmla="*/ 80810 h 278037"/>
                <a:gd name="connsiteX61" fmla="*/ 358569 w 567670"/>
                <a:gd name="connsiteY61" fmla="*/ 80810 h 278037"/>
                <a:gd name="connsiteX62" fmla="*/ 358569 w 567670"/>
                <a:gd name="connsiteY62" fmla="*/ 67732 h 278037"/>
                <a:gd name="connsiteX63" fmla="*/ 392581 w 567670"/>
                <a:gd name="connsiteY63" fmla="*/ 68569 h 278037"/>
                <a:gd name="connsiteX64" fmla="*/ 425206 w 567670"/>
                <a:gd name="connsiteY64" fmla="*/ 67732 h 278037"/>
                <a:gd name="connsiteX65" fmla="*/ 425206 w 567670"/>
                <a:gd name="connsiteY65" fmla="*/ 80810 h 278037"/>
                <a:gd name="connsiteX66" fmla="*/ 407913 w 567670"/>
                <a:gd name="connsiteY66" fmla="*/ 80810 h 278037"/>
                <a:gd name="connsiteX67" fmla="*/ 407913 w 567670"/>
                <a:gd name="connsiteY67" fmla="*/ 192972 h 278037"/>
                <a:gd name="connsiteX68" fmla="*/ 410703 w 567670"/>
                <a:gd name="connsiteY68" fmla="*/ 239449 h 278037"/>
                <a:gd name="connsiteX69" fmla="*/ 388963 w 567670"/>
                <a:gd name="connsiteY69" fmla="*/ 261163 h 278037"/>
                <a:gd name="connsiteX70" fmla="*/ 367211 w 567670"/>
                <a:gd name="connsiteY70" fmla="*/ 239449 h 278037"/>
                <a:gd name="connsiteX71" fmla="*/ 388963 w 567670"/>
                <a:gd name="connsiteY71" fmla="*/ 217742 h 278037"/>
                <a:gd name="connsiteX72" fmla="*/ 410703 w 567670"/>
                <a:gd name="connsiteY72" fmla="*/ 239449 h 278037"/>
                <a:gd name="connsiteX73" fmla="*/ 534785 w 567670"/>
                <a:gd name="connsiteY73" fmla="*/ 181001 h 278037"/>
                <a:gd name="connsiteX74" fmla="*/ 529216 w 567670"/>
                <a:gd name="connsiteY74" fmla="*/ 168201 h 278037"/>
                <a:gd name="connsiteX75" fmla="*/ 546484 w 567670"/>
                <a:gd name="connsiteY75" fmla="*/ 150668 h 278037"/>
                <a:gd name="connsiteX76" fmla="*/ 564060 w 567670"/>
                <a:gd name="connsiteY76" fmla="*/ 168201 h 278037"/>
                <a:gd name="connsiteX77" fmla="*/ 515530 w 567670"/>
                <a:gd name="connsiteY77" fmla="*/ 193810 h 278037"/>
                <a:gd name="connsiteX78" fmla="*/ 445005 w 567670"/>
                <a:gd name="connsiteY78" fmla="*/ 129514 h 278037"/>
                <a:gd name="connsiteX79" fmla="*/ 514159 w 567670"/>
                <a:gd name="connsiteY79" fmla="*/ 66064 h 278037"/>
                <a:gd name="connsiteX80" fmla="*/ 567670 w 567670"/>
                <a:gd name="connsiteY80" fmla="*/ 100290 h 278037"/>
                <a:gd name="connsiteX81" fmla="*/ 560982 w 567670"/>
                <a:gd name="connsiteY81" fmla="*/ 104193 h 278037"/>
                <a:gd name="connsiteX82" fmla="*/ 554292 w 567670"/>
                <a:gd name="connsiteY82" fmla="*/ 100019 h 278037"/>
                <a:gd name="connsiteX83" fmla="*/ 519448 w 567670"/>
                <a:gd name="connsiteY83" fmla="*/ 77196 h 278037"/>
                <a:gd name="connsiteX84" fmla="*/ 480686 w 567670"/>
                <a:gd name="connsiteY84" fmla="*/ 130911 h 278037"/>
                <a:gd name="connsiteX85" fmla="*/ 516650 w 567670"/>
                <a:gd name="connsiteY85" fmla="*/ 182677 h 278037"/>
                <a:gd name="connsiteX86" fmla="*/ 534785 w 567670"/>
                <a:gd name="connsiteY86" fmla="*/ 181001 h 27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67670" h="278037">
                  <a:moveTo>
                    <a:pt x="75549" y="5111"/>
                  </a:moveTo>
                  <a:cubicBezTo>
                    <a:pt x="67467" y="12628"/>
                    <a:pt x="49345" y="29603"/>
                    <a:pt x="37635" y="65225"/>
                  </a:cubicBezTo>
                  <a:cubicBezTo>
                    <a:pt x="30383" y="87210"/>
                    <a:pt x="27044" y="112819"/>
                    <a:pt x="27044" y="137311"/>
                  </a:cubicBezTo>
                  <a:cubicBezTo>
                    <a:pt x="27044" y="192144"/>
                    <a:pt x="41256" y="235834"/>
                    <a:pt x="71928" y="266726"/>
                  </a:cubicBezTo>
                  <a:cubicBezTo>
                    <a:pt x="76109" y="270899"/>
                    <a:pt x="76389" y="271178"/>
                    <a:pt x="76389" y="272575"/>
                  </a:cubicBezTo>
                  <a:cubicBezTo>
                    <a:pt x="76389" y="275631"/>
                    <a:pt x="73598" y="276468"/>
                    <a:pt x="71368" y="276468"/>
                  </a:cubicBezTo>
                  <a:cubicBezTo>
                    <a:pt x="66627" y="276468"/>
                    <a:pt x="54917" y="266175"/>
                    <a:pt x="49896" y="261443"/>
                  </a:cubicBezTo>
                  <a:cubicBezTo>
                    <a:pt x="6412" y="218302"/>
                    <a:pt x="0" y="167092"/>
                    <a:pt x="0" y="137590"/>
                  </a:cubicBezTo>
                  <a:cubicBezTo>
                    <a:pt x="0" y="102795"/>
                    <a:pt x="9202" y="72184"/>
                    <a:pt x="22303" y="49081"/>
                  </a:cubicBezTo>
                  <a:cubicBezTo>
                    <a:pt x="40696" y="17080"/>
                    <a:pt x="66067" y="-1569"/>
                    <a:pt x="71368" y="-1569"/>
                  </a:cubicBezTo>
                  <a:cubicBezTo>
                    <a:pt x="73598" y="-1569"/>
                    <a:pt x="76389" y="-730"/>
                    <a:pt x="76389" y="2326"/>
                  </a:cubicBezTo>
                  <a:cubicBezTo>
                    <a:pt x="76389" y="3723"/>
                    <a:pt x="75549" y="4831"/>
                    <a:pt x="75549" y="5111"/>
                  </a:cubicBezTo>
                  <a:close/>
                  <a:moveTo>
                    <a:pt x="153348" y="149560"/>
                  </a:moveTo>
                  <a:cubicBezTo>
                    <a:pt x="143030" y="151507"/>
                    <a:pt x="124908" y="154563"/>
                    <a:pt x="124908" y="167643"/>
                  </a:cubicBezTo>
                  <a:cubicBezTo>
                    <a:pt x="124908" y="184905"/>
                    <a:pt x="150841" y="184905"/>
                    <a:pt x="156139" y="184905"/>
                  </a:cubicBezTo>
                  <a:cubicBezTo>
                    <a:pt x="177043" y="184905"/>
                    <a:pt x="187644" y="176828"/>
                    <a:pt x="189032" y="161523"/>
                  </a:cubicBezTo>
                  <a:cubicBezTo>
                    <a:pt x="189312" y="157348"/>
                    <a:pt x="189592" y="155960"/>
                    <a:pt x="195444" y="155960"/>
                  </a:cubicBezTo>
                  <a:cubicBezTo>
                    <a:pt x="202136" y="155960"/>
                    <a:pt x="202136" y="157348"/>
                    <a:pt x="202136" y="163748"/>
                  </a:cubicBezTo>
                  <a:lnTo>
                    <a:pt x="202136" y="186013"/>
                  </a:lnTo>
                  <a:cubicBezTo>
                    <a:pt x="202136" y="191305"/>
                    <a:pt x="202136" y="193810"/>
                    <a:pt x="197115" y="193810"/>
                  </a:cubicBezTo>
                  <a:cubicBezTo>
                    <a:pt x="196004" y="193810"/>
                    <a:pt x="195444" y="193810"/>
                    <a:pt x="184574" y="188520"/>
                  </a:cubicBezTo>
                  <a:cubicBezTo>
                    <a:pt x="177322" y="192144"/>
                    <a:pt x="167563" y="193810"/>
                    <a:pt x="156410" y="193810"/>
                  </a:cubicBezTo>
                  <a:cubicBezTo>
                    <a:pt x="148050" y="193810"/>
                    <a:pt x="105115" y="193810"/>
                    <a:pt x="105115" y="157348"/>
                  </a:cubicBezTo>
                  <a:cubicBezTo>
                    <a:pt x="105115" y="146216"/>
                    <a:pt x="110696" y="138699"/>
                    <a:pt x="116265" y="133967"/>
                  </a:cubicBezTo>
                  <a:cubicBezTo>
                    <a:pt x="127418" y="124231"/>
                    <a:pt x="138017" y="122563"/>
                    <a:pt x="159480" y="118661"/>
                  </a:cubicBezTo>
                  <a:cubicBezTo>
                    <a:pt x="169522" y="116993"/>
                    <a:pt x="190423" y="113378"/>
                    <a:pt x="190423" y="96954"/>
                  </a:cubicBezTo>
                  <a:cubicBezTo>
                    <a:pt x="190423" y="76078"/>
                    <a:pt x="164781" y="76078"/>
                    <a:pt x="158641" y="76078"/>
                  </a:cubicBezTo>
                  <a:cubicBezTo>
                    <a:pt x="129097" y="76078"/>
                    <a:pt x="121846" y="96397"/>
                    <a:pt x="118496" y="108366"/>
                  </a:cubicBezTo>
                  <a:cubicBezTo>
                    <a:pt x="117105" y="112261"/>
                    <a:pt x="115717" y="112261"/>
                    <a:pt x="111807" y="112261"/>
                  </a:cubicBezTo>
                  <a:cubicBezTo>
                    <a:pt x="105115" y="112261"/>
                    <a:pt x="105115" y="110593"/>
                    <a:pt x="105115" y="104193"/>
                  </a:cubicBezTo>
                  <a:lnTo>
                    <a:pt x="105115" y="73852"/>
                  </a:lnTo>
                  <a:cubicBezTo>
                    <a:pt x="105115" y="68569"/>
                    <a:pt x="105115" y="66064"/>
                    <a:pt x="110136" y="66064"/>
                  </a:cubicBezTo>
                  <a:cubicBezTo>
                    <a:pt x="112087" y="66064"/>
                    <a:pt x="112646" y="66064"/>
                    <a:pt x="118496" y="70237"/>
                  </a:cubicBezTo>
                  <a:cubicBezTo>
                    <a:pt x="118776" y="70237"/>
                    <a:pt x="124908" y="74410"/>
                    <a:pt x="125747" y="74969"/>
                  </a:cubicBezTo>
                  <a:cubicBezTo>
                    <a:pt x="138568" y="66064"/>
                    <a:pt x="153068" y="66064"/>
                    <a:pt x="158641" y="66064"/>
                  </a:cubicBezTo>
                  <a:cubicBezTo>
                    <a:pt x="167292" y="66064"/>
                    <a:pt x="210216" y="66064"/>
                    <a:pt x="210216" y="106698"/>
                  </a:cubicBezTo>
                  <a:cubicBezTo>
                    <a:pt x="210216" y="118661"/>
                    <a:pt x="204646" y="128405"/>
                    <a:pt x="194884" y="136194"/>
                  </a:cubicBezTo>
                  <a:cubicBezTo>
                    <a:pt x="184014" y="144270"/>
                    <a:pt x="175092" y="145938"/>
                    <a:pt x="153348" y="149560"/>
                  </a:cubicBezTo>
                  <a:close/>
                  <a:moveTo>
                    <a:pt x="249547" y="178225"/>
                  </a:moveTo>
                  <a:lnTo>
                    <a:pt x="249547" y="101966"/>
                  </a:lnTo>
                  <a:cubicBezTo>
                    <a:pt x="249547" y="72184"/>
                    <a:pt x="273798" y="66064"/>
                    <a:pt x="293599" y="66064"/>
                  </a:cubicBezTo>
                  <a:cubicBezTo>
                    <a:pt x="314782" y="66064"/>
                    <a:pt x="327332" y="81929"/>
                    <a:pt x="327332" y="102246"/>
                  </a:cubicBezTo>
                  <a:lnTo>
                    <a:pt x="327332" y="116993"/>
                  </a:lnTo>
                  <a:lnTo>
                    <a:pt x="314223" y="116993"/>
                  </a:lnTo>
                  <a:lnTo>
                    <a:pt x="314223" y="102795"/>
                  </a:lnTo>
                  <a:cubicBezTo>
                    <a:pt x="314223" y="83874"/>
                    <a:pt x="305300" y="77196"/>
                    <a:pt x="297500" y="77196"/>
                  </a:cubicBezTo>
                  <a:cubicBezTo>
                    <a:pt x="281329" y="77196"/>
                    <a:pt x="281329" y="95007"/>
                    <a:pt x="281329" y="101409"/>
                  </a:cubicBezTo>
                  <a:lnTo>
                    <a:pt x="281329" y="178225"/>
                  </a:lnTo>
                  <a:lnTo>
                    <a:pt x="322031" y="178225"/>
                  </a:lnTo>
                  <a:lnTo>
                    <a:pt x="322031" y="191305"/>
                  </a:lnTo>
                  <a:lnTo>
                    <a:pt x="281329" y="191305"/>
                  </a:lnTo>
                  <a:lnTo>
                    <a:pt x="281329" y="244461"/>
                  </a:lnTo>
                  <a:lnTo>
                    <a:pt x="268228" y="244461"/>
                  </a:lnTo>
                  <a:cubicBezTo>
                    <a:pt x="267948" y="216634"/>
                    <a:pt x="254285" y="189077"/>
                    <a:pt x="226684" y="188240"/>
                  </a:cubicBezTo>
                  <a:lnTo>
                    <a:pt x="226684" y="178225"/>
                  </a:lnTo>
                  <a:lnTo>
                    <a:pt x="249547" y="178225"/>
                  </a:lnTo>
                  <a:close/>
                  <a:moveTo>
                    <a:pt x="407913" y="192972"/>
                  </a:moveTo>
                  <a:lnTo>
                    <a:pt x="359408" y="190745"/>
                  </a:lnTo>
                  <a:lnTo>
                    <a:pt x="359408" y="177667"/>
                  </a:lnTo>
                  <a:cubicBezTo>
                    <a:pt x="375851" y="177667"/>
                    <a:pt x="377810" y="177667"/>
                    <a:pt x="377810" y="166813"/>
                  </a:cubicBezTo>
                  <a:lnTo>
                    <a:pt x="377810" y="80810"/>
                  </a:lnTo>
                  <a:lnTo>
                    <a:pt x="358569" y="80810"/>
                  </a:lnTo>
                  <a:lnTo>
                    <a:pt x="358569" y="67732"/>
                  </a:lnTo>
                  <a:cubicBezTo>
                    <a:pt x="367211" y="68010"/>
                    <a:pt x="380872" y="68569"/>
                    <a:pt x="392581" y="68569"/>
                  </a:cubicBezTo>
                  <a:cubicBezTo>
                    <a:pt x="400944" y="68569"/>
                    <a:pt x="415164" y="68010"/>
                    <a:pt x="425206" y="67732"/>
                  </a:cubicBezTo>
                  <a:lnTo>
                    <a:pt x="425206" y="80810"/>
                  </a:lnTo>
                  <a:lnTo>
                    <a:pt x="407913" y="80810"/>
                  </a:lnTo>
                  <a:lnTo>
                    <a:pt x="407913" y="192972"/>
                  </a:lnTo>
                  <a:close/>
                  <a:moveTo>
                    <a:pt x="410703" y="239449"/>
                  </a:moveTo>
                  <a:cubicBezTo>
                    <a:pt x="410703" y="251699"/>
                    <a:pt x="400664" y="261163"/>
                    <a:pt x="388963" y="261163"/>
                  </a:cubicBezTo>
                  <a:cubicBezTo>
                    <a:pt x="376970" y="261163"/>
                    <a:pt x="367211" y="251419"/>
                    <a:pt x="367211" y="239449"/>
                  </a:cubicBezTo>
                  <a:cubicBezTo>
                    <a:pt x="367211" y="227486"/>
                    <a:pt x="376970" y="217742"/>
                    <a:pt x="388963" y="217742"/>
                  </a:cubicBezTo>
                  <a:cubicBezTo>
                    <a:pt x="400664" y="217742"/>
                    <a:pt x="410703" y="227207"/>
                    <a:pt x="410703" y="239449"/>
                  </a:cubicBezTo>
                  <a:close/>
                  <a:moveTo>
                    <a:pt x="534785" y="181001"/>
                  </a:moveTo>
                  <a:cubicBezTo>
                    <a:pt x="529776" y="176548"/>
                    <a:pt x="529216" y="170708"/>
                    <a:pt x="529216" y="168201"/>
                  </a:cubicBezTo>
                  <a:cubicBezTo>
                    <a:pt x="529216" y="155960"/>
                    <a:pt x="538955" y="150668"/>
                    <a:pt x="546484" y="150668"/>
                  </a:cubicBezTo>
                  <a:cubicBezTo>
                    <a:pt x="555132" y="150668"/>
                    <a:pt x="564060" y="156511"/>
                    <a:pt x="564060" y="168201"/>
                  </a:cubicBezTo>
                  <a:cubicBezTo>
                    <a:pt x="564060" y="192144"/>
                    <a:pt x="531707" y="193810"/>
                    <a:pt x="515530" y="193810"/>
                  </a:cubicBezTo>
                  <a:cubicBezTo>
                    <a:pt x="465637" y="193810"/>
                    <a:pt x="445005" y="161803"/>
                    <a:pt x="445005" y="129514"/>
                  </a:cubicBezTo>
                  <a:cubicBezTo>
                    <a:pt x="445005" y="92502"/>
                    <a:pt x="471215" y="66064"/>
                    <a:pt x="514159" y="66064"/>
                  </a:cubicBezTo>
                  <a:cubicBezTo>
                    <a:pt x="559302" y="66064"/>
                    <a:pt x="567670" y="98342"/>
                    <a:pt x="567670" y="100290"/>
                  </a:cubicBezTo>
                  <a:cubicBezTo>
                    <a:pt x="567670" y="104193"/>
                    <a:pt x="563780" y="104193"/>
                    <a:pt x="560982" y="104193"/>
                  </a:cubicBezTo>
                  <a:cubicBezTo>
                    <a:pt x="555972" y="104193"/>
                    <a:pt x="555692" y="103634"/>
                    <a:pt x="554292" y="100019"/>
                  </a:cubicBezTo>
                  <a:cubicBezTo>
                    <a:pt x="547044" y="82478"/>
                    <a:pt x="533666" y="77196"/>
                    <a:pt x="519448" y="77196"/>
                  </a:cubicBezTo>
                  <a:cubicBezTo>
                    <a:pt x="480686" y="77196"/>
                    <a:pt x="480686" y="118110"/>
                    <a:pt x="480686" y="130911"/>
                  </a:cubicBezTo>
                  <a:cubicBezTo>
                    <a:pt x="480686" y="146496"/>
                    <a:pt x="480686" y="182677"/>
                    <a:pt x="516650" y="182677"/>
                  </a:cubicBezTo>
                  <a:cubicBezTo>
                    <a:pt x="526417" y="182677"/>
                    <a:pt x="531147" y="181840"/>
                    <a:pt x="534785" y="18100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4" name="Freeform: Shape 2343">
              <a:extLst>
                <a:ext uri="{FF2B5EF4-FFF2-40B4-BE49-F238E27FC236}">
                  <a16:creationId xmlns:a16="http://schemas.microsoft.com/office/drawing/2014/main" id="{C4A38619-A191-606B-5270-4CFD3740704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V="1">
              <a:off x="4183093" y="-20103047"/>
              <a:ext cx="1629731" cy="278037"/>
            </a:xfrm>
            <a:custGeom>
              <a:avLst/>
              <a:gdLst>
                <a:gd name="connsiteX0" fmla="*/ 49342 w 1629731"/>
                <a:gd name="connsiteY0" fmla="*/ 133695 h 278037"/>
                <a:gd name="connsiteX1" fmla="*/ 49342 w 1629731"/>
                <a:gd name="connsiteY1" fmla="*/ 260883 h 278037"/>
                <a:gd name="connsiteX2" fmla="*/ 0 w 1629731"/>
                <a:gd name="connsiteY2" fmla="*/ 258658 h 278037"/>
                <a:gd name="connsiteX3" fmla="*/ 0 w 1629731"/>
                <a:gd name="connsiteY3" fmla="*/ 245578 h 278037"/>
                <a:gd name="connsiteX4" fmla="*/ 19255 w 1629731"/>
                <a:gd name="connsiteY4" fmla="*/ 234725 h 278037"/>
                <a:gd name="connsiteX5" fmla="*/ 19255 w 1629731"/>
                <a:gd name="connsiteY5" fmla="*/ 80810 h 278037"/>
                <a:gd name="connsiteX6" fmla="*/ 0 w 1629731"/>
                <a:gd name="connsiteY6" fmla="*/ 80810 h 278037"/>
                <a:gd name="connsiteX7" fmla="*/ 0 w 1629731"/>
                <a:gd name="connsiteY7" fmla="*/ 67732 h 278037"/>
                <a:gd name="connsiteX8" fmla="*/ 33473 w 1629731"/>
                <a:gd name="connsiteY8" fmla="*/ 68569 h 278037"/>
                <a:gd name="connsiteX9" fmla="*/ 67198 w 1629731"/>
                <a:gd name="connsiteY9" fmla="*/ 67732 h 278037"/>
                <a:gd name="connsiteX10" fmla="*/ 67198 w 1629731"/>
                <a:gd name="connsiteY10" fmla="*/ 80810 h 278037"/>
                <a:gd name="connsiteX11" fmla="*/ 47970 w 1629731"/>
                <a:gd name="connsiteY11" fmla="*/ 80810 h 278037"/>
                <a:gd name="connsiteX12" fmla="*/ 47970 w 1629731"/>
                <a:gd name="connsiteY12" fmla="*/ 116154 h 278037"/>
                <a:gd name="connsiteX13" fmla="*/ 63839 w 1629731"/>
                <a:gd name="connsiteY13" fmla="*/ 128126 h 278037"/>
                <a:gd name="connsiteX14" fmla="*/ 91995 w 1629731"/>
                <a:gd name="connsiteY14" fmla="*/ 93061 h 278037"/>
                <a:gd name="connsiteX15" fmla="*/ 98964 w 1629731"/>
                <a:gd name="connsiteY15" fmla="*/ 83317 h 278037"/>
                <a:gd name="connsiteX16" fmla="*/ 90343 w 1629731"/>
                <a:gd name="connsiteY16" fmla="*/ 80810 h 278037"/>
                <a:gd name="connsiteX17" fmla="*/ 90343 w 1629731"/>
                <a:gd name="connsiteY17" fmla="*/ 67732 h 278037"/>
                <a:gd name="connsiteX18" fmla="*/ 124348 w 1629731"/>
                <a:gd name="connsiteY18" fmla="*/ 68569 h 278037"/>
                <a:gd name="connsiteX19" fmla="*/ 153343 w 1629731"/>
                <a:gd name="connsiteY19" fmla="*/ 67732 h 278037"/>
                <a:gd name="connsiteX20" fmla="*/ 153343 w 1629731"/>
                <a:gd name="connsiteY20" fmla="*/ 80810 h 278037"/>
                <a:gd name="connsiteX21" fmla="*/ 148585 w 1629731"/>
                <a:gd name="connsiteY21" fmla="*/ 80810 h 278037"/>
                <a:gd name="connsiteX22" fmla="*/ 132156 w 1629731"/>
                <a:gd name="connsiteY22" fmla="*/ 86381 h 278037"/>
                <a:gd name="connsiteX23" fmla="*/ 85054 w 1629731"/>
                <a:gd name="connsiteY23" fmla="*/ 145107 h 278037"/>
                <a:gd name="connsiteX24" fmla="*/ 121269 w 1629731"/>
                <a:gd name="connsiteY24" fmla="*/ 173213 h 278037"/>
                <a:gd name="connsiteX25" fmla="*/ 146374 w 1629731"/>
                <a:gd name="connsiteY25" fmla="*/ 178225 h 278037"/>
                <a:gd name="connsiteX26" fmla="*/ 146374 w 1629731"/>
                <a:gd name="connsiteY26" fmla="*/ 191305 h 278037"/>
                <a:gd name="connsiteX27" fmla="*/ 124628 w 1629731"/>
                <a:gd name="connsiteY27" fmla="*/ 190467 h 278037"/>
                <a:gd name="connsiteX28" fmla="*/ 92554 w 1629731"/>
                <a:gd name="connsiteY28" fmla="*/ 191305 h 278037"/>
                <a:gd name="connsiteX29" fmla="*/ 92554 w 1629731"/>
                <a:gd name="connsiteY29" fmla="*/ 178225 h 278037"/>
                <a:gd name="connsiteX30" fmla="*/ 102042 w 1629731"/>
                <a:gd name="connsiteY30" fmla="*/ 175160 h 278037"/>
                <a:gd name="connsiteX31" fmla="*/ 49342 w 1629731"/>
                <a:gd name="connsiteY31" fmla="*/ 133695 h 278037"/>
                <a:gd name="connsiteX32" fmla="*/ 247324 w 1629731"/>
                <a:gd name="connsiteY32" fmla="*/ 116154 h 278037"/>
                <a:gd name="connsiteX33" fmla="*/ 247324 w 1629731"/>
                <a:gd name="connsiteY33" fmla="*/ 143151 h 278037"/>
                <a:gd name="connsiteX34" fmla="*/ 162271 w 1629731"/>
                <a:gd name="connsiteY34" fmla="*/ 143151 h 278037"/>
                <a:gd name="connsiteX35" fmla="*/ 162271 w 1629731"/>
                <a:gd name="connsiteY35" fmla="*/ 116154 h 278037"/>
                <a:gd name="connsiteX36" fmla="*/ 247324 w 1629731"/>
                <a:gd name="connsiteY36" fmla="*/ 116154 h 278037"/>
                <a:gd name="connsiteX37" fmla="*/ 294175 w 1629731"/>
                <a:gd name="connsiteY37" fmla="*/ 178225 h 278037"/>
                <a:gd name="connsiteX38" fmla="*/ 294175 w 1629731"/>
                <a:gd name="connsiteY38" fmla="*/ 101966 h 278037"/>
                <a:gd name="connsiteX39" fmla="*/ 338227 w 1629731"/>
                <a:gd name="connsiteY39" fmla="*/ 66064 h 278037"/>
                <a:gd name="connsiteX40" fmla="*/ 371952 w 1629731"/>
                <a:gd name="connsiteY40" fmla="*/ 102246 h 278037"/>
                <a:gd name="connsiteX41" fmla="*/ 371952 w 1629731"/>
                <a:gd name="connsiteY41" fmla="*/ 116993 h 278037"/>
                <a:gd name="connsiteX42" fmla="*/ 358826 w 1629731"/>
                <a:gd name="connsiteY42" fmla="*/ 116993 h 278037"/>
                <a:gd name="connsiteX43" fmla="*/ 358826 w 1629731"/>
                <a:gd name="connsiteY43" fmla="*/ 102795 h 278037"/>
                <a:gd name="connsiteX44" fmla="*/ 342117 w 1629731"/>
                <a:gd name="connsiteY44" fmla="*/ 77196 h 278037"/>
                <a:gd name="connsiteX45" fmla="*/ 325941 w 1629731"/>
                <a:gd name="connsiteY45" fmla="*/ 101409 h 278037"/>
                <a:gd name="connsiteX46" fmla="*/ 325941 w 1629731"/>
                <a:gd name="connsiteY46" fmla="*/ 178225 h 278037"/>
                <a:gd name="connsiteX47" fmla="*/ 366662 w 1629731"/>
                <a:gd name="connsiteY47" fmla="*/ 178225 h 278037"/>
                <a:gd name="connsiteX48" fmla="*/ 366662 w 1629731"/>
                <a:gd name="connsiteY48" fmla="*/ 191305 h 278037"/>
                <a:gd name="connsiteX49" fmla="*/ 325941 w 1629731"/>
                <a:gd name="connsiteY49" fmla="*/ 191305 h 278037"/>
                <a:gd name="connsiteX50" fmla="*/ 325941 w 1629731"/>
                <a:gd name="connsiteY50" fmla="*/ 244461 h 278037"/>
                <a:gd name="connsiteX51" fmla="*/ 312843 w 1629731"/>
                <a:gd name="connsiteY51" fmla="*/ 244461 h 278037"/>
                <a:gd name="connsiteX52" fmla="*/ 271309 w 1629731"/>
                <a:gd name="connsiteY52" fmla="*/ 188240 h 278037"/>
                <a:gd name="connsiteX53" fmla="*/ 271309 w 1629731"/>
                <a:gd name="connsiteY53" fmla="*/ 178225 h 278037"/>
                <a:gd name="connsiteX54" fmla="*/ 294175 w 1629731"/>
                <a:gd name="connsiteY54" fmla="*/ 178225 h 278037"/>
                <a:gd name="connsiteX55" fmla="*/ 541192 w 1629731"/>
                <a:gd name="connsiteY55" fmla="*/ 128405 h 278037"/>
                <a:gd name="connsiteX56" fmla="*/ 470104 w 1629731"/>
                <a:gd name="connsiteY56" fmla="*/ 193810 h 278037"/>
                <a:gd name="connsiteX57" fmla="*/ 399016 w 1629731"/>
                <a:gd name="connsiteY57" fmla="*/ 128405 h 278037"/>
                <a:gd name="connsiteX58" fmla="*/ 470104 w 1629731"/>
                <a:gd name="connsiteY58" fmla="*/ 66064 h 278037"/>
                <a:gd name="connsiteX59" fmla="*/ 541192 w 1629731"/>
                <a:gd name="connsiteY59" fmla="*/ 128405 h 278037"/>
                <a:gd name="connsiteX60" fmla="*/ 470104 w 1629731"/>
                <a:gd name="connsiteY60" fmla="*/ 77196 h 278037"/>
                <a:gd name="connsiteX61" fmla="*/ 434700 w 1629731"/>
                <a:gd name="connsiteY61" fmla="*/ 131470 h 278037"/>
                <a:gd name="connsiteX62" fmla="*/ 439430 w 1629731"/>
                <a:gd name="connsiteY62" fmla="*/ 167643 h 278037"/>
                <a:gd name="connsiteX63" fmla="*/ 470104 w 1629731"/>
                <a:gd name="connsiteY63" fmla="*/ 183788 h 278037"/>
                <a:gd name="connsiteX64" fmla="*/ 499658 w 1629731"/>
                <a:gd name="connsiteY64" fmla="*/ 169599 h 278037"/>
                <a:gd name="connsiteX65" fmla="*/ 505508 w 1629731"/>
                <a:gd name="connsiteY65" fmla="*/ 131470 h 278037"/>
                <a:gd name="connsiteX66" fmla="*/ 470104 w 1629731"/>
                <a:gd name="connsiteY66" fmla="*/ 77196 h 278037"/>
                <a:gd name="connsiteX67" fmla="*/ 621488 w 1629731"/>
                <a:gd name="connsiteY67" fmla="*/ 120607 h 278037"/>
                <a:gd name="connsiteX68" fmla="*/ 596970 w 1629731"/>
                <a:gd name="connsiteY68" fmla="*/ 151787 h 278037"/>
                <a:gd name="connsiteX69" fmla="*/ 621488 w 1629731"/>
                <a:gd name="connsiteY69" fmla="*/ 182957 h 278037"/>
                <a:gd name="connsiteX70" fmla="*/ 646032 w 1629731"/>
                <a:gd name="connsiteY70" fmla="*/ 151787 h 278037"/>
                <a:gd name="connsiteX71" fmla="*/ 621488 w 1629731"/>
                <a:gd name="connsiteY71" fmla="*/ 120607 h 278037"/>
                <a:gd name="connsiteX72" fmla="*/ 587483 w 1629731"/>
                <a:gd name="connsiteY72" fmla="*/ 117831 h 278037"/>
                <a:gd name="connsiteX73" fmla="*/ 621488 w 1629731"/>
                <a:gd name="connsiteY73" fmla="*/ 110593 h 278037"/>
                <a:gd name="connsiteX74" fmla="*/ 676987 w 1629731"/>
                <a:gd name="connsiteY74" fmla="*/ 151787 h 278037"/>
                <a:gd name="connsiteX75" fmla="*/ 665820 w 1629731"/>
                <a:gd name="connsiteY75" fmla="*/ 178504 h 278037"/>
                <a:gd name="connsiteX76" fmla="*/ 683116 w 1629731"/>
                <a:gd name="connsiteY76" fmla="*/ 183788 h 278037"/>
                <a:gd name="connsiteX77" fmla="*/ 681996 w 1629731"/>
                <a:gd name="connsiteY77" fmla="*/ 178225 h 278037"/>
                <a:gd name="connsiteX78" fmla="*/ 693975 w 1629731"/>
                <a:gd name="connsiteY78" fmla="*/ 166255 h 278037"/>
                <a:gd name="connsiteX79" fmla="*/ 705981 w 1629731"/>
                <a:gd name="connsiteY79" fmla="*/ 178225 h 278037"/>
                <a:gd name="connsiteX80" fmla="*/ 688405 w 1629731"/>
                <a:gd name="connsiteY80" fmla="*/ 194369 h 278037"/>
                <a:gd name="connsiteX81" fmla="*/ 658850 w 1629731"/>
                <a:gd name="connsiteY81" fmla="*/ 183788 h 278037"/>
                <a:gd name="connsiteX82" fmla="*/ 621488 w 1629731"/>
                <a:gd name="connsiteY82" fmla="*/ 192972 h 278037"/>
                <a:gd name="connsiteX83" fmla="*/ 566016 w 1629731"/>
                <a:gd name="connsiteY83" fmla="*/ 151787 h 278037"/>
                <a:gd name="connsiteX84" fmla="*/ 580514 w 1629731"/>
                <a:gd name="connsiteY84" fmla="*/ 122563 h 278037"/>
                <a:gd name="connsiteX85" fmla="*/ 571026 w 1629731"/>
                <a:gd name="connsiteY85" fmla="*/ 97793 h 278037"/>
                <a:gd name="connsiteX86" fmla="*/ 583313 w 1629731"/>
                <a:gd name="connsiteY86" fmla="*/ 71076 h 278037"/>
                <a:gd name="connsiteX87" fmla="*/ 559327 w 1629731"/>
                <a:gd name="connsiteY87" fmla="*/ 46855 h 278037"/>
                <a:gd name="connsiteX88" fmla="*/ 630416 w 1629731"/>
                <a:gd name="connsiteY88" fmla="*/ 11790 h 278037"/>
                <a:gd name="connsiteX89" fmla="*/ 701503 w 1629731"/>
                <a:gd name="connsiteY89" fmla="*/ 47693 h 278037"/>
                <a:gd name="connsiteX90" fmla="*/ 680597 w 1629731"/>
                <a:gd name="connsiteY90" fmla="*/ 83037 h 278037"/>
                <a:gd name="connsiteX91" fmla="*/ 621488 w 1629731"/>
                <a:gd name="connsiteY91" fmla="*/ 90834 h 278037"/>
                <a:gd name="connsiteX92" fmla="*/ 600021 w 1629731"/>
                <a:gd name="connsiteY92" fmla="*/ 91113 h 278037"/>
                <a:gd name="connsiteX93" fmla="*/ 584712 w 1629731"/>
                <a:gd name="connsiteY93" fmla="*/ 108646 h 278037"/>
                <a:gd name="connsiteX94" fmla="*/ 587483 w 1629731"/>
                <a:gd name="connsiteY94" fmla="*/ 117831 h 278037"/>
                <a:gd name="connsiteX95" fmla="*/ 604779 w 1629731"/>
                <a:gd name="connsiteY95" fmla="*/ 64117 h 278037"/>
                <a:gd name="connsiteX96" fmla="*/ 637384 w 1629731"/>
                <a:gd name="connsiteY96" fmla="*/ 64117 h 278037"/>
                <a:gd name="connsiteX97" fmla="*/ 677518 w 1629731"/>
                <a:gd name="connsiteY97" fmla="*/ 46855 h 278037"/>
                <a:gd name="connsiteX98" fmla="*/ 630416 w 1629731"/>
                <a:gd name="connsiteY98" fmla="*/ 21804 h 278037"/>
                <a:gd name="connsiteX99" fmla="*/ 583313 w 1629731"/>
                <a:gd name="connsiteY99" fmla="*/ 47413 h 278037"/>
                <a:gd name="connsiteX100" fmla="*/ 604779 w 1629731"/>
                <a:gd name="connsiteY100" fmla="*/ 64117 h 278037"/>
                <a:gd name="connsiteX101" fmla="*/ 839537 w 1629731"/>
                <a:gd name="connsiteY101" fmla="*/ 128405 h 278037"/>
                <a:gd name="connsiteX102" fmla="*/ 848465 w 1629731"/>
                <a:gd name="connsiteY102" fmla="*/ 135923 h 278037"/>
                <a:gd name="connsiteX103" fmla="*/ 832848 w 1629731"/>
                <a:gd name="connsiteY103" fmla="*/ 178776 h 278037"/>
                <a:gd name="connsiteX104" fmla="*/ 788516 w 1629731"/>
                <a:gd name="connsiteY104" fmla="*/ 193810 h 278037"/>
                <a:gd name="connsiteX105" fmla="*/ 719639 w 1629731"/>
                <a:gd name="connsiteY105" fmla="*/ 130351 h 278037"/>
                <a:gd name="connsiteX106" fmla="*/ 792406 w 1629731"/>
                <a:gd name="connsiteY106" fmla="*/ 66064 h 278037"/>
                <a:gd name="connsiteX107" fmla="*/ 848465 w 1629731"/>
                <a:gd name="connsiteY107" fmla="*/ 100290 h 278037"/>
                <a:gd name="connsiteX108" fmla="*/ 841776 w 1629731"/>
                <a:gd name="connsiteY108" fmla="*/ 105302 h 278037"/>
                <a:gd name="connsiteX109" fmla="*/ 834807 w 1629731"/>
                <a:gd name="connsiteY109" fmla="*/ 99461 h 278037"/>
                <a:gd name="connsiteX110" fmla="*/ 794925 w 1629731"/>
                <a:gd name="connsiteY110" fmla="*/ 77196 h 278037"/>
                <a:gd name="connsiteX111" fmla="*/ 755323 w 1629731"/>
                <a:gd name="connsiteY111" fmla="*/ 128405 h 278037"/>
                <a:gd name="connsiteX112" fmla="*/ 839537 w 1629731"/>
                <a:gd name="connsiteY112" fmla="*/ 128405 h 278037"/>
                <a:gd name="connsiteX113" fmla="*/ 755323 w 1629731"/>
                <a:gd name="connsiteY113" fmla="*/ 137590 h 278037"/>
                <a:gd name="connsiteX114" fmla="*/ 762040 w 1629731"/>
                <a:gd name="connsiteY114" fmla="*/ 169320 h 278037"/>
                <a:gd name="connsiteX115" fmla="*/ 788516 w 1629731"/>
                <a:gd name="connsiteY115" fmla="*/ 183788 h 278037"/>
                <a:gd name="connsiteX116" fmla="*/ 821961 w 1629731"/>
                <a:gd name="connsiteY116" fmla="*/ 137590 h 278037"/>
                <a:gd name="connsiteX117" fmla="*/ 755323 w 1629731"/>
                <a:gd name="connsiteY117" fmla="*/ 137590 h 278037"/>
                <a:gd name="connsiteX118" fmla="*/ 886388 w 1629731"/>
                <a:gd name="connsiteY118" fmla="*/ 178225 h 278037"/>
                <a:gd name="connsiteX119" fmla="*/ 886388 w 1629731"/>
                <a:gd name="connsiteY119" fmla="*/ 101966 h 278037"/>
                <a:gd name="connsiteX120" fmla="*/ 930440 w 1629731"/>
                <a:gd name="connsiteY120" fmla="*/ 66064 h 278037"/>
                <a:gd name="connsiteX121" fmla="*/ 964164 w 1629731"/>
                <a:gd name="connsiteY121" fmla="*/ 102246 h 278037"/>
                <a:gd name="connsiteX122" fmla="*/ 964164 w 1629731"/>
                <a:gd name="connsiteY122" fmla="*/ 116993 h 278037"/>
                <a:gd name="connsiteX123" fmla="*/ 951067 w 1629731"/>
                <a:gd name="connsiteY123" fmla="*/ 116993 h 278037"/>
                <a:gd name="connsiteX124" fmla="*/ 951067 w 1629731"/>
                <a:gd name="connsiteY124" fmla="*/ 102795 h 278037"/>
                <a:gd name="connsiteX125" fmla="*/ 934330 w 1629731"/>
                <a:gd name="connsiteY125" fmla="*/ 77196 h 278037"/>
                <a:gd name="connsiteX126" fmla="*/ 918182 w 1629731"/>
                <a:gd name="connsiteY126" fmla="*/ 101409 h 278037"/>
                <a:gd name="connsiteX127" fmla="*/ 918182 w 1629731"/>
                <a:gd name="connsiteY127" fmla="*/ 178225 h 278037"/>
                <a:gd name="connsiteX128" fmla="*/ 958875 w 1629731"/>
                <a:gd name="connsiteY128" fmla="*/ 178225 h 278037"/>
                <a:gd name="connsiteX129" fmla="*/ 958875 w 1629731"/>
                <a:gd name="connsiteY129" fmla="*/ 191305 h 278037"/>
                <a:gd name="connsiteX130" fmla="*/ 918182 w 1629731"/>
                <a:gd name="connsiteY130" fmla="*/ 191305 h 278037"/>
                <a:gd name="connsiteX131" fmla="*/ 918182 w 1629731"/>
                <a:gd name="connsiteY131" fmla="*/ 244461 h 278037"/>
                <a:gd name="connsiteX132" fmla="*/ 905055 w 1629731"/>
                <a:gd name="connsiteY132" fmla="*/ 244461 h 278037"/>
                <a:gd name="connsiteX133" fmla="*/ 863522 w 1629731"/>
                <a:gd name="connsiteY133" fmla="*/ 188240 h 278037"/>
                <a:gd name="connsiteX134" fmla="*/ 863522 w 1629731"/>
                <a:gd name="connsiteY134" fmla="*/ 178225 h 278037"/>
                <a:gd name="connsiteX135" fmla="*/ 886388 w 1629731"/>
                <a:gd name="connsiteY135" fmla="*/ 178225 h 278037"/>
                <a:gd name="connsiteX136" fmla="*/ 1014094 w 1629731"/>
                <a:gd name="connsiteY136" fmla="*/ 80810 h 278037"/>
                <a:gd name="connsiteX137" fmla="*/ 994839 w 1629731"/>
                <a:gd name="connsiteY137" fmla="*/ 80810 h 278037"/>
                <a:gd name="connsiteX138" fmla="*/ 994839 w 1629731"/>
                <a:gd name="connsiteY138" fmla="*/ 67732 h 278037"/>
                <a:gd name="connsiteX139" fmla="*/ 1029991 w 1629731"/>
                <a:gd name="connsiteY139" fmla="*/ 68569 h 278037"/>
                <a:gd name="connsiteX140" fmla="*/ 1065115 w 1629731"/>
                <a:gd name="connsiteY140" fmla="*/ 67732 h 278037"/>
                <a:gd name="connsiteX141" fmla="*/ 1065115 w 1629731"/>
                <a:gd name="connsiteY141" fmla="*/ 80810 h 278037"/>
                <a:gd name="connsiteX142" fmla="*/ 1045860 w 1629731"/>
                <a:gd name="connsiteY142" fmla="*/ 80810 h 278037"/>
                <a:gd name="connsiteX143" fmla="*/ 1045860 w 1629731"/>
                <a:gd name="connsiteY143" fmla="*/ 138978 h 278037"/>
                <a:gd name="connsiteX144" fmla="*/ 1087421 w 1629731"/>
                <a:gd name="connsiteY144" fmla="*/ 182957 h 278037"/>
                <a:gd name="connsiteX145" fmla="*/ 1102730 w 1629731"/>
                <a:gd name="connsiteY145" fmla="*/ 155960 h 278037"/>
                <a:gd name="connsiteX146" fmla="*/ 1102730 w 1629731"/>
                <a:gd name="connsiteY146" fmla="*/ 80810 h 278037"/>
                <a:gd name="connsiteX147" fmla="*/ 1083503 w 1629731"/>
                <a:gd name="connsiteY147" fmla="*/ 80810 h 278037"/>
                <a:gd name="connsiteX148" fmla="*/ 1083503 w 1629731"/>
                <a:gd name="connsiteY148" fmla="*/ 67732 h 278037"/>
                <a:gd name="connsiteX149" fmla="*/ 1118627 w 1629731"/>
                <a:gd name="connsiteY149" fmla="*/ 68569 h 278037"/>
                <a:gd name="connsiteX150" fmla="*/ 1153751 w 1629731"/>
                <a:gd name="connsiteY150" fmla="*/ 67732 h 278037"/>
                <a:gd name="connsiteX151" fmla="*/ 1153751 w 1629731"/>
                <a:gd name="connsiteY151" fmla="*/ 80810 h 278037"/>
                <a:gd name="connsiteX152" fmla="*/ 1134524 w 1629731"/>
                <a:gd name="connsiteY152" fmla="*/ 80810 h 278037"/>
                <a:gd name="connsiteX153" fmla="*/ 1134524 w 1629731"/>
                <a:gd name="connsiteY153" fmla="*/ 152896 h 278037"/>
                <a:gd name="connsiteX154" fmla="*/ 1091591 w 1629731"/>
                <a:gd name="connsiteY154" fmla="*/ 192972 h 278037"/>
                <a:gd name="connsiteX155" fmla="*/ 1044181 w 1629731"/>
                <a:gd name="connsiteY155" fmla="*/ 165696 h 278037"/>
                <a:gd name="connsiteX156" fmla="*/ 1044181 w 1629731"/>
                <a:gd name="connsiteY156" fmla="*/ 260883 h 278037"/>
                <a:gd name="connsiteX157" fmla="*/ 994839 w 1629731"/>
                <a:gd name="connsiteY157" fmla="*/ 258658 h 278037"/>
                <a:gd name="connsiteX158" fmla="*/ 994839 w 1629731"/>
                <a:gd name="connsiteY158" fmla="*/ 245578 h 278037"/>
                <a:gd name="connsiteX159" fmla="*/ 1014094 w 1629731"/>
                <a:gd name="connsiteY159" fmla="*/ 234725 h 278037"/>
                <a:gd name="connsiteX160" fmla="*/ 1014094 w 1629731"/>
                <a:gd name="connsiteY160" fmla="*/ 80810 h 278037"/>
                <a:gd name="connsiteX161" fmla="*/ 1289014 w 1629731"/>
                <a:gd name="connsiteY161" fmla="*/ 128405 h 278037"/>
                <a:gd name="connsiteX162" fmla="*/ 1297914 w 1629731"/>
                <a:gd name="connsiteY162" fmla="*/ 135923 h 278037"/>
                <a:gd name="connsiteX163" fmla="*/ 1282297 w 1629731"/>
                <a:gd name="connsiteY163" fmla="*/ 178776 h 278037"/>
                <a:gd name="connsiteX164" fmla="*/ 1237965 w 1629731"/>
                <a:gd name="connsiteY164" fmla="*/ 193810 h 278037"/>
                <a:gd name="connsiteX165" fmla="*/ 1169116 w 1629731"/>
                <a:gd name="connsiteY165" fmla="*/ 130351 h 278037"/>
                <a:gd name="connsiteX166" fmla="*/ 1241883 w 1629731"/>
                <a:gd name="connsiteY166" fmla="*/ 66064 h 278037"/>
                <a:gd name="connsiteX167" fmla="*/ 1297914 w 1629731"/>
                <a:gd name="connsiteY167" fmla="*/ 100290 h 278037"/>
                <a:gd name="connsiteX168" fmla="*/ 1291225 w 1629731"/>
                <a:gd name="connsiteY168" fmla="*/ 105302 h 278037"/>
                <a:gd name="connsiteX169" fmla="*/ 1284256 w 1629731"/>
                <a:gd name="connsiteY169" fmla="*/ 99461 h 278037"/>
                <a:gd name="connsiteX170" fmla="*/ 1244402 w 1629731"/>
                <a:gd name="connsiteY170" fmla="*/ 77196 h 278037"/>
                <a:gd name="connsiteX171" fmla="*/ 1204800 w 1629731"/>
                <a:gd name="connsiteY171" fmla="*/ 128405 h 278037"/>
                <a:gd name="connsiteX172" fmla="*/ 1289014 w 1629731"/>
                <a:gd name="connsiteY172" fmla="*/ 128405 h 278037"/>
                <a:gd name="connsiteX173" fmla="*/ 1204800 w 1629731"/>
                <a:gd name="connsiteY173" fmla="*/ 137590 h 278037"/>
                <a:gd name="connsiteX174" fmla="*/ 1211489 w 1629731"/>
                <a:gd name="connsiteY174" fmla="*/ 169320 h 278037"/>
                <a:gd name="connsiteX175" fmla="*/ 1237965 w 1629731"/>
                <a:gd name="connsiteY175" fmla="*/ 183788 h 278037"/>
                <a:gd name="connsiteX176" fmla="*/ 1271438 w 1629731"/>
                <a:gd name="connsiteY176" fmla="*/ 137590 h 278037"/>
                <a:gd name="connsiteX177" fmla="*/ 1204800 w 1629731"/>
                <a:gd name="connsiteY177" fmla="*/ 137590 h 278037"/>
                <a:gd name="connsiteX178" fmla="*/ 1363740 w 1629731"/>
                <a:gd name="connsiteY178" fmla="*/ 161523 h 278037"/>
                <a:gd name="connsiteX179" fmla="*/ 1363740 w 1629731"/>
                <a:gd name="connsiteY179" fmla="*/ 192972 h 278037"/>
                <a:gd name="connsiteX180" fmla="*/ 1317449 w 1629731"/>
                <a:gd name="connsiteY180" fmla="*/ 190745 h 278037"/>
                <a:gd name="connsiteX181" fmla="*/ 1317449 w 1629731"/>
                <a:gd name="connsiteY181" fmla="*/ 177667 h 278037"/>
                <a:gd name="connsiteX182" fmla="*/ 1336677 w 1629731"/>
                <a:gd name="connsiteY182" fmla="*/ 166813 h 278037"/>
                <a:gd name="connsiteX183" fmla="*/ 1336677 w 1629731"/>
                <a:gd name="connsiteY183" fmla="*/ 80810 h 278037"/>
                <a:gd name="connsiteX184" fmla="*/ 1317449 w 1629731"/>
                <a:gd name="connsiteY184" fmla="*/ 80810 h 278037"/>
                <a:gd name="connsiteX185" fmla="*/ 1317449 w 1629731"/>
                <a:gd name="connsiteY185" fmla="*/ 67732 h 278037"/>
                <a:gd name="connsiteX186" fmla="*/ 1352573 w 1629731"/>
                <a:gd name="connsiteY186" fmla="*/ 68569 h 278037"/>
                <a:gd name="connsiteX187" fmla="*/ 1391056 w 1629731"/>
                <a:gd name="connsiteY187" fmla="*/ 67732 h 278037"/>
                <a:gd name="connsiteX188" fmla="*/ 1391056 w 1629731"/>
                <a:gd name="connsiteY188" fmla="*/ 80810 h 278037"/>
                <a:gd name="connsiteX189" fmla="*/ 1366791 w 1629731"/>
                <a:gd name="connsiteY189" fmla="*/ 80810 h 278037"/>
                <a:gd name="connsiteX190" fmla="*/ 1366791 w 1629731"/>
                <a:gd name="connsiteY190" fmla="*/ 129514 h 278037"/>
                <a:gd name="connsiteX191" fmla="*/ 1401635 w 1629731"/>
                <a:gd name="connsiteY191" fmla="*/ 182957 h 278037"/>
                <a:gd name="connsiteX192" fmla="*/ 1396345 w 1629731"/>
                <a:gd name="connsiteY192" fmla="*/ 170148 h 278037"/>
                <a:gd name="connsiteX193" fmla="*/ 1413362 w 1629731"/>
                <a:gd name="connsiteY193" fmla="*/ 153175 h 278037"/>
                <a:gd name="connsiteX194" fmla="*/ 1430350 w 1629731"/>
                <a:gd name="connsiteY194" fmla="*/ 170148 h 278037"/>
                <a:gd name="connsiteX195" fmla="*/ 1400796 w 1629731"/>
                <a:gd name="connsiteY195" fmla="*/ 192972 h 278037"/>
                <a:gd name="connsiteX196" fmla="*/ 1363740 w 1629731"/>
                <a:gd name="connsiteY196" fmla="*/ 161523 h 278037"/>
                <a:gd name="connsiteX197" fmla="*/ 1533259 w 1629731"/>
                <a:gd name="connsiteY197" fmla="*/ 137311 h 278037"/>
                <a:gd name="connsiteX198" fmla="*/ 1510954 w 1629731"/>
                <a:gd name="connsiteY198" fmla="*/ 225819 h 278037"/>
                <a:gd name="connsiteX199" fmla="*/ 1461892 w 1629731"/>
                <a:gd name="connsiteY199" fmla="*/ 276468 h 278037"/>
                <a:gd name="connsiteX200" fmla="*/ 1456854 w 1629731"/>
                <a:gd name="connsiteY200" fmla="*/ 272575 h 278037"/>
                <a:gd name="connsiteX201" fmla="*/ 1461612 w 1629731"/>
                <a:gd name="connsiteY201" fmla="*/ 266175 h 278037"/>
                <a:gd name="connsiteX202" fmla="*/ 1506196 w 1629731"/>
                <a:gd name="connsiteY202" fmla="*/ 137590 h 278037"/>
                <a:gd name="connsiteX203" fmla="*/ 1461332 w 1629731"/>
                <a:gd name="connsiteY203" fmla="*/ 8175 h 278037"/>
                <a:gd name="connsiteX204" fmla="*/ 1456854 w 1629731"/>
                <a:gd name="connsiteY204" fmla="*/ 2326 h 278037"/>
                <a:gd name="connsiteX205" fmla="*/ 1461892 w 1629731"/>
                <a:gd name="connsiteY205" fmla="*/ -1569 h 278037"/>
                <a:gd name="connsiteX206" fmla="*/ 1483358 w 1629731"/>
                <a:gd name="connsiteY206" fmla="*/ 13458 h 278037"/>
                <a:gd name="connsiteX207" fmla="*/ 1533259 w 1629731"/>
                <a:gd name="connsiteY207" fmla="*/ 137311 h 278037"/>
                <a:gd name="connsiteX208" fmla="*/ 1629732 w 1629731"/>
                <a:gd name="connsiteY208" fmla="*/ 169599 h 278037"/>
                <a:gd name="connsiteX209" fmla="*/ 1607986 w 1629731"/>
                <a:gd name="connsiteY209" fmla="*/ 191305 h 278037"/>
                <a:gd name="connsiteX210" fmla="*/ 1586240 w 1629731"/>
                <a:gd name="connsiteY210" fmla="*/ 169599 h 278037"/>
                <a:gd name="connsiteX211" fmla="*/ 1607986 w 1629731"/>
                <a:gd name="connsiteY211" fmla="*/ 147884 h 278037"/>
                <a:gd name="connsiteX212" fmla="*/ 1629732 w 1629731"/>
                <a:gd name="connsiteY212" fmla="*/ 169599 h 278037"/>
                <a:gd name="connsiteX213" fmla="*/ 1629732 w 1629731"/>
                <a:gd name="connsiteY213" fmla="*/ 89437 h 278037"/>
                <a:gd name="connsiteX214" fmla="*/ 1607986 w 1629731"/>
                <a:gd name="connsiteY214" fmla="*/ 111151 h 278037"/>
                <a:gd name="connsiteX215" fmla="*/ 1586240 w 1629731"/>
                <a:gd name="connsiteY215" fmla="*/ 89437 h 278037"/>
                <a:gd name="connsiteX216" fmla="*/ 1607986 w 1629731"/>
                <a:gd name="connsiteY216" fmla="*/ 67732 h 278037"/>
                <a:gd name="connsiteX217" fmla="*/ 1629732 w 1629731"/>
                <a:gd name="connsiteY217" fmla="*/ 89437 h 27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1629731" h="278037">
                  <a:moveTo>
                    <a:pt x="49342" y="133695"/>
                  </a:moveTo>
                  <a:lnTo>
                    <a:pt x="49342" y="260883"/>
                  </a:lnTo>
                  <a:lnTo>
                    <a:pt x="0" y="258658"/>
                  </a:lnTo>
                  <a:lnTo>
                    <a:pt x="0" y="245578"/>
                  </a:lnTo>
                  <a:cubicBezTo>
                    <a:pt x="17296" y="245578"/>
                    <a:pt x="19255" y="245578"/>
                    <a:pt x="19255" y="234725"/>
                  </a:cubicBezTo>
                  <a:lnTo>
                    <a:pt x="19255" y="80810"/>
                  </a:lnTo>
                  <a:lnTo>
                    <a:pt x="0" y="80810"/>
                  </a:lnTo>
                  <a:lnTo>
                    <a:pt x="0" y="67732"/>
                  </a:lnTo>
                  <a:cubicBezTo>
                    <a:pt x="10327" y="68010"/>
                    <a:pt x="23426" y="68569"/>
                    <a:pt x="33473" y="68569"/>
                  </a:cubicBezTo>
                  <a:cubicBezTo>
                    <a:pt x="43773" y="68569"/>
                    <a:pt x="57150" y="68010"/>
                    <a:pt x="67198" y="67732"/>
                  </a:cubicBezTo>
                  <a:lnTo>
                    <a:pt x="67198" y="80810"/>
                  </a:lnTo>
                  <a:lnTo>
                    <a:pt x="47970" y="80810"/>
                  </a:lnTo>
                  <a:lnTo>
                    <a:pt x="47970" y="116154"/>
                  </a:lnTo>
                  <a:cubicBezTo>
                    <a:pt x="56031" y="122563"/>
                    <a:pt x="58270" y="124231"/>
                    <a:pt x="63839" y="128126"/>
                  </a:cubicBezTo>
                  <a:lnTo>
                    <a:pt x="91995" y="93061"/>
                  </a:lnTo>
                  <a:cubicBezTo>
                    <a:pt x="94513" y="89717"/>
                    <a:pt x="98964" y="84154"/>
                    <a:pt x="98964" y="83317"/>
                  </a:cubicBezTo>
                  <a:cubicBezTo>
                    <a:pt x="98964" y="80810"/>
                    <a:pt x="93954" y="80810"/>
                    <a:pt x="90343" y="80810"/>
                  </a:cubicBezTo>
                  <a:lnTo>
                    <a:pt x="90343" y="67732"/>
                  </a:lnTo>
                  <a:cubicBezTo>
                    <a:pt x="98683" y="68289"/>
                    <a:pt x="122949" y="68569"/>
                    <a:pt x="124348" y="68569"/>
                  </a:cubicBezTo>
                  <a:cubicBezTo>
                    <a:pt x="134395" y="68569"/>
                    <a:pt x="143855" y="68289"/>
                    <a:pt x="153343" y="67732"/>
                  </a:cubicBezTo>
                  <a:lnTo>
                    <a:pt x="153343" y="80810"/>
                  </a:lnTo>
                  <a:lnTo>
                    <a:pt x="148585" y="80810"/>
                  </a:lnTo>
                  <a:cubicBezTo>
                    <a:pt x="136606" y="80810"/>
                    <a:pt x="135767" y="81929"/>
                    <a:pt x="132156" y="86381"/>
                  </a:cubicBezTo>
                  <a:lnTo>
                    <a:pt x="85054" y="145107"/>
                  </a:lnTo>
                  <a:lnTo>
                    <a:pt x="121269" y="173213"/>
                  </a:lnTo>
                  <a:cubicBezTo>
                    <a:pt x="125188" y="176277"/>
                    <a:pt x="127706" y="178225"/>
                    <a:pt x="146374" y="178225"/>
                  </a:cubicBezTo>
                  <a:lnTo>
                    <a:pt x="146374" y="191305"/>
                  </a:lnTo>
                  <a:cubicBezTo>
                    <a:pt x="138845" y="190467"/>
                    <a:pt x="131877" y="190467"/>
                    <a:pt x="124628" y="190467"/>
                  </a:cubicBezTo>
                  <a:cubicBezTo>
                    <a:pt x="117099" y="190467"/>
                    <a:pt x="98964" y="191025"/>
                    <a:pt x="92554" y="191305"/>
                  </a:cubicBezTo>
                  <a:lnTo>
                    <a:pt x="92554" y="178225"/>
                  </a:lnTo>
                  <a:cubicBezTo>
                    <a:pt x="98964" y="178225"/>
                    <a:pt x="99803" y="177387"/>
                    <a:pt x="102042" y="175160"/>
                  </a:cubicBezTo>
                  <a:lnTo>
                    <a:pt x="49342" y="133695"/>
                  </a:lnTo>
                  <a:close/>
                  <a:moveTo>
                    <a:pt x="247324" y="116154"/>
                  </a:moveTo>
                  <a:lnTo>
                    <a:pt x="247324" y="143151"/>
                  </a:lnTo>
                  <a:lnTo>
                    <a:pt x="162271" y="143151"/>
                  </a:lnTo>
                  <a:lnTo>
                    <a:pt x="162271" y="116154"/>
                  </a:lnTo>
                  <a:lnTo>
                    <a:pt x="247324" y="116154"/>
                  </a:lnTo>
                  <a:close/>
                  <a:moveTo>
                    <a:pt x="294175" y="178225"/>
                  </a:moveTo>
                  <a:lnTo>
                    <a:pt x="294175" y="101966"/>
                  </a:lnTo>
                  <a:cubicBezTo>
                    <a:pt x="294175" y="72184"/>
                    <a:pt x="318412" y="66064"/>
                    <a:pt x="338227" y="66064"/>
                  </a:cubicBezTo>
                  <a:cubicBezTo>
                    <a:pt x="359386" y="66064"/>
                    <a:pt x="371952" y="81929"/>
                    <a:pt x="371952" y="102246"/>
                  </a:cubicBezTo>
                  <a:lnTo>
                    <a:pt x="371952" y="116993"/>
                  </a:lnTo>
                  <a:lnTo>
                    <a:pt x="358826" y="116993"/>
                  </a:lnTo>
                  <a:lnTo>
                    <a:pt x="358826" y="102795"/>
                  </a:lnTo>
                  <a:cubicBezTo>
                    <a:pt x="358826" y="83874"/>
                    <a:pt x="349926" y="77196"/>
                    <a:pt x="342117" y="77196"/>
                  </a:cubicBezTo>
                  <a:cubicBezTo>
                    <a:pt x="325941" y="77196"/>
                    <a:pt x="325941" y="95007"/>
                    <a:pt x="325941" y="101409"/>
                  </a:cubicBezTo>
                  <a:lnTo>
                    <a:pt x="325941" y="178225"/>
                  </a:lnTo>
                  <a:lnTo>
                    <a:pt x="366662" y="178225"/>
                  </a:lnTo>
                  <a:lnTo>
                    <a:pt x="366662" y="191305"/>
                  </a:lnTo>
                  <a:lnTo>
                    <a:pt x="325941" y="191305"/>
                  </a:lnTo>
                  <a:lnTo>
                    <a:pt x="325941" y="244461"/>
                  </a:lnTo>
                  <a:lnTo>
                    <a:pt x="312843" y="244461"/>
                  </a:lnTo>
                  <a:cubicBezTo>
                    <a:pt x="312563" y="216634"/>
                    <a:pt x="298905" y="189077"/>
                    <a:pt x="271309" y="188240"/>
                  </a:cubicBezTo>
                  <a:lnTo>
                    <a:pt x="271309" y="178225"/>
                  </a:lnTo>
                  <a:lnTo>
                    <a:pt x="294175" y="178225"/>
                  </a:lnTo>
                  <a:close/>
                  <a:moveTo>
                    <a:pt x="541192" y="128405"/>
                  </a:moveTo>
                  <a:cubicBezTo>
                    <a:pt x="541192" y="165696"/>
                    <a:pt x="515527" y="193810"/>
                    <a:pt x="470104" y="193810"/>
                  </a:cubicBezTo>
                  <a:cubicBezTo>
                    <a:pt x="424373" y="193810"/>
                    <a:pt x="399016" y="165416"/>
                    <a:pt x="399016" y="128405"/>
                  </a:cubicBezTo>
                  <a:cubicBezTo>
                    <a:pt x="399016" y="93890"/>
                    <a:pt x="423533" y="66064"/>
                    <a:pt x="470104" y="66064"/>
                  </a:cubicBezTo>
                  <a:cubicBezTo>
                    <a:pt x="516927" y="66064"/>
                    <a:pt x="541192" y="94169"/>
                    <a:pt x="541192" y="128405"/>
                  </a:cubicBezTo>
                  <a:close/>
                  <a:moveTo>
                    <a:pt x="470104" y="77196"/>
                  </a:moveTo>
                  <a:cubicBezTo>
                    <a:pt x="434700" y="77196"/>
                    <a:pt x="434700" y="107249"/>
                    <a:pt x="434700" y="131470"/>
                  </a:cubicBezTo>
                  <a:cubicBezTo>
                    <a:pt x="434700" y="143990"/>
                    <a:pt x="434700" y="158187"/>
                    <a:pt x="439430" y="167643"/>
                  </a:cubicBezTo>
                  <a:cubicBezTo>
                    <a:pt x="444719" y="177945"/>
                    <a:pt x="456418" y="183788"/>
                    <a:pt x="470104" y="183788"/>
                  </a:cubicBezTo>
                  <a:cubicBezTo>
                    <a:pt x="481802" y="183788"/>
                    <a:pt x="493501" y="179333"/>
                    <a:pt x="499658" y="169599"/>
                  </a:cubicBezTo>
                  <a:cubicBezTo>
                    <a:pt x="505508" y="160135"/>
                    <a:pt x="505508" y="144828"/>
                    <a:pt x="505508" y="131470"/>
                  </a:cubicBezTo>
                  <a:cubicBezTo>
                    <a:pt x="505508" y="107249"/>
                    <a:pt x="505508" y="77196"/>
                    <a:pt x="470104" y="77196"/>
                  </a:cubicBezTo>
                  <a:close/>
                  <a:moveTo>
                    <a:pt x="621488" y="120607"/>
                  </a:moveTo>
                  <a:cubicBezTo>
                    <a:pt x="596970" y="120607"/>
                    <a:pt x="596970" y="139258"/>
                    <a:pt x="596970" y="151787"/>
                  </a:cubicBezTo>
                  <a:cubicBezTo>
                    <a:pt x="596970" y="164308"/>
                    <a:pt x="596970" y="182957"/>
                    <a:pt x="621488" y="182957"/>
                  </a:cubicBezTo>
                  <a:cubicBezTo>
                    <a:pt x="646032" y="182957"/>
                    <a:pt x="646032" y="164308"/>
                    <a:pt x="646032" y="151787"/>
                  </a:cubicBezTo>
                  <a:cubicBezTo>
                    <a:pt x="646032" y="139258"/>
                    <a:pt x="646032" y="120607"/>
                    <a:pt x="621488" y="120607"/>
                  </a:cubicBezTo>
                  <a:close/>
                  <a:moveTo>
                    <a:pt x="587483" y="117831"/>
                  </a:moveTo>
                  <a:cubicBezTo>
                    <a:pt x="600301" y="111151"/>
                    <a:pt x="614519" y="110593"/>
                    <a:pt x="621488" y="110593"/>
                  </a:cubicBezTo>
                  <a:cubicBezTo>
                    <a:pt x="661649" y="110593"/>
                    <a:pt x="676987" y="132299"/>
                    <a:pt x="676987" y="151787"/>
                  </a:cubicBezTo>
                  <a:cubicBezTo>
                    <a:pt x="676987" y="164867"/>
                    <a:pt x="670017" y="174052"/>
                    <a:pt x="665820" y="178504"/>
                  </a:cubicBezTo>
                  <a:cubicBezTo>
                    <a:pt x="674188" y="182957"/>
                    <a:pt x="680037" y="183508"/>
                    <a:pt x="683116" y="183788"/>
                  </a:cubicBezTo>
                  <a:cubicBezTo>
                    <a:pt x="682556" y="182399"/>
                    <a:pt x="681996" y="179893"/>
                    <a:pt x="681996" y="178225"/>
                  </a:cubicBezTo>
                  <a:cubicBezTo>
                    <a:pt x="681996" y="171267"/>
                    <a:pt x="686726" y="166255"/>
                    <a:pt x="693975" y="166255"/>
                  </a:cubicBezTo>
                  <a:cubicBezTo>
                    <a:pt x="701224" y="166255"/>
                    <a:pt x="705981" y="171545"/>
                    <a:pt x="705981" y="178225"/>
                  </a:cubicBezTo>
                  <a:cubicBezTo>
                    <a:pt x="705981" y="184625"/>
                    <a:pt x="701224" y="194369"/>
                    <a:pt x="688405" y="194369"/>
                  </a:cubicBezTo>
                  <a:cubicBezTo>
                    <a:pt x="684235" y="194369"/>
                    <a:pt x="671109" y="193532"/>
                    <a:pt x="658850" y="183788"/>
                  </a:cubicBezTo>
                  <a:cubicBezTo>
                    <a:pt x="653841" y="187132"/>
                    <a:pt x="642114" y="192972"/>
                    <a:pt x="621488" y="192972"/>
                  </a:cubicBezTo>
                  <a:cubicBezTo>
                    <a:pt x="581354" y="192972"/>
                    <a:pt x="566016" y="171267"/>
                    <a:pt x="566016" y="151787"/>
                  </a:cubicBezTo>
                  <a:cubicBezTo>
                    <a:pt x="566016" y="140375"/>
                    <a:pt x="571586" y="128963"/>
                    <a:pt x="580514" y="122563"/>
                  </a:cubicBezTo>
                  <a:cubicBezTo>
                    <a:pt x="572705" y="112819"/>
                    <a:pt x="571026" y="103634"/>
                    <a:pt x="571026" y="97793"/>
                  </a:cubicBezTo>
                  <a:cubicBezTo>
                    <a:pt x="571026" y="93610"/>
                    <a:pt x="572146" y="79981"/>
                    <a:pt x="583313" y="71076"/>
                  </a:cubicBezTo>
                  <a:cubicBezTo>
                    <a:pt x="579674" y="70237"/>
                    <a:pt x="559327" y="64388"/>
                    <a:pt x="559327" y="46855"/>
                  </a:cubicBezTo>
                  <a:cubicBezTo>
                    <a:pt x="559327" y="32667"/>
                    <a:pt x="574665" y="11790"/>
                    <a:pt x="630416" y="11790"/>
                  </a:cubicBezTo>
                  <a:cubicBezTo>
                    <a:pt x="679757" y="11790"/>
                    <a:pt x="701503" y="28214"/>
                    <a:pt x="701503" y="47693"/>
                  </a:cubicBezTo>
                  <a:cubicBezTo>
                    <a:pt x="701503" y="56040"/>
                    <a:pt x="699292" y="73573"/>
                    <a:pt x="680597" y="83037"/>
                  </a:cubicBezTo>
                  <a:cubicBezTo>
                    <a:pt x="664980" y="90834"/>
                    <a:pt x="648272" y="90834"/>
                    <a:pt x="621488" y="90834"/>
                  </a:cubicBezTo>
                  <a:cubicBezTo>
                    <a:pt x="614267" y="90834"/>
                    <a:pt x="601420" y="90834"/>
                    <a:pt x="600021" y="91113"/>
                  </a:cubicBezTo>
                  <a:cubicBezTo>
                    <a:pt x="587763" y="93061"/>
                    <a:pt x="584712" y="103634"/>
                    <a:pt x="584712" y="108646"/>
                  </a:cubicBezTo>
                  <a:cubicBezTo>
                    <a:pt x="584712" y="111431"/>
                    <a:pt x="585803" y="115605"/>
                    <a:pt x="587483" y="117831"/>
                  </a:cubicBezTo>
                  <a:close/>
                  <a:moveTo>
                    <a:pt x="604779" y="64117"/>
                  </a:moveTo>
                  <a:lnTo>
                    <a:pt x="637384" y="64117"/>
                  </a:lnTo>
                  <a:cubicBezTo>
                    <a:pt x="646032" y="64117"/>
                    <a:pt x="677518" y="64117"/>
                    <a:pt x="677518" y="46855"/>
                  </a:cubicBezTo>
                  <a:cubicBezTo>
                    <a:pt x="677518" y="36840"/>
                    <a:pt x="666659" y="21804"/>
                    <a:pt x="630416" y="21804"/>
                  </a:cubicBezTo>
                  <a:cubicBezTo>
                    <a:pt x="596970" y="21804"/>
                    <a:pt x="583313" y="34613"/>
                    <a:pt x="583313" y="47413"/>
                  </a:cubicBezTo>
                  <a:cubicBezTo>
                    <a:pt x="583313" y="64117"/>
                    <a:pt x="600861" y="64117"/>
                    <a:pt x="604779" y="64117"/>
                  </a:cubicBezTo>
                  <a:close/>
                  <a:moveTo>
                    <a:pt x="839537" y="128405"/>
                  </a:moveTo>
                  <a:cubicBezTo>
                    <a:pt x="845666" y="128405"/>
                    <a:pt x="848465" y="128405"/>
                    <a:pt x="848465" y="135923"/>
                  </a:cubicBezTo>
                  <a:cubicBezTo>
                    <a:pt x="848465" y="144548"/>
                    <a:pt x="846785" y="164867"/>
                    <a:pt x="832848" y="178776"/>
                  </a:cubicBezTo>
                  <a:cubicBezTo>
                    <a:pt x="822521" y="188799"/>
                    <a:pt x="807743" y="193810"/>
                    <a:pt x="788516" y="193810"/>
                  </a:cubicBezTo>
                  <a:cubicBezTo>
                    <a:pt x="743904" y="193810"/>
                    <a:pt x="719639" y="165147"/>
                    <a:pt x="719639" y="130351"/>
                  </a:cubicBezTo>
                  <a:cubicBezTo>
                    <a:pt x="719639" y="93061"/>
                    <a:pt x="747543" y="66064"/>
                    <a:pt x="792406" y="66064"/>
                  </a:cubicBezTo>
                  <a:cubicBezTo>
                    <a:pt x="836458" y="66064"/>
                    <a:pt x="848465" y="95566"/>
                    <a:pt x="848465" y="100290"/>
                  </a:cubicBezTo>
                  <a:cubicBezTo>
                    <a:pt x="848465" y="105302"/>
                    <a:pt x="843147" y="105302"/>
                    <a:pt x="841776" y="105302"/>
                  </a:cubicBezTo>
                  <a:cubicBezTo>
                    <a:pt x="837018" y="105302"/>
                    <a:pt x="836458" y="103914"/>
                    <a:pt x="834807" y="99461"/>
                  </a:cubicBezTo>
                  <a:cubicBezTo>
                    <a:pt x="828930" y="86102"/>
                    <a:pt x="813033" y="77196"/>
                    <a:pt x="794925" y="77196"/>
                  </a:cubicBezTo>
                  <a:cubicBezTo>
                    <a:pt x="755603" y="77196"/>
                    <a:pt x="755323" y="114207"/>
                    <a:pt x="755323" y="128405"/>
                  </a:cubicBezTo>
                  <a:lnTo>
                    <a:pt x="839537" y="128405"/>
                  </a:lnTo>
                  <a:close/>
                  <a:moveTo>
                    <a:pt x="755323" y="137590"/>
                  </a:moveTo>
                  <a:cubicBezTo>
                    <a:pt x="755883" y="148443"/>
                    <a:pt x="756163" y="160135"/>
                    <a:pt x="762040" y="169320"/>
                  </a:cubicBezTo>
                  <a:cubicBezTo>
                    <a:pt x="769289" y="180452"/>
                    <a:pt x="780428" y="183788"/>
                    <a:pt x="788516" y="183788"/>
                  </a:cubicBezTo>
                  <a:cubicBezTo>
                    <a:pt x="821121" y="183788"/>
                    <a:pt x="821681" y="147335"/>
                    <a:pt x="821961" y="137590"/>
                  </a:cubicBezTo>
                  <a:lnTo>
                    <a:pt x="755323" y="137590"/>
                  </a:lnTo>
                  <a:close/>
                  <a:moveTo>
                    <a:pt x="886388" y="178225"/>
                  </a:moveTo>
                  <a:lnTo>
                    <a:pt x="886388" y="101966"/>
                  </a:lnTo>
                  <a:cubicBezTo>
                    <a:pt x="886388" y="72184"/>
                    <a:pt x="910625" y="66064"/>
                    <a:pt x="930440" y="66064"/>
                  </a:cubicBezTo>
                  <a:cubicBezTo>
                    <a:pt x="951626" y="66064"/>
                    <a:pt x="964164" y="81929"/>
                    <a:pt x="964164" y="102246"/>
                  </a:cubicBezTo>
                  <a:lnTo>
                    <a:pt x="964164" y="116993"/>
                  </a:lnTo>
                  <a:lnTo>
                    <a:pt x="951067" y="116993"/>
                  </a:lnTo>
                  <a:lnTo>
                    <a:pt x="951067" y="102795"/>
                  </a:lnTo>
                  <a:cubicBezTo>
                    <a:pt x="951067" y="83874"/>
                    <a:pt x="942139" y="77196"/>
                    <a:pt x="934330" y="77196"/>
                  </a:cubicBezTo>
                  <a:cubicBezTo>
                    <a:pt x="918182" y="77196"/>
                    <a:pt x="918182" y="95007"/>
                    <a:pt x="918182" y="101409"/>
                  </a:cubicBezTo>
                  <a:lnTo>
                    <a:pt x="918182" y="178225"/>
                  </a:lnTo>
                  <a:lnTo>
                    <a:pt x="958875" y="178225"/>
                  </a:lnTo>
                  <a:lnTo>
                    <a:pt x="958875" y="191305"/>
                  </a:lnTo>
                  <a:lnTo>
                    <a:pt x="918182" y="191305"/>
                  </a:lnTo>
                  <a:lnTo>
                    <a:pt x="918182" y="244461"/>
                  </a:lnTo>
                  <a:lnTo>
                    <a:pt x="905055" y="244461"/>
                  </a:lnTo>
                  <a:cubicBezTo>
                    <a:pt x="904775" y="216634"/>
                    <a:pt x="891117" y="189077"/>
                    <a:pt x="863522" y="188240"/>
                  </a:cubicBezTo>
                  <a:lnTo>
                    <a:pt x="863522" y="178225"/>
                  </a:lnTo>
                  <a:lnTo>
                    <a:pt x="886388" y="178225"/>
                  </a:lnTo>
                  <a:close/>
                  <a:moveTo>
                    <a:pt x="1014094" y="80810"/>
                  </a:moveTo>
                  <a:lnTo>
                    <a:pt x="994839" y="80810"/>
                  </a:lnTo>
                  <a:lnTo>
                    <a:pt x="994839" y="67732"/>
                  </a:lnTo>
                  <a:cubicBezTo>
                    <a:pt x="1002647" y="68010"/>
                    <a:pt x="1019384" y="68569"/>
                    <a:pt x="1029991" y="68569"/>
                  </a:cubicBezTo>
                  <a:cubicBezTo>
                    <a:pt x="1040850" y="68569"/>
                    <a:pt x="1057307" y="68010"/>
                    <a:pt x="1065115" y="67732"/>
                  </a:cubicBezTo>
                  <a:lnTo>
                    <a:pt x="1065115" y="80810"/>
                  </a:lnTo>
                  <a:lnTo>
                    <a:pt x="1045860" y="80810"/>
                  </a:lnTo>
                  <a:lnTo>
                    <a:pt x="1045860" y="138978"/>
                  </a:lnTo>
                  <a:cubicBezTo>
                    <a:pt x="1045860" y="169320"/>
                    <a:pt x="1069845" y="182957"/>
                    <a:pt x="1087421" y="182957"/>
                  </a:cubicBezTo>
                  <a:cubicBezTo>
                    <a:pt x="1096881" y="182957"/>
                    <a:pt x="1102730" y="177108"/>
                    <a:pt x="1102730" y="155960"/>
                  </a:cubicBezTo>
                  <a:lnTo>
                    <a:pt x="1102730" y="80810"/>
                  </a:lnTo>
                  <a:lnTo>
                    <a:pt x="1083503" y="80810"/>
                  </a:lnTo>
                  <a:lnTo>
                    <a:pt x="1083503" y="67732"/>
                  </a:lnTo>
                  <a:cubicBezTo>
                    <a:pt x="1091311" y="68010"/>
                    <a:pt x="1108048" y="68569"/>
                    <a:pt x="1118627" y="68569"/>
                  </a:cubicBezTo>
                  <a:cubicBezTo>
                    <a:pt x="1129514" y="68569"/>
                    <a:pt x="1145943" y="68010"/>
                    <a:pt x="1153751" y="67732"/>
                  </a:cubicBezTo>
                  <a:lnTo>
                    <a:pt x="1153751" y="80810"/>
                  </a:lnTo>
                  <a:lnTo>
                    <a:pt x="1134524" y="80810"/>
                  </a:lnTo>
                  <a:lnTo>
                    <a:pt x="1134524" y="152896"/>
                  </a:lnTo>
                  <a:cubicBezTo>
                    <a:pt x="1134524" y="182120"/>
                    <a:pt x="1119467" y="192972"/>
                    <a:pt x="1091591" y="192972"/>
                  </a:cubicBezTo>
                  <a:cubicBezTo>
                    <a:pt x="1064835" y="192972"/>
                    <a:pt x="1050618" y="176828"/>
                    <a:pt x="1044181" y="165696"/>
                  </a:cubicBezTo>
                  <a:lnTo>
                    <a:pt x="1044181" y="260883"/>
                  </a:lnTo>
                  <a:lnTo>
                    <a:pt x="994839" y="258658"/>
                  </a:lnTo>
                  <a:lnTo>
                    <a:pt x="994839" y="245578"/>
                  </a:lnTo>
                  <a:cubicBezTo>
                    <a:pt x="1012135" y="245578"/>
                    <a:pt x="1014094" y="245578"/>
                    <a:pt x="1014094" y="234725"/>
                  </a:cubicBezTo>
                  <a:lnTo>
                    <a:pt x="1014094" y="80810"/>
                  </a:lnTo>
                  <a:close/>
                  <a:moveTo>
                    <a:pt x="1289014" y="128405"/>
                  </a:moveTo>
                  <a:cubicBezTo>
                    <a:pt x="1295143" y="128405"/>
                    <a:pt x="1297914" y="128405"/>
                    <a:pt x="1297914" y="135923"/>
                  </a:cubicBezTo>
                  <a:cubicBezTo>
                    <a:pt x="1297914" y="144548"/>
                    <a:pt x="1296235" y="164867"/>
                    <a:pt x="1282297" y="178776"/>
                  </a:cubicBezTo>
                  <a:cubicBezTo>
                    <a:pt x="1271998" y="188799"/>
                    <a:pt x="1257220" y="193810"/>
                    <a:pt x="1237965" y="193810"/>
                  </a:cubicBezTo>
                  <a:cubicBezTo>
                    <a:pt x="1193381" y="193810"/>
                    <a:pt x="1169116" y="165147"/>
                    <a:pt x="1169116" y="130351"/>
                  </a:cubicBezTo>
                  <a:cubicBezTo>
                    <a:pt x="1169116" y="93061"/>
                    <a:pt x="1196991" y="66064"/>
                    <a:pt x="1241883" y="66064"/>
                  </a:cubicBezTo>
                  <a:cubicBezTo>
                    <a:pt x="1285935" y="66064"/>
                    <a:pt x="1297914" y="95566"/>
                    <a:pt x="1297914" y="100290"/>
                  </a:cubicBezTo>
                  <a:cubicBezTo>
                    <a:pt x="1297914" y="105302"/>
                    <a:pt x="1292624" y="105302"/>
                    <a:pt x="1291225" y="105302"/>
                  </a:cubicBezTo>
                  <a:cubicBezTo>
                    <a:pt x="1286495" y="105302"/>
                    <a:pt x="1285935" y="103914"/>
                    <a:pt x="1284256" y="99461"/>
                  </a:cubicBezTo>
                  <a:cubicBezTo>
                    <a:pt x="1278407" y="86102"/>
                    <a:pt x="1262510" y="77196"/>
                    <a:pt x="1244402" y="77196"/>
                  </a:cubicBezTo>
                  <a:cubicBezTo>
                    <a:pt x="1205080" y="77196"/>
                    <a:pt x="1204800" y="114207"/>
                    <a:pt x="1204800" y="128405"/>
                  </a:cubicBezTo>
                  <a:lnTo>
                    <a:pt x="1289014" y="128405"/>
                  </a:lnTo>
                  <a:close/>
                  <a:moveTo>
                    <a:pt x="1204800" y="137590"/>
                  </a:moveTo>
                  <a:cubicBezTo>
                    <a:pt x="1205360" y="148443"/>
                    <a:pt x="1205640" y="160135"/>
                    <a:pt x="1211489" y="169320"/>
                  </a:cubicBezTo>
                  <a:cubicBezTo>
                    <a:pt x="1218738" y="180452"/>
                    <a:pt x="1229905" y="183788"/>
                    <a:pt x="1237965" y="183788"/>
                  </a:cubicBezTo>
                  <a:cubicBezTo>
                    <a:pt x="1270598" y="183788"/>
                    <a:pt x="1271158" y="147335"/>
                    <a:pt x="1271438" y="137590"/>
                  </a:cubicBezTo>
                  <a:lnTo>
                    <a:pt x="1204800" y="137590"/>
                  </a:lnTo>
                  <a:close/>
                  <a:moveTo>
                    <a:pt x="1363740" y="161523"/>
                  </a:moveTo>
                  <a:lnTo>
                    <a:pt x="1363740" y="192972"/>
                  </a:lnTo>
                  <a:lnTo>
                    <a:pt x="1317449" y="190745"/>
                  </a:lnTo>
                  <a:lnTo>
                    <a:pt x="1317449" y="177667"/>
                  </a:lnTo>
                  <a:cubicBezTo>
                    <a:pt x="1334745" y="177667"/>
                    <a:pt x="1336677" y="177667"/>
                    <a:pt x="1336677" y="166813"/>
                  </a:cubicBezTo>
                  <a:lnTo>
                    <a:pt x="1336677" y="80810"/>
                  </a:lnTo>
                  <a:lnTo>
                    <a:pt x="1317449" y="80810"/>
                  </a:lnTo>
                  <a:lnTo>
                    <a:pt x="1317449" y="67732"/>
                  </a:lnTo>
                  <a:cubicBezTo>
                    <a:pt x="1327217" y="68010"/>
                    <a:pt x="1339755" y="68569"/>
                    <a:pt x="1352573" y="68569"/>
                  </a:cubicBezTo>
                  <a:cubicBezTo>
                    <a:pt x="1363180" y="68569"/>
                    <a:pt x="1381009" y="68569"/>
                    <a:pt x="1391056" y="67732"/>
                  </a:cubicBezTo>
                  <a:lnTo>
                    <a:pt x="1391056" y="80810"/>
                  </a:lnTo>
                  <a:lnTo>
                    <a:pt x="1366791" y="80810"/>
                  </a:lnTo>
                  <a:lnTo>
                    <a:pt x="1366791" y="129514"/>
                  </a:lnTo>
                  <a:cubicBezTo>
                    <a:pt x="1366791" y="149002"/>
                    <a:pt x="1373760" y="182957"/>
                    <a:pt x="1401635" y="182957"/>
                  </a:cubicBezTo>
                  <a:cubicBezTo>
                    <a:pt x="1401355" y="182677"/>
                    <a:pt x="1396345" y="178225"/>
                    <a:pt x="1396345" y="170148"/>
                  </a:cubicBezTo>
                  <a:cubicBezTo>
                    <a:pt x="1396345" y="158736"/>
                    <a:pt x="1405273" y="153175"/>
                    <a:pt x="1413362" y="153175"/>
                  </a:cubicBezTo>
                  <a:cubicBezTo>
                    <a:pt x="1421450" y="153175"/>
                    <a:pt x="1430350" y="159016"/>
                    <a:pt x="1430350" y="170148"/>
                  </a:cubicBezTo>
                  <a:cubicBezTo>
                    <a:pt x="1430350" y="184905"/>
                    <a:pt x="1415321" y="192972"/>
                    <a:pt x="1400796" y="192972"/>
                  </a:cubicBezTo>
                  <a:cubicBezTo>
                    <a:pt x="1381288" y="192972"/>
                    <a:pt x="1370149" y="179055"/>
                    <a:pt x="1363740" y="161523"/>
                  </a:cubicBezTo>
                  <a:close/>
                  <a:moveTo>
                    <a:pt x="1533259" y="137311"/>
                  </a:moveTo>
                  <a:cubicBezTo>
                    <a:pt x="1533259" y="172096"/>
                    <a:pt x="1524052" y="202717"/>
                    <a:pt x="1510954" y="225819"/>
                  </a:cubicBezTo>
                  <a:cubicBezTo>
                    <a:pt x="1492538" y="257819"/>
                    <a:pt x="1467182" y="276468"/>
                    <a:pt x="1461892" y="276468"/>
                  </a:cubicBezTo>
                  <a:cubicBezTo>
                    <a:pt x="1459653" y="276468"/>
                    <a:pt x="1456854" y="275631"/>
                    <a:pt x="1456854" y="272575"/>
                  </a:cubicBezTo>
                  <a:cubicBezTo>
                    <a:pt x="1456854" y="271178"/>
                    <a:pt x="1456854" y="270628"/>
                    <a:pt x="1461612" y="266175"/>
                  </a:cubicBezTo>
                  <a:cubicBezTo>
                    <a:pt x="1496736" y="230542"/>
                    <a:pt x="1506196" y="181281"/>
                    <a:pt x="1506196" y="137590"/>
                  </a:cubicBezTo>
                  <a:cubicBezTo>
                    <a:pt x="1506196" y="82757"/>
                    <a:pt x="1491978" y="39067"/>
                    <a:pt x="1461332" y="8175"/>
                  </a:cubicBezTo>
                  <a:cubicBezTo>
                    <a:pt x="1457134" y="3994"/>
                    <a:pt x="1456854" y="3723"/>
                    <a:pt x="1456854" y="2326"/>
                  </a:cubicBezTo>
                  <a:cubicBezTo>
                    <a:pt x="1456854" y="-730"/>
                    <a:pt x="1459653" y="-1569"/>
                    <a:pt x="1461892" y="-1569"/>
                  </a:cubicBezTo>
                  <a:cubicBezTo>
                    <a:pt x="1466622" y="-1569"/>
                    <a:pt x="1478349" y="8726"/>
                    <a:pt x="1483358" y="13458"/>
                  </a:cubicBezTo>
                  <a:cubicBezTo>
                    <a:pt x="1526851" y="56599"/>
                    <a:pt x="1533259" y="107807"/>
                    <a:pt x="1533259" y="137311"/>
                  </a:cubicBezTo>
                  <a:close/>
                  <a:moveTo>
                    <a:pt x="1629732" y="169599"/>
                  </a:moveTo>
                  <a:cubicBezTo>
                    <a:pt x="1629732" y="181560"/>
                    <a:pt x="1619965" y="191305"/>
                    <a:pt x="1607986" y="191305"/>
                  </a:cubicBezTo>
                  <a:cubicBezTo>
                    <a:pt x="1596007" y="191305"/>
                    <a:pt x="1586240" y="181560"/>
                    <a:pt x="1586240" y="169599"/>
                  </a:cubicBezTo>
                  <a:cubicBezTo>
                    <a:pt x="1586240" y="157628"/>
                    <a:pt x="1596007" y="147884"/>
                    <a:pt x="1607986" y="147884"/>
                  </a:cubicBezTo>
                  <a:cubicBezTo>
                    <a:pt x="1619965" y="147884"/>
                    <a:pt x="1629732" y="157628"/>
                    <a:pt x="1629732" y="169599"/>
                  </a:cubicBezTo>
                  <a:close/>
                  <a:moveTo>
                    <a:pt x="1629732" y="89437"/>
                  </a:moveTo>
                  <a:cubicBezTo>
                    <a:pt x="1629732" y="101409"/>
                    <a:pt x="1619965" y="111151"/>
                    <a:pt x="1607986" y="111151"/>
                  </a:cubicBezTo>
                  <a:cubicBezTo>
                    <a:pt x="1596007" y="111151"/>
                    <a:pt x="1586240" y="101409"/>
                    <a:pt x="1586240" y="89437"/>
                  </a:cubicBezTo>
                  <a:cubicBezTo>
                    <a:pt x="1586240" y="77476"/>
                    <a:pt x="1596007" y="67732"/>
                    <a:pt x="1607986" y="67732"/>
                  </a:cubicBezTo>
                  <a:cubicBezTo>
                    <a:pt x="1619965" y="67732"/>
                    <a:pt x="1629732" y="77476"/>
                    <a:pt x="1629732" y="8943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5" name="Freeform: Shape 2344">
              <a:extLst>
                <a:ext uri="{FF2B5EF4-FFF2-40B4-BE49-F238E27FC236}">
                  <a16:creationId xmlns:a16="http://schemas.microsoft.com/office/drawing/2014/main" id="{F70BB5CD-7E53-5685-AA72-8A915B93BF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flipV="1">
              <a:off x="6043545" y="-20084398"/>
              <a:ext cx="484575" cy="244082"/>
            </a:xfrm>
            <a:custGeom>
              <a:avLst/>
              <a:gdLst>
                <a:gd name="connsiteX0" fmla="*/ 161697 w 484575"/>
                <a:gd name="connsiteY0" fmla="*/ 220808 h 244082"/>
                <a:gd name="connsiteX1" fmla="*/ 183720 w 484575"/>
                <a:gd name="connsiteY1" fmla="*/ 233888 h 244082"/>
                <a:gd name="connsiteX2" fmla="*/ 190410 w 484575"/>
                <a:gd name="connsiteY2" fmla="*/ 233888 h 244082"/>
                <a:gd name="connsiteX3" fmla="*/ 190410 w 484575"/>
                <a:gd name="connsiteY3" fmla="*/ 242514 h 244082"/>
                <a:gd name="connsiteX4" fmla="*/ 149426 w 484575"/>
                <a:gd name="connsiteY4" fmla="*/ 241685 h 244082"/>
                <a:gd name="connsiteX5" fmla="*/ 108171 w 484575"/>
                <a:gd name="connsiteY5" fmla="*/ 242514 h 244082"/>
                <a:gd name="connsiteX6" fmla="*/ 108171 w 484575"/>
                <a:gd name="connsiteY6" fmla="*/ 233888 h 244082"/>
                <a:gd name="connsiteX7" fmla="*/ 114862 w 484575"/>
                <a:gd name="connsiteY7" fmla="*/ 233888 h 244082"/>
                <a:gd name="connsiteX8" fmla="*/ 136885 w 484575"/>
                <a:gd name="connsiteY8" fmla="*/ 220808 h 244082"/>
                <a:gd name="connsiteX9" fmla="*/ 136885 w 484575"/>
                <a:gd name="connsiteY9" fmla="*/ 155682 h 244082"/>
                <a:gd name="connsiteX10" fmla="*/ 53526 w 484575"/>
                <a:gd name="connsiteY10" fmla="*/ 155682 h 244082"/>
                <a:gd name="connsiteX11" fmla="*/ 53526 w 484575"/>
                <a:gd name="connsiteY11" fmla="*/ 220808 h 244082"/>
                <a:gd name="connsiteX12" fmla="*/ 75548 w 484575"/>
                <a:gd name="connsiteY12" fmla="*/ 233888 h 244082"/>
                <a:gd name="connsiteX13" fmla="*/ 82239 w 484575"/>
                <a:gd name="connsiteY13" fmla="*/ 233888 h 244082"/>
                <a:gd name="connsiteX14" fmla="*/ 82239 w 484575"/>
                <a:gd name="connsiteY14" fmla="*/ 242514 h 244082"/>
                <a:gd name="connsiteX15" fmla="*/ 41264 w 484575"/>
                <a:gd name="connsiteY15" fmla="*/ 241685 h 244082"/>
                <a:gd name="connsiteX16" fmla="*/ 0 w 484575"/>
                <a:gd name="connsiteY16" fmla="*/ 242514 h 244082"/>
                <a:gd name="connsiteX17" fmla="*/ 0 w 484575"/>
                <a:gd name="connsiteY17" fmla="*/ 233888 h 244082"/>
                <a:gd name="connsiteX18" fmla="*/ 6691 w 484575"/>
                <a:gd name="connsiteY18" fmla="*/ 233888 h 244082"/>
                <a:gd name="connsiteX19" fmla="*/ 28713 w 484575"/>
                <a:gd name="connsiteY19" fmla="*/ 220808 h 244082"/>
                <a:gd name="connsiteX20" fmla="*/ 28713 w 484575"/>
                <a:gd name="connsiteY20" fmla="*/ 74132 h 244082"/>
                <a:gd name="connsiteX21" fmla="*/ 6691 w 484575"/>
                <a:gd name="connsiteY21" fmla="*/ 61052 h 244082"/>
                <a:gd name="connsiteX22" fmla="*/ 0 w 484575"/>
                <a:gd name="connsiteY22" fmla="*/ 61052 h 244082"/>
                <a:gd name="connsiteX23" fmla="*/ 0 w 484575"/>
                <a:gd name="connsiteY23" fmla="*/ 52427 h 244082"/>
                <a:gd name="connsiteX24" fmla="*/ 40984 w 484575"/>
                <a:gd name="connsiteY24" fmla="*/ 53264 h 244082"/>
                <a:gd name="connsiteX25" fmla="*/ 82239 w 484575"/>
                <a:gd name="connsiteY25" fmla="*/ 52427 h 244082"/>
                <a:gd name="connsiteX26" fmla="*/ 82239 w 484575"/>
                <a:gd name="connsiteY26" fmla="*/ 61052 h 244082"/>
                <a:gd name="connsiteX27" fmla="*/ 75548 w 484575"/>
                <a:gd name="connsiteY27" fmla="*/ 61052 h 244082"/>
                <a:gd name="connsiteX28" fmla="*/ 53526 w 484575"/>
                <a:gd name="connsiteY28" fmla="*/ 74132 h 244082"/>
                <a:gd name="connsiteX29" fmla="*/ 53526 w 484575"/>
                <a:gd name="connsiteY29" fmla="*/ 147055 h 244082"/>
                <a:gd name="connsiteX30" fmla="*/ 136885 w 484575"/>
                <a:gd name="connsiteY30" fmla="*/ 147055 h 244082"/>
                <a:gd name="connsiteX31" fmla="*/ 136885 w 484575"/>
                <a:gd name="connsiteY31" fmla="*/ 74132 h 244082"/>
                <a:gd name="connsiteX32" fmla="*/ 114862 w 484575"/>
                <a:gd name="connsiteY32" fmla="*/ 61052 h 244082"/>
                <a:gd name="connsiteX33" fmla="*/ 108171 w 484575"/>
                <a:gd name="connsiteY33" fmla="*/ 61052 h 244082"/>
                <a:gd name="connsiteX34" fmla="*/ 108171 w 484575"/>
                <a:gd name="connsiteY34" fmla="*/ 52427 h 244082"/>
                <a:gd name="connsiteX35" fmla="*/ 149155 w 484575"/>
                <a:gd name="connsiteY35" fmla="*/ 53264 h 244082"/>
                <a:gd name="connsiteX36" fmla="*/ 190410 w 484575"/>
                <a:gd name="connsiteY36" fmla="*/ 52427 h 244082"/>
                <a:gd name="connsiteX37" fmla="*/ 190410 w 484575"/>
                <a:gd name="connsiteY37" fmla="*/ 61052 h 244082"/>
                <a:gd name="connsiteX38" fmla="*/ 183720 w 484575"/>
                <a:gd name="connsiteY38" fmla="*/ 61052 h 244082"/>
                <a:gd name="connsiteX39" fmla="*/ 161697 w 484575"/>
                <a:gd name="connsiteY39" fmla="*/ 74132 h 244082"/>
                <a:gd name="connsiteX40" fmla="*/ 161697 w 484575"/>
                <a:gd name="connsiteY40" fmla="*/ 220808 h 244082"/>
                <a:gd name="connsiteX41" fmla="*/ 331230 w 484575"/>
                <a:gd name="connsiteY41" fmla="*/ 111982 h 244082"/>
                <a:gd name="connsiteX42" fmla="*/ 269615 w 484575"/>
                <a:gd name="connsiteY42" fmla="*/ 177108 h 244082"/>
                <a:gd name="connsiteX43" fmla="*/ 207728 w 484575"/>
                <a:gd name="connsiteY43" fmla="*/ 111982 h 244082"/>
                <a:gd name="connsiteX44" fmla="*/ 269335 w 484575"/>
                <a:gd name="connsiteY44" fmla="*/ 49361 h 244082"/>
                <a:gd name="connsiteX45" fmla="*/ 331230 w 484575"/>
                <a:gd name="connsiteY45" fmla="*/ 111982 h 244082"/>
                <a:gd name="connsiteX46" fmla="*/ 269615 w 484575"/>
                <a:gd name="connsiteY46" fmla="*/ 56320 h 244082"/>
                <a:gd name="connsiteX47" fmla="*/ 237831 w 484575"/>
                <a:gd name="connsiteY47" fmla="*/ 74969 h 244082"/>
                <a:gd name="connsiteX48" fmla="*/ 230861 w 484575"/>
                <a:gd name="connsiteY48" fmla="*/ 114209 h 244082"/>
                <a:gd name="connsiteX49" fmla="*/ 237552 w 484575"/>
                <a:gd name="connsiteY49" fmla="*/ 152338 h 244082"/>
                <a:gd name="connsiteX50" fmla="*/ 269335 w 484575"/>
                <a:gd name="connsiteY50" fmla="*/ 170987 h 244082"/>
                <a:gd name="connsiteX51" fmla="*/ 300839 w 484575"/>
                <a:gd name="connsiteY51" fmla="*/ 152896 h 244082"/>
                <a:gd name="connsiteX52" fmla="*/ 308087 w 484575"/>
                <a:gd name="connsiteY52" fmla="*/ 114209 h 244082"/>
                <a:gd name="connsiteX53" fmla="*/ 301958 w 484575"/>
                <a:gd name="connsiteY53" fmla="*/ 76917 h 244082"/>
                <a:gd name="connsiteX54" fmla="*/ 269615 w 484575"/>
                <a:gd name="connsiteY54" fmla="*/ 56320 h 244082"/>
                <a:gd name="connsiteX55" fmla="*/ 387283 w 484575"/>
                <a:gd name="connsiteY55" fmla="*/ 157070 h 244082"/>
                <a:gd name="connsiteX56" fmla="*/ 387283 w 484575"/>
                <a:gd name="connsiteY56" fmla="*/ 175440 h 244082"/>
                <a:gd name="connsiteX57" fmla="*/ 347141 w 484575"/>
                <a:gd name="connsiteY57" fmla="*/ 172384 h 244082"/>
                <a:gd name="connsiteX58" fmla="*/ 347141 w 484575"/>
                <a:gd name="connsiteY58" fmla="*/ 163750 h 244082"/>
                <a:gd name="connsiteX59" fmla="*/ 368881 w 484575"/>
                <a:gd name="connsiteY59" fmla="*/ 149841 h 244082"/>
                <a:gd name="connsiteX60" fmla="*/ 368881 w 484575"/>
                <a:gd name="connsiteY60" fmla="*/ 19587 h 244082"/>
                <a:gd name="connsiteX61" fmla="*/ 347141 w 484575"/>
                <a:gd name="connsiteY61" fmla="*/ 7058 h 244082"/>
                <a:gd name="connsiteX62" fmla="*/ 347141 w 484575"/>
                <a:gd name="connsiteY62" fmla="*/ -1569 h 244082"/>
                <a:gd name="connsiteX63" fmla="*/ 378364 w 484575"/>
                <a:gd name="connsiteY63" fmla="*/ -730 h 244082"/>
                <a:gd name="connsiteX64" fmla="*/ 409866 w 484575"/>
                <a:gd name="connsiteY64" fmla="*/ -1569 h 244082"/>
                <a:gd name="connsiteX65" fmla="*/ 409866 w 484575"/>
                <a:gd name="connsiteY65" fmla="*/ 7058 h 244082"/>
                <a:gd name="connsiteX66" fmla="*/ 388115 w 484575"/>
                <a:gd name="connsiteY66" fmla="*/ 19587 h 244082"/>
                <a:gd name="connsiteX67" fmla="*/ 388115 w 484575"/>
                <a:gd name="connsiteY67" fmla="*/ 66344 h 244082"/>
                <a:gd name="connsiteX68" fmla="*/ 388115 w 484575"/>
                <a:gd name="connsiteY68" fmla="*/ 68849 h 244082"/>
                <a:gd name="connsiteX69" fmla="*/ 422407 w 484575"/>
                <a:gd name="connsiteY69" fmla="*/ 49361 h 244082"/>
                <a:gd name="connsiteX70" fmla="*/ 484576 w 484575"/>
                <a:gd name="connsiteY70" fmla="*/ 112541 h 244082"/>
                <a:gd name="connsiteX71" fmla="*/ 426309 w 484575"/>
                <a:gd name="connsiteY71" fmla="*/ 175440 h 244082"/>
                <a:gd name="connsiteX72" fmla="*/ 387283 w 484575"/>
                <a:gd name="connsiteY72" fmla="*/ 157070 h 244082"/>
                <a:gd name="connsiteX73" fmla="*/ 388115 w 484575"/>
                <a:gd name="connsiteY73" fmla="*/ 84156 h 244082"/>
                <a:gd name="connsiteX74" fmla="*/ 388115 w 484575"/>
                <a:gd name="connsiteY74" fmla="*/ 146218 h 244082"/>
                <a:gd name="connsiteX75" fmla="*/ 424078 w 484575"/>
                <a:gd name="connsiteY75" fmla="*/ 168482 h 244082"/>
                <a:gd name="connsiteX76" fmla="*/ 461441 w 484575"/>
                <a:gd name="connsiteY76" fmla="*/ 112541 h 244082"/>
                <a:gd name="connsiteX77" fmla="*/ 421296 w 484575"/>
                <a:gd name="connsiteY77" fmla="*/ 55491 h 244082"/>
                <a:gd name="connsiteX78" fmla="*/ 392024 w 484575"/>
                <a:gd name="connsiteY78" fmla="*/ 72464 h 244082"/>
                <a:gd name="connsiteX79" fmla="*/ 388115 w 484575"/>
                <a:gd name="connsiteY79" fmla="*/ 84156 h 24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84575" h="244082">
                  <a:moveTo>
                    <a:pt x="161697" y="220808"/>
                  </a:moveTo>
                  <a:cubicBezTo>
                    <a:pt x="161697" y="230822"/>
                    <a:pt x="162257" y="233888"/>
                    <a:pt x="183720" y="233888"/>
                  </a:cubicBezTo>
                  <a:lnTo>
                    <a:pt x="190410" y="233888"/>
                  </a:lnTo>
                  <a:lnTo>
                    <a:pt x="190410" y="242514"/>
                  </a:lnTo>
                  <a:cubicBezTo>
                    <a:pt x="180650" y="241685"/>
                    <a:pt x="160027" y="241685"/>
                    <a:pt x="149426" y="241685"/>
                  </a:cubicBezTo>
                  <a:cubicBezTo>
                    <a:pt x="138835" y="241685"/>
                    <a:pt x="117923" y="241685"/>
                    <a:pt x="108171" y="242514"/>
                  </a:cubicBezTo>
                  <a:lnTo>
                    <a:pt x="108171" y="233888"/>
                  </a:lnTo>
                  <a:lnTo>
                    <a:pt x="114862" y="233888"/>
                  </a:lnTo>
                  <a:cubicBezTo>
                    <a:pt x="136325" y="233888"/>
                    <a:pt x="136885" y="230822"/>
                    <a:pt x="136885" y="220808"/>
                  </a:cubicBezTo>
                  <a:lnTo>
                    <a:pt x="136885" y="155682"/>
                  </a:lnTo>
                  <a:lnTo>
                    <a:pt x="53526" y="155682"/>
                  </a:lnTo>
                  <a:lnTo>
                    <a:pt x="53526" y="220808"/>
                  </a:lnTo>
                  <a:cubicBezTo>
                    <a:pt x="53526" y="230822"/>
                    <a:pt x="54086" y="233888"/>
                    <a:pt x="75548" y="233888"/>
                  </a:cubicBezTo>
                  <a:lnTo>
                    <a:pt x="82239" y="233888"/>
                  </a:lnTo>
                  <a:lnTo>
                    <a:pt x="82239" y="242514"/>
                  </a:lnTo>
                  <a:cubicBezTo>
                    <a:pt x="72488" y="241685"/>
                    <a:pt x="51855" y="241685"/>
                    <a:pt x="41264" y="241685"/>
                  </a:cubicBezTo>
                  <a:cubicBezTo>
                    <a:pt x="30664" y="241685"/>
                    <a:pt x="9761" y="241685"/>
                    <a:pt x="0" y="242514"/>
                  </a:cubicBezTo>
                  <a:lnTo>
                    <a:pt x="0" y="233888"/>
                  </a:lnTo>
                  <a:lnTo>
                    <a:pt x="6691" y="233888"/>
                  </a:lnTo>
                  <a:cubicBezTo>
                    <a:pt x="28154" y="233888"/>
                    <a:pt x="28713" y="230822"/>
                    <a:pt x="28713" y="220808"/>
                  </a:cubicBezTo>
                  <a:lnTo>
                    <a:pt x="28713" y="74132"/>
                  </a:lnTo>
                  <a:cubicBezTo>
                    <a:pt x="28713" y="64117"/>
                    <a:pt x="28154" y="61052"/>
                    <a:pt x="6691" y="61052"/>
                  </a:cubicBezTo>
                  <a:lnTo>
                    <a:pt x="0" y="61052"/>
                  </a:lnTo>
                  <a:lnTo>
                    <a:pt x="0" y="52427"/>
                  </a:lnTo>
                  <a:cubicBezTo>
                    <a:pt x="9761" y="53264"/>
                    <a:pt x="30384" y="53264"/>
                    <a:pt x="40984" y="53264"/>
                  </a:cubicBezTo>
                  <a:cubicBezTo>
                    <a:pt x="51576" y="53264"/>
                    <a:pt x="72488" y="53264"/>
                    <a:pt x="82239" y="52427"/>
                  </a:cubicBezTo>
                  <a:lnTo>
                    <a:pt x="82239" y="61052"/>
                  </a:lnTo>
                  <a:lnTo>
                    <a:pt x="75548" y="61052"/>
                  </a:lnTo>
                  <a:cubicBezTo>
                    <a:pt x="54086" y="61052"/>
                    <a:pt x="53526" y="64117"/>
                    <a:pt x="53526" y="74132"/>
                  </a:cubicBezTo>
                  <a:lnTo>
                    <a:pt x="53526" y="147055"/>
                  </a:lnTo>
                  <a:lnTo>
                    <a:pt x="136885" y="147055"/>
                  </a:lnTo>
                  <a:lnTo>
                    <a:pt x="136885" y="74132"/>
                  </a:lnTo>
                  <a:cubicBezTo>
                    <a:pt x="136885" y="64117"/>
                    <a:pt x="136325" y="61052"/>
                    <a:pt x="114862" y="61052"/>
                  </a:cubicBezTo>
                  <a:lnTo>
                    <a:pt x="108171" y="61052"/>
                  </a:lnTo>
                  <a:lnTo>
                    <a:pt x="108171" y="52427"/>
                  </a:lnTo>
                  <a:cubicBezTo>
                    <a:pt x="117923" y="53264"/>
                    <a:pt x="138555" y="53264"/>
                    <a:pt x="149155" y="53264"/>
                  </a:cubicBezTo>
                  <a:cubicBezTo>
                    <a:pt x="159747" y="53264"/>
                    <a:pt x="180650" y="53264"/>
                    <a:pt x="190410" y="52427"/>
                  </a:cubicBezTo>
                  <a:lnTo>
                    <a:pt x="190410" y="61052"/>
                  </a:lnTo>
                  <a:lnTo>
                    <a:pt x="183720" y="61052"/>
                  </a:lnTo>
                  <a:cubicBezTo>
                    <a:pt x="162257" y="61052"/>
                    <a:pt x="161697" y="64117"/>
                    <a:pt x="161697" y="74132"/>
                  </a:cubicBezTo>
                  <a:lnTo>
                    <a:pt x="161697" y="220808"/>
                  </a:lnTo>
                  <a:close/>
                  <a:moveTo>
                    <a:pt x="331230" y="111982"/>
                  </a:moveTo>
                  <a:cubicBezTo>
                    <a:pt x="331230" y="147614"/>
                    <a:pt x="303349" y="177108"/>
                    <a:pt x="269615" y="177108"/>
                  </a:cubicBezTo>
                  <a:cubicBezTo>
                    <a:pt x="234761" y="177108"/>
                    <a:pt x="207728" y="146775"/>
                    <a:pt x="207728" y="111982"/>
                  </a:cubicBezTo>
                  <a:cubicBezTo>
                    <a:pt x="207728" y="76079"/>
                    <a:pt x="236721" y="49361"/>
                    <a:pt x="269335" y="49361"/>
                  </a:cubicBezTo>
                  <a:cubicBezTo>
                    <a:pt x="303069" y="49361"/>
                    <a:pt x="331230" y="76637"/>
                    <a:pt x="331230" y="111982"/>
                  </a:cubicBezTo>
                  <a:close/>
                  <a:moveTo>
                    <a:pt x="269615" y="56320"/>
                  </a:moveTo>
                  <a:cubicBezTo>
                    <a:pt x="257624" y="56320"/>
                    <a:pt x="245362" y="62171"/>
                    <a:pt x="237831" y="74969"/>
                  </a:cubicBezTo>
                  <a:cubicBezTo>
                    <a:pt x="230861" y="87212"/>
                    <a:pt x="230861" y="104193"/>
                    <a:pt x="230861" y="114209"/>
                  </a:cubicBezTo>
                  <a:cubicBezTo>
                    <a:pt x="230861" y="125070"/>
                    <a:pt x="230861" y="140097"/>
                    <a:pt x="237552" y="152338"/>
                  </a:cubicBezTo>
                  <a:cubicBezTo>
                    <a:pt x="245082" y="165147"/>
                    <a:pt x="258184" y="170987"/>
                    <a:pt x="269335" y="170987"/>
                  </a:cubicBezTo>
                  <a:cubicBezTo>
                    <a:pt x="281606" y="170987"/>
                    <a:pt x="293587" y="164867"/>
                    <a:pt x="300839" y="152896"/>
                  </a:cubicBezTo>
                  <a:cubicBezTo>
                    <a:pt x="308087" y="140935"/>
                    <a:pt x="308087" y="124790"/>
                    <a:pt x="308087" y="114209"/>
                  </a:cubicBezTo>
                  <a:cubicBezTo>
                    <a:pt x="308087" y="104193"/>
                    <a:pt x="308087" y="89168"/>
                    <a:pt x="301958" y="76917"/>
                  </a:cubicBezTo>
                  <a:cubicBezTo>
                    <a:pt x="295818" y="64396"/>
                    <a:pt x="283557" y="56320"/>
                    <a:pt x="269615" y="56320"/>
                  </a:cubicBezTo>
                  <a:close/>
                  <a:moveTo>
                    <a:pt x="387283" y="157070"/>
                  </a:moveTo>
                  <a:lnTo>
                    <a:pt x="387283" y="175440"/>
                  </a:lnTo>
                  <a:lnTo>
                    <a:pt x="347141" y="172384"/>
                  </a:lnTo>
                  <a:lnTo>
                    <a:pt x="347141" y="163750"/>
                  </a:lnTo>
                  <a:cubicBezTo>
                    <a:pt x="366931" y="163750"/>
                    <a:pt x="368881" y="162082"/>
                    <a:pt x="368881" y="149841"/>
                  </a:cubicBezTo>
                  <a:lnTo>
                    <a:pt x="368881" y="19587"/>
                  </a:lnTo>
                  <a:cubicBezTo>
                    <a:pt x="368881" y="7058"/>
                    <a:pt x="365811" y="7058"/>
                    <a:pt x="347141" y="7058"/>
                  </a:cubicBezTo>
                  <a:lnTo>
                    <a:pt x="347141" y="-1569"/>
                  </a:lnTo>
                  <a:cubicBezTo>
                    <a:pt x="356612" y="-1289"/>
                    <a:pt x="371112" y="-730"/>
                    <a:pt x="378364" y="-730"/>
                  </a:cubicBezTo>
                  <a:cubicBezTo>
                    <a:pt x="385884" y="-730"/>
                    <a:pt x="400107" y="-1289"/>
                    <a:pt x="409866" y="-1569"/>
                  </a:cubicBezTo>
                  <a:lnTo>
                    <a:pt x="409866" y="7058"/>
                  </a:lnTo>
                  <a:cubicBezTo>
                    <a:pt x="391185" y="7058"/>
                    <a:pt x="388115" y="7058"/>
                    <a:pt x="388115" y="19587"/>
                  </a:cubicBezTo>
                  <a:lnTo>
                    <a:pt x="388115" y="66344"/>
                  </a:lnTo>
                  <a:lnTo>
                    <a:pt x="388115" y="68849"/>
                  </a:lnTo>
                  <a:cubicBezTo>
                    <a:pt x="389514" y="64396"/>
                    <a:pt x="401215" y="49361"/>
                    <a:pt x="422407" y="49361"/>
                  </a:cubicBezTo>
                  <a:cubicBezTo>
                    <a:pt x="455581" y="49361"/>
                    <a:pt x="484576" y="76637"/>
                    <a:pt x="484576" y="112541"/>
                  </a:cubicBezTo>
                  <a:cubicBezTo>
                    <a:pt x="484576" y="147885"/>
                    <a:pt x="457532" y="175440"/>
                    <a:pt x="426309" y="175440"/>
                  </a:cubicBezTo>
                  <a:cubicBezTo>
                    <a:pt x="404565" y="175440"/>
                    <a:pt x="392855" y="163199"/>
                    <a:pt x="387283" y="157070"/>
                  </a:cubicBezTo>
                  <a:close/>
                  <a:moveTo>
                    <a:pt x="388115" y="84156"/>
                  </a:moveTo>
                  <a:lnTo>
                    <a:pt x="388115" y="146218"/>
                  </a:lnTo>
                  <a:cubicBezTo>
                    <a:pt x="396205" y="160414"/>
                    <a:pt x="409866" y="168482"/>
                    <a:pt x="424078" y="168482"/>
                  </a:cubicBezTo>
                  <a:cubicBezTo>
                    <a:pt x="444430" y="168482"/>
                    <a:pt x="461441" y="143991"/>
                    <a:pt x="461441" y="112541"/>
                  </a:cubicBezTo>
                  <a:cubicBezTo>
                    <a:pt x="461441" y="78864"/>
                    <a:pt x="441920" y="55491"/>
                    <a:pt x="421296" y="55491"/>
                  </a:cubicBezTo>
                  <a:cubicBezTo>
                    <a:pt x="410138" y="55491"/>
                    <a:pt x="399547" y="61052"/>
                    <a:pt x="392024" y="72464"/>
                  </a:cubicBezTo>
                  <a:cubicBezTo>
                    <a:pt x="388115" y="78305"/>
                    <a:pt x="388115" y="78585"/>
                    <a:pt x="388115" y="8415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6" name="Freeform: Shape 2345">
              <a:extLst>
                <a:ext uri="{FF2B5EF4-FFF2-40B4-BE49-F238E27FC236}">
                  <a16:creationId xmlns:a16="http://schemas.microsoft.com/office/drawing/2014/main" id="{87BED998-9D1C-3DB4-3BEC-4B315056A21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flipV="1">
              <a:off x="6673531" y="-20018992"/>
              <a:ext cx="280758" cy="127747"/>
            </a:xfrm>
            <a:custGeom>
              <a:avLst/>
              <a:gdLst>
                <a:gd name="connsiteX0" fmla="*/ 123503 w 280758"/>
                <a:gd name="connsiteY0" fmla="*/ 61053 h 127747"/>
                <a:gd name="connsiteX1" fmla="*/ 61889 w 280758"/>
                <a:gd name="connsiteY1" fmla="*/ 126179 h 127747"/>
                <a:gd name="connsiteX2" fmla="*/ 0 w 280758"/>
                <a:gd name="connsiteY2" fmla="*/ 61053 h 127747"/>
                <a:gd name="connsiteX3" fmla="*/ 61608 w 280758"/>
                <a:gd name="connsiteY3" fmla="*/ -1568 h 127747"/>
                <a:gd name="connsiteX4" fmla="*/ 123503 w 280758"/>
                <a:gd name="connsiteY4" fmla="*/ 61053 h 127747"/>
                <a:gd name="connsiteX5" fmla="*/ 61889 w 280758"/>
                <a:gd name="connsiteY5" fmla="*/ 5391 h 127747"/>
                <a:gd name="connsiteX6" fmla="*/ 30103 w 280758"/>
                <a:gd name="connsiteY6" fmla="*/ 24040 h 127747"/>
                <a:gd name="connsiteX7" fmla="*/ 23134 w 280758"/>
                <a:gd name="connsiteY7" fmla="*/ 63280 h 127747"/>
                <a:gd name="connsiteX8" fmla="*/ 29823 w 280758"/>
                <a:gd name="connsiteY8" fmla="*/ 101409 h 127747"/>
                <a:gd name="connsiteX9" fmla="*/ 61608 w 280758"/>
                <a:gd name="connsiteY9" fmla="*/ 120059 h 127747"/>
                <a:gd name="connsiteX10" fmla="*/ 93111 w 280758"/>
                <a:gd name="connsiteY10" fmla="*/ 101967 h 127747"/>
                <a:gd name="connsiteX11" fmla="*/ 100360 w 280758"/>
                <a:gd name="connsiteY11" fmla="*/ 63280 h 127747"/>
                <a:gd name="connsiteX12" fmla="*/ 94231 w 280758"/>
                <a:gd name="connsiteY12" fmla="*/ 25988 h 127747"/>
                <a:gd name="connsiteX13" fmla="*/ 61889 w 280758"/>
                <a:gd name="connsiteY13" fmla="*/ 5391 h 127747"/>
                <a:gd name="connsiteX14" fmla="*/ 162265 w 280758"/>
                <a:gd name="connsiteY14" fmla="*/ 97235 h 127747"/>
                <a:gd name="connsiteX15" fmla="*/ 162265 w 280758"/>
                <a:gd name="connsiteY15" fmla="*/ 22652 h 127747"/>
                <a:gd name="connsiteX16" fmla="*/ 140522 w 280758"/>
                <a:gd name="connsiteY16" fmla="*/ 10123 h 127747"/>
                <a:gd name="connsiteX17" fmla="*/ 140522 w 280758"/>
                <a:gd name="connsiteY17" fmla="*/ 1498 h 127747"/>
                <a:gd name="connsiteX18" fmla="*/ 172027 w 280758"/>
                <a:gd name="connsiteY18" fmla="*/ 2335 h 127747"/>
                <a:gd name="connsiteX19" fmla="*/ 203250 w 280758"/>
                <a:gd name="connsiteY19" fmla="*/ 1498 h 127747"/>
                <a:gd name="connsiteX20" fmla="*/ 203250 w 280758"/>
                <a:gd name="connsiteY20" fmla="*/ 10123 h 127747"/>
                <a:gd name="connsiteX21" fmla="*/ 181506 w 280758"/>
                <a:gd name="connsiteY21" fmla="*/ 22652 h 127747"/>
                <a:gd name="connsiteX22" fmla="*/ 181506 w 280758"/>
                <a:gd name="connsiteY22" fmla="*/ 73861 h 127747"/>
                <a:gd name="connsiteX23" fmla="*/ 219141 w 280758"/>
                <a:gd name="connsiteY23" fmla="*/ 118391 h 127747"/>
                <a:gd name="connsiteX24" fmla="*/ 239773 w 280758"/>
                <a:gd name="connsiteY24" fmla="*/ 87501 h 127747"/>
                <a:gd name="connsiteX25" fmla="*/ 239773 w 280758"/>
                <a:gd name="connsiteY25" fmla="*/ 22652 h 127747"/>
                <a:gd name="connsiteX26" fmla="*/ 218030 w 280758"/>
                <a:gd name="connsiteY26" fmla="*/ 10123 h 127747"/>
                <a:gd name="connsiteX27" fmla="*/ 218030 w 280758"/>
                <a:gd name="connsiteY27" fmla="*/ 1498 h 127747"/>
                <a:gd name="connsiteX28" fmla="*/ 249532 w 280758"/>
                <a:gd name="connsiteY28" fmla="*/ 2335 h 127747"/>
                <a:gd name="connsiteX29" fmla="*/ 280758 w 280758"/>
                <a:gd name="connsiteY29" fmla="*/ 1498 h 127747"/>
                <a:gd name="connsiteX30" fmla="*/ 280758 w 280758"/>
                <a:gd name="connsiteY30" fmla="*/ 10123 h 127747"/>
                <a:gd name="connsiteX31" fmla="*/ 259006 w 280758"/>
                <a:gd name="connsiteY31" fmla="*/ 18471 h 127747"/>
                <a:gd name="connsiteX32" fmla="*/ 259006 w 280758"/>
                <a:gd name="connsiteY32" fmla="*/ 71636 h 127747"/>
                <a:gd name="connsiteX33" fmla="*/ 250364 w 280758"/>
                <a:gd name="connsiteY33" fmla="*/ 114218 h 127747"/>
                <a:gd name="connsiteX34" fmla="*/ 221092 w 280758"/>
                <a:gd name="connsiteY34" fmla="*/ 124511 h 127747"/>
                <a:gd name="connsiteX35" fmla="*/ 179836 w 280758"/>
                <a:gd name="connsiteY35" fmla="*/ 95289 h 127747"/>
                <a:gd name="connsiteX36" fmla="*/ 179836 w 280758"/>
                <a:gd name="connsiteY36" fmla="*/ 124511 h 127747"/>
                <a:gd name="connsiteX37" fmla="*/ 140522 w 280758"/>
                <a:gd name="connsiteY37" fmla="*/ 121455 h 127747"/>
                <a:gd name="connsiteX38" fmla="*/ 140522 w 280758"/>
                <a:gd name="connsiteY38" fmla="*/ 112821 h 127747"/>
                <a:gd name="connsiteX39" fmla="*/ 162265 w 280758"/>
                <a:gd name="connsiteY39" fmla="*/ 97235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0758" h="127747">
                  <a:moveTo>
                    <a:pt x="123503" y="61053"/>
                  </a:moveTo>
                  <a:cubicBezTo>
                    <a:pt x="123503" y="96685"/>
                    <a:pt x="95621" y="126179"/>
                    <a:pt x="61889" y="126179"/>
                  </a:cubicBezTo>
                  <a:cubicBezTo>
                    <a:pt x="27033" y="126179"/>
                    <a:pt x="0" y="95846"/>
                    <a:pt x="0" y="61053"/>
                  </a:cubicBezTo>
                  <a:cubicBezTo>
                    <a:pt x="0" y="25151"/>
                    <a:pt x="28992" y="-1568"/>
                    <a:pt x="61608" y="-1568"/>
                  </a:cubicBezTo>
                  <a:cubicBezTo>
                    <a:pt x="95342" y="-1568"/>
                    <a:pt x="123503" y="25708"/>
                    <a:pt x="123503" y="61053"/>
                  </a:cubicBezTo>
                  <a:close/>
                  <a:moveTo>
                    <a:pt x="61889" y="5391"/>
                  </a:moveTo>
                  <a:cubicBezTo>
                    <a:pt x="49896" y="5391"/>
                    <a:pt x="37634" y="11242"/>
                    <a:pt x="30103" y="24040"/>
                  </a:cubicBezTo>
                  <a:cubicBezTo>
                    <a:pt x="23134" y="36283"/>
                    <a:pt x="23134" y="53265"/>
                    <a:pt x="23134" y="63280"/>
                  </a:cubicBezTo>
                  <a:cubicBezTo>
                    <a:pt x="23134" y="74141"/>
                    <a:pt x="23134" y="89168"/>
                    <a:pt x="29823" y="101409"/>
                  </a:cubicBezTo>
                  <a:cubicBezTo>
                    <a:pt x="37355" y="114218"/>
                    <a:pt x="50455" y="120059"/>
                    <a:pt x="61608" y="120059"/>
                  </a:cubicBezTo>
                  <a:cubicBezTo>
                    <a:pt x="73878" y="120059"/>
                    <a:pt x="85859" y="113938"/>
                    <a:pt x="93111" y="101967"/>
                  </a:cubicBezTo>
                  <a:cubicBezTo>
                    <a:pt x="100360" y="90006"/>
                    <a:pt x="100360" y="73861"/>
                    <a:pt x="100360" y="63280"/>
                  </a:cubicBezTo>
                  <a:cubicBezTo>
                    <a:pt x="100360" y="53265"/>
                    <a:pt x="100360" y="38239"/>
                    <a:pt x="94231" y="25988"/>
                  </a:cubicBezTo>
                  <a:cubicBezTo>
                    <a:pt x="88090" y="13467"/>
                    <a:pt x="75829" y="5391"/>
                    <a:pt x="61889" y="5391"/>
                  </a:cubicBezTo>
                  <a:close/>
                  <a:moveTo>
                    <a:pt x="162265" y="97235"/>
                  </a:moveTo>
                  <a:lnTo>
                    <a:pt x="162265" y="22652"/>
                  </a:lnTo>
                  <a:cubicBezTo>
                    <a:pt x="162265" y="10123"/>
                    <a:pt x="159203" y="10123"/>
                    <a:pt x="140522" y="10123"/>
                  </a:cubicBezTo>
                  <a:lnTo>
                    <a:pt x="140522" y="1498"/>
                  </a:lnTo>
                  <a:cubicBezTo>
                    <a:pt x="150284" y="1776"/>
                    <a:pt x="164496" y="2335"/>
                    <a:pt x="172027" y="2335"/>
                  </a:cubicBezTo>
                  <a:cubicBezTo>
                    <a:pt x="179276" y="2335"/>
                    <a:pt x="193768" y="1776"/>
                    <a:pt x="203250" y="1498"/>
                  </a:cubicBezTo>
                  <a:lnTo>
                    <a:pt x="203250" y="10123"/>
                  </a:lnTo>
                  <a:cubicBezTo>
                    <a:pt x="184568" y="10123"/>
                    <a:pt x="181506" y="10123"/>
                    <a:pt x="181506" y="22652"/>
                  </a:cubicBezTo>
                  <a:lnTo>
                    <a:pt x="181506" y="73861"/>
                  </a:lnTo>
                  <a:cubicBezTo>
                    <a:pt x="181506" y="102806"/>
                    <a:pt x="201299" y="118391"/>
                    <a:pt x="219141" y="118391"/>
                  </a:cubicBezTo>
                  <a:cubicBezTo>
                    <a:pt x="236703" y="118391"/>
                    <a:pt x="239773" y="103365"/>
                    <a:pt x="239773" y="87501"/>
                  </a:cubicBezTo>
                  <a:lnTo>
                    <a:pt x="239773" y="22652"/>
                  </a:lnTo>
                  <a:cubicBezTo>
                    <a:pt x="239773" y="10123"/>
                    <a:pt x="236703" y="10123"/>
                    <a:pt x="218030" y="10123"/>
                  </a:cubicBezTo>
                  <a:lnTo>
                    <a:pt x="218030" y="1498"/>
                  </a:lnTo>
                  <a:cubicBezTo>
                    <a:pt x="227783" y="1776"/>
                    <a:pt x="242004" y="2335"/>
                    <a:pt x="249532" y="2335"/>
                  </a:cubicBezTo>
                  <a:cubicBezTo>
                    <a:pt x="256776" y="2335"/>
                    <a:pt x="271276" y="1776"/>
                    <a:pt x="280758" y="1498"/>
                  </a:cubicBezTo>
                  <a:lnTo>
                    <a:pt x="280758" y="10123"/>
                  </a:lnTo>
                  <a:cubicBezTo>
                    <a:pt x="266255" y="10123"/>
                    <a:pt x="259286" y="10123"/>
                    <a:pt x="259006" y="18471"/>
                  </a:cubicBezTo>
                  <a:lnTo>
                    <a:pt x="259006" y="71636"/>
                  </a:lnTo>
                  <a:cubicBezTo>
                    <a:pt x="259006" y="95568"/>
                    <a:pt x="259006" y="104194"/>
                    <a:pt x="250364" y="114218"/>
                  </a:cubicBezTo>
                  <a:cubicBezTo>
                    <a:pt x="246465" y="118950"/>
                    <a:pt x="237263" y="124511"/>
                    <a:pt x="221092" y="124511"/>
                  </a:cubicBezTo>
                  <a:cubicBezTo>
                    <a:pt x="200739" y="124511"/>
                    <a:pt x="187638" y="112542"/>
                    <a:pt x="179836" y="95289"/>
                  </a:cubicBezTo>
                  <a:lnTo>
                    <a:pt x="179836" y="124511"/>
                  </a:lnTo>
                  <a:lnTo>
                    <a:pt x="140522" y="121455"/>
                  </a:lnTo>
                  <a:lnTo>
                    <a:pt x="140522" y="112821"/>
                  </a:lnTo>
                  <a:cubicBezTo>
                    <a:pt x="160034" y="112821"/>
                    <a:pt x="162265" y="110874"/>
                    <a:pt x="162265" y="9723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7" name="Freeform: Shape 2346">
              <a:extLst>
                <a:ext uri="{FF2B5EF4-FFF2-40B4-BE49-F238E27FC236}">
                  <a16:creationId xmlns:a16="http://schemas.microsoft.com/office/drawing/2014/main" id="{F027E26C-E95B-03ED-49BD-6B086285AA6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flipV="1">
              <a:off x="7102738" y="-20087463"/>
              <a:ext cx="146085" cy="250211"/>
            </a:xfrm>
            <a:custGeom>
              <a:avLst/>
              <a:gdLst>
                <a:gd name="connsiteX0" fmla="*/ 108171 w 146085"/>
                <a:gd name="connsiteY0" fmla="*/ 241965 h 250211"/>
                <a:gd name="connsiteX1" fmla="*/ 109002 w 146085"/>
                <a:gd name="connsiteY1" fmla="*/ 245858 h 250211"/>
                <a:gd name="connsiteX2" fmla="*/ 105661 w 146085"/>
                <a:gd name="connsiteY2" fmla="*/ 248643 h 250211"/>
                <a:gd name="connsiteX3" fmla="*/ 101480 w 146085"/>
                <a:gd name="connsiteY3" fmla="*/ 243073 h 250211"/>
                <a:gd name="connsiteX4" fmla="*/ 85309 w 146085"/>
                <a:gd name="connsiteY4" fmla="*/ 178784 h 250211"/>
                <a:gd name="connsiteX5" fmla="*/ 0 w 146085"/>
                <a:gd name="connsiteY5" fmla="*/ 102526 h 250211"/>
                <a:gd name="connsiteX6" fmla="*/ 53526 w 146085"/>
                <a:gd name="connsiteY6" fmla="*/ 52147 h 250211"/>
                <a:gd name="connsiteX7" fmla="*/ 47115 w 146085"/>
                <a:gd name="connsiteY7" fmla="*/ 25987 h 250211"/>
                <a:gd name="connsiteX8" fmla="*/ 40984 w 146085"/>
                <a:gd name="connsiteY8" fmla="*/ 1496 h 250211"/>
                <a:gd name="connsiteX9" fmla="*/ 44325 w 146085"/>
                <a:gd name="connsiteY9" fmla="*/ -1569 h 250211"/>
                <a:gd name="connsiteX10" fmla="*/ 47115 w 146085"/>
                <a:gd name="connsiteY10" fmla="*/ -450 h 250211"/>
                <a:gd name="connsiteX11" fmla="*/ 50185 w 146085"/>
                <a:gd name="connsiteY11" fmla="*/ 10682 h 250211"/>
                <a:gd name="connsiteX12" fmla="*/ 60777 w 146085"/>
                <a:gd name="connsiteY12" fmla="*/ 52147 h 250211"/>
                <a:gd name="connsiteX13" fmla="*/ 146085 w 146085"/>
                <a:gd name="connsiteY13" fmla="*/ 128406 h 250211"/>
                <a:gd name="connsiteX14" fmla="*/ 92560 w 146085"/>
                <a:gd name="connsiteY14" fmla="*/ 178784 h 250211"/>
                <a:gd name="connsiteX15" fmla="*/ 108171 w 146085"/>
                <a:gd name="connsiteY15" fmla="*/ 241965 h 250211"/>
                <a:gd name="connsiteX16" fmla="*/ 54916 w 146085"/>
                <a:gd name="connsiteY16" fmla="*/ 58276 h 250211"/>
                <a:gd name="connsiteX17" fmla="*/ 18122 w 146085"/>
                <a:gd name="connsiteY17" fmla="*/ 96685 h 250211"/>
                <a:gd name="connsiteX18" fmla="*/ 83638 w 146085"/>
                <a:gd name="connsiteY18" fmla="*/ 172664 h 250211"/>
                <a:gd name="connsiteX19" fmla="*/ 54916 w 146085"/>
                <a:gd name="connsiteY19" fmla="*/ 58276 h 250211"/>
                <a:gd name="connsiteX20" fmla="*/ 90880 w 146085"/>
                <a:gd name="connsiteY20" fmla="*/ 172664 h 250211"/>
                <a:gd name="connsiteX21" fmla="*/ 127964 w 146085"/>
                <a:gd name="connsiteY21" fmla="*/ 134255 h 250211"/>
                <a:gd name="connsiteX22" fmla="*/ 62167 w 146085"/>
                <a:gd name="connsiteY22" fmla="*/ 58276 h 250211"/>
                <a:gd name="connsiteX23" fmla="*/ 90880 w 146085"/>
                <a:gd name="connsiteY23" fmla="*/ 172664 h 25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6085" h="250211">
                  <a:moveTo>
                    <a:pt x="108171" y="241965"/>
                  </a:moveTo>
                  <a:cubicBezTo>
                    <a:pt x="108171" y="242522"/>
                    <a:pt x="109002" y="245578"/>
                    <a:pt x="109002" y="245858"/>
                  </a:cubicBezTo>
                  <a:cubicBezTo>
                    <a:pt x="109002" y="246138"/>
                    <a:pt x="109002" y="248643"/>
                    <a:pt x="105661" y="248643"/>
                  </a:cubicBezTo>
                  <a:cubicBezTo>
                    <a:pt x="102871" y="248643"/>
                    <a:pt x="102591" y="247805"/>
                    <a:pt x="101480" y="243073"/>
                  </a:cubicBezTo>
                  <a:lnTo>
                    <a:pt x="85309" y="178784"/>
                  </a:lnTo>
                  <a:cubicBezTo>
                    <a:pt x="40984" y="177396"/>
                    <a:pt x="0" y="140375"/>
                    <a:pt x="0" y="102526"/>
                  </a:cubicBezTo>
                  <a:cubicBezTo>
                    <a:pt x="0" y="76088"/>
                    <a:pt x="19512" y="54103"/>
                    <a:pt x="53526" y="52147"/>
                  </a:cubicBezTo>
                  <a:cubicBezTo>
                    <a:pt x="51295" y="43520"/>
                    <a:pt x="49345" y="34615"/>
                    <a:pt x="47115" y="25987"/>
                  </a:cubicBezTo>
                  <a:cubicBezTo>
                    <a:pt x="43765" y="12908"/>
                    <a:pt x="40984" y="2335"/>
                    <a:pt x="40984" y="1496"/>
                  </a:cubicBezTo>
                  <a:cubicBezTo>
                    <a:pt x="40984" y="-1289"/>
                    <a:pt x="42934" y="-1569"/>
                    <a:pt x="44325" y="-1569"/>
                  </a:cubicBezTo>
                  <a:cubicBezTo>
                    <a:pt x="45724" y="-1569"/>
                    <a:pt x="46275" y="-1289"/>
                    <a:pt x="47115" y="-450"/>
                  </a:cubicBezTo>
                  <a:cubicBezTo>
                    <a:pt x="47675" y="109"/>
                    <a:pt x="49345" y="6787"/>
                    <a:pt x="50185" y="10682"/>
                  </a:cubicBezTo>
                  <a:lnTo>
                    <a:pt x="60777" y="52147"/>
                  </a:lnTo>
                  <a:cubicBezTo>
                    <a:pt x="105661" y="53544"/>
                    <a:pt x="146085" y="91114"/>
                    <a:pt x="146085" y="128406"/>
                  </a:cubicBezTo>
                  <a:cubicBezTo>
                    <a:pt x="146085" y="150399"/>
                    <a:pt x="131304" y="175999"/>
                    <a:pt x="92560" y="178784"/>
                  </a:cubicBezTo>
                  <a:lnTo>
                    <a:pt x="108171" y="241965"/>
                  </a:lnTo>
                  <a:close/>
                  <a:moveTo>
                    <a:pt x="54916" y="58276"/>
                  </a:moveTo>
                  <a:cubicBezTo>
                    <a:pt x="38194" y="59105"/>
                    <a:pt x="18122" y="68849"/>
                    <a:pt x="18122" y="96685"/>
                  </a:cubicBezTo>
                  <a:cubicBezTo>
                    <a:pt x="18122" y="130082"/>
                    <a:pt x="42095" y="169040"/>
                    <a:pt x="83638" y="172664"/>
                  </a:cubicBezTo>
                  <a:lnTo>
                    <a:pt x="54916" y="58276"/>
                  </a:lnTo>
                  <a:close/>
                  <a:moveTo>
                    <a:pt x="90880" y="172664"/>
                  </a:moveTo>
                  <a:cubicBezTo>
                    <a:pt x="112072" y="171547"/>
                    <a:pt x="127964" y="158747"/>
                    <a:pt x="127964" y="134255"/>
                  </a:cubicBezTo>
                  <a:cubicBezTo>
                    <a:pt x="127964" y="101417"/>
                    <a:pt x="103990" y="61612"/>
                    <a:pt x="62167" y="58276"/>
                  </a:cubicBezTo>
                  <a:lnTo>
                    <a:pt x="90880" y="172664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8" name="Freeform: Shape 2347">
              <a:extLst>
                <a:ext uri="{FF2B5EF4-FFF2-40B4-BE49-F238E27FC236}">
                  <a16:creationId xmlns:a16="http://schemas.microsoft.com/office/drawing/2014/main" id="{7BC44647-757B-2BAE-FEEA-C6E5055704C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 flipV="1">
              <a:off x="7263405" y="-19974371"/>
              <a:ext cx="65989" cy="123748"/>
            </a:xfrm>
            <a:custGeom>
              <a:avLst/>
              <a:gdLst>
                <a:gd name="connsiteX0" fmla="*/ 39830 w 65989"/>
                <a:gd name="connsiteY0" fmla="*/ 77355 h 123748"/>
                <a:gd name="connsiteX1" fmla="*/ 59736 w 65989"/>
                <a:gd name="connsiteY1" fmla="*/ 77355 h 123748"/>
                <a:gd name="connsiteX2" fmla="*/ 65989 w 65989"/>
                <a:gd name="connsiteY2" fmla="*/ 81642 h 123748"/>
                <a:gd name="connsiteX3" fmla="*/ 60130 w 65989"/>
                <a:gd name="connsiteY3" fmla="*/ 84376 h 123748"/>
                <a:gd name="connsiteX4" fmla="*/ 41588 w 65989"/>
                <a:gd name="connsiteY4" fmla="*/ 84376 h 123748"/>
                <a:gd name="connsiteX5" fmla="*/ 48803 w 65989"/>
                <a:gd name="connsiteY5" fmla="*/ 113215 h 123748"/>
                <a:gd name="connsiteX6" fmla="*/ 49389 w 65989"/>
                <a:gd name="connsiteY6" fmla="*/ 115948 h 123748"/>
                <a:gd name="connsiteX7" fmla="*/ 42760 w 65989"/>
                <a:gd name="connsiteY7" fmla="*/ 122183 h 123748"/>
                <a:gd name="connsiteX8" fmla="*/ 33576 w 65989"/>
                <a:gd name="connsiteY8" fmla="*/ 113800 h 123748"/>
                <a:gd name="connsiteX9" fmla="*/ 26160 w 65989"/>
                <a:gd name="connsiteY9" fmla="*/ 84376 h 123748"/>
                <a:gd name="connsiteX10" fmla="*/ 6254 w 65989"/>
                <a:gd name="connsiteY10" fmla="*/ 84376 h 123748"/>
                <a:gd name="connsiteX11" fmla="*/ 0 w 65989"/>
                <a:gd name="connsiteY11" fmla="*/ 80089 h 123748"/>
                <a:gd name="connsiteX12" fmla="*/ 5860 w 65989"/>
                <a:gd name="connsiteY12" fmla="*/ 77355 h 123748"/>
                <a:gd name="connsiteX13" fmla="*/ 24401 w 65989"/>
                <a:gd name="connsiteY13" fmla="*/ 77355 h 123748"/>
                <a:gd name="connsiteX14" fmla="*/ 12892 w 65989"/>
                <a:gd name="connsiteY14" fmla="*/ 31368 h 123748"/>
                <a:gd name="connsiteX15" fmla="*/ 9962 w 65989"/>
                <a:gd name="connsiteY15" fmla="*/ 16944 h 123748"/>
                <a:gd name="connsiteX16" fmla="*/ 30848 w 65989"/>
                <a:gd name="connsiteY16" fmla="*/ -1565 h 123748"/>
                <a:gd name="connsiteX17" fmla="*/ 64817 w 65989"/>
                <a:gd name="connsiteY17" fmla="*/ 28252 h 123748"/>
                <a:gd name="connsiteX18" fmla="*/ 61695 w 65989"/>
                <a:gd name="connsiteY18" fmla="*/ 30783 h 123748"/>
                <a:gd name="connsiteX19" fmla="*/ 57593 w 65989"/>
                <a:gd name="connsiteY19" fmla="*/ 27081 h 123748"/>
                <a:gd name="connsiteX20" fmla="*/ 31433 w 65989"/>
                <a:gd name="connsiteY20" fmla="*/ 3892 h 123748"/>
                <a:gd name="connsiteX21" fmla="*/ 24603 w 65989"/>
                <a:gd name="connsiteY21" fmla="*/ 13435 h 123748"/>
                <a:gd name="connsiteX22" fmla="*/ 25775 w 65989"/>
                <a:gd name="connsiteY22" fmla="*/ 21433 h 123748"/>
                <a:gd name="connsiteX23" fmla="*/ 39830 w 65989"/>
                <a:gd name="connsiteY23" fmla="*/ 77355 h 1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5989" h="123748">
                  <a:moveTo>
                    <a:pt x="39830" y="77355"/>
                  </a:moveTo>
                  <a:lnTo>
                    <a:pt x="59736" y="77355"/>
                  </a:lnTo>
                  <a:cubicBezTo>
                    <a:pt x="63444" y="77355"/>
                    <a:pt x="65989" y="77355"/>
                    <a:pt x="65989" y="81642"/>
                  </a:cubicBezTo>
                  <a:cubicBezTo>
                    <a:pt x="65989" y="84376"/>
                    <a:pt x="63444" y="84376"/>
                    <a:pt x="60130" y="84376"/>
                  </a:cubicBezTo>
                  <a:lnTo>
                    <a:pt x="41588" y="84376"/>
                  </a:lnTo>
                  <a:lnTo>
                    <a:pt x="48803" y="113215"/>
                  </a:lnTo>
                  <a:cubicBezTo>
                    <a:pt x="49004" y="114194"/>
                    <a:pt x="49389" y="115162"/>
                    <a:pt x="49389" y="115948"/>
                  </a:cubicBezTo>
                  <a:cubicBezTo>
                    <a:pt x="49389" y="119458"/>
                    <a:pt x="46660" y="122183"/>
                    <a:pt x="42760" y="122183"/>
                  </a:cubicBezTo>
                  <a:cubicBezTo>
                    <a:pt x="37879" y="122183"/>
                    <a:pt x="34950" y="118873"/>
                    <a:pt x="33576" y="113800"/>
                  </a:cubicBezTo>
                  <a:cubicBezTo>
                    <a:pt x="32212" y="108928"/>
                    <a:pt x="34748" y="118288"/>
                    <a:pt x="26160" y="84376"/>
                  </a:cubicBezTo>
                  <a:lnTo>
                    <a:pt x="6254" y="84376"/>
                  </a:lnTo>
                  <a:cubicBezTo>
                    <a:pt x="2545" y="84376"/>
                    <a:pt x="0" y="84376"/>
                    <a:pt x="0" y="80089"/>
                  </a:cubicBezTo>
                  <a:cubicBezTo>
                    <a:pt x="0" y="77355"/>
                    <a:pt x="2344" y="77355"/>
                    <a:pt x="5860" y="77355"/>
                  </a:cubicBezTo>
                  <a:lnTo>
                    <a:pt x="24401" y="77355"/>
                  </a:lnTo>
                  <a:lnTo>
                    <a:pt x="12892" y="31368"/>
                  </a:lnTo>
                  <a:cubicBezTo>
                    <a:pt x="11720" y="26496"/>
                    <a:pt x="9962" y="19477"/>
                    <a:pt x="9962" y="16944"/>
                  </a:cubicBezTo>
                  <a:cubicBezTo>
                    <a:pt x="9962" y="5445"/>
                    <a:pt x="19723" y="-1565"/>
                    <a:pt x="30848" y="-1565"/>
                  </a:cubicBezTo>
                  <a:cubicBezTo>
                    <a:pt x="52520" y="-1565"/>
                    <a:pt x="64817" y="25720"/>
                    <a:pt x="64817" y="28252"/>
                  </a:cubicBezTo>
                  <a:cubicBezTo>
                    <a:pt x="64817" y="30783"/>
                    <a:pt x="62281" y="30783"/>
                    <a:pt x="61695" y="30783"/>
                  </a:cubicBezTo>
                  <a:cubicBezTo>
                    <a:pt x="59351" y="30783"/>
                    <a:pt x="59150" y="30391"/>
                    <a:pt x="57593" y="27081"/>
                  </a:cubicBezTo>
                  <a:cubicBezTo>
                    <a:pt x="52127" y="14806"/>
                    <a:pt x="42174" y="3892"/>
                    <a:pt x="31433" y="3892"/>
                  </a:cubicBezTo>
                  <a:cubicBezTo>
                    <a:pt x="27331" y="3892"/>
                    <a:pt x="24603" y="6424"/>
                    <a:pt x="24603" y="13435"/>
                  </a:cubicBezTo>
                  <a:cubicBezTo>
                    <a:pt x="24603" y="15391"/>
                    <a:pt x="25381" y="19477"/>
                    <a:pt x="25775" y="21433"/>
                  </a:cubicBezTo>
                  <a:lnTo>
                    <a:pt x="39830" y="7735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9" name="Freeform: Shape 2348">
              <a:extLst>
                <a:ext uri="{FF2B5EF4-FFF2-40B4-BE49-F238E27FC236}">
                  <a16:creationId xmlns:a16="http://schemas.microsoft.com/office/drawing/2014/main" id="{83A91BBF-E368-8C18-6643-756D0C9E341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flipV="1">
              <a:off x="7380993" y="-20103047"/>
              <a:ext cx="64676" cy="278317"/>
            </a:xfrm>
            <a:custGeom>
              <a:avLst/>
              <a:gdLst>
                <a:gd name="connsiteX0" fmla="*/ 64677 w 64676"/>
                <a:gd name="connsiteY0" fmla="*/ 1217 h 278317"/>
                <a:gd name="connsiteX1" fmla="*/ 59936 w 64676"/>
                <a:gd name="connsiteY1" fmla="*/ 7338 h 278317"/>
                <a:gd name="connsiteX2" fmla="*/ 16171 w 64676"/>
                <a:gd name="connsiteY2" fmla="*/ 137590 h 278317"/>
                <a:gd name="connsiteX3" fmla="*/ 61056 w 64676"/>
                <a:gd name="connsiteY3" fmla="*/ 269231 h 278317"/>
                <a:gd name="connsiteX4" fmla="*/ 64677 w 64676"/>
                <a:gd name="connsiteY4" fmla="*/ 273963 h 278317"/>
                <a:gd name="connsiteX5" fmla="*/ 61887 w 64676"/>
                <a:gd name="connsiteY5" fmla="*/ 276748 h 278317"/>
                <a:gd name="connsiteX6" fmla="*/ 17562 w 64676"/>
                <a:gd name="connsiteY6" fmla="*/ 222476 h 278317"/>
                <a:gd name="connsiteX7" fmla="*/ 0 w 64676"/>
                <a:gd name="connsiteY7" fmla="*/ 137590 h 278317"/>
                <a:gd name="connsiteX8" fmla="*/ 18401 w 64676"/>
                <a:gd name="connsiteY8" fmla="*/ 50757 h 278317"/>
                <a:gd name="connsiteX9" fmla="*/ 61887 w 64676"/>
                <a:gd name="connsiteY9" fmla="*/ -1569 h 278317"/>
                <a:gd name="connsiteX10" fmla="*/ 64677 w 64676"/>
                <a:gd name="connsiteY10" fmla="*/ 1217 h 2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676" h="278317">
                  <a:moveTo>
                    <a:pt x="64677" y="1217"/>
                  </a:moveTo>
                  <a:cubicBezTo>
                    <a:pt x="64677" y="2046"/>
                    <a:pt x="64677" y="2606"/>
                    <a:pt x="59936" y="7338"/>
                  </a:cubicBezTo>
                  <a:cubicBezTo>
                    <a:pt x="25092" y="42403"/>
                    <a:pt x="16171" y="95008"/>
                    <a:pt x="16171" y="137590"/>
                  </a:cubicBezTo>
                  <a:cubicBezTo>
                    <a:pt x="16171" y="186013"/>
                    <a:pt x="26763" y="234446"/>
                    <a:pt x="61056" y="269231"/>
                  </a:cubicBezTo>
                  <a:cubicBezTo>
                    <a:pt x="64677" y="272575"/>
                    <a:pt x="64677" y="273134"/>
                    <a:pt x="64677" y="273963"/>
                  </a:cubicBezTo>
                  <a:cubicBezTo>
                    <a:pt x="64677" y="275911"/>
                    <a:pt x="63557" y="276748"/>
                    <a:pt x="61887" y="276748"/>
                  </a:cubicBezTo>
                  <a:cubicBezTo>
                    <a:pt x="59097" y="276748"/>
                    <a:pt x="34014" y="257819"/>
                    <a:pt x="17562" y="222476"/>
                  </a:cubicBezTo>
                  <a:cubicBezTo>
                    <a:pt x="3341" y="191864"/>
                    <a:pt x="0" y="160972"/>
                    <a:pt x="0" y="137590"/>
                  </a:cubicBezTo>
                  <a:cubicBezTo>
                    <a:pt x="0" y="115885"/>
                    <a:pt x="3061" y="82208"/>
                    <a:pt x="18401" y="50757"/>
                  </a:cubicBezTo>
                  <a:cubicBezTo>
                    <a:pt x="35124" y="16523"/>
                    <a:pt x="59097" y="-1569"/>
                    <a:pt x="61887" y="-1569"/>
                  </a:cubicBezTo>
                  <a:cubicBezTo>
                    <a:pt x="63557" y="-1569"/>
                    <a:pt x="64677" y="-730"/>
                    <a:pt x="64677" y="121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0" name="Freeform: Shape 2349">
              <a:extLst>
                <a:ext uri="{FF2B5EF4-FFF2-40B4-BE49-F238E27FC236}">
                  <a16:creationId xmlns:a16="http://schemas.microsoft.com/office/drawing/2014/main" id="{EF4F55C5-D820-A67E-913E-3045FA4FCA4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 flipV="1">
              <a:off x="7472403" y="-20020389"/>
              <a:ext cx="122671" cy="127745"/>
            </a:xfrm>
            <a:custGeom>
              <a:avLst/>
              <a:gdLst>
                <a:gd name="connsiteX0" fmla="*/ 89769 w 122671"/>
                <a:gd name="connsiteY0" fmla="*/ 113368 h 127745"/>
                <a:gd name="connsiteX1" fmla="*/ 84198 w 122671"/>
                <a:gd name="connsiteY1" fmla="*/ 100568 h 127745"/>
                <a:gd name="connsiteX2" fmla="*/ 101480 w 122671"/>
                <a:gd name="connsiteY2" fmla="*/ 83036 h 127745"/>
                <a:gd name="connsiteX3" fmla="*/ 119042 w 122671"/>
                <a:gd name="connsiteY3" fmla="*/ 100568 h 127745"/>
                <a:gd name="connsiteX4" fmla="*/ 70537 w 122671"/>
                <a:gd name="connsiteY4" fmla="*/ 126177 h 127745"/>
                <a:gd name="connsiteX5" fmla="*/ 0 w 122671"/>
                <a:gd name="connsiteY5" fmla="*/ 61881 h 127745"/>
                <a:gd name="connsiteX6" fmla="*/ 69146 w 122671"/>
                <a:gd name="connsiteY6" fmla="*/ -1569 h 127745"/>
                <a:gd name="connsiteX7" fmla="*/ 122672 w 122671"/>
                <a:gd name="connsiteY7" fmla="*/ 32657 h 127745"/>
                <a:gd name="connsiteX8" fmla="*/ 115981 w 122671"/>
                <a:gd name="connsiteY8" fmla="*/ 36561 h 127745"/>
                <a:gd name="connsiteX9" fmla="*/ 109291 w 122671"/>
                <a:gd name="connsiteY9" fmla="*/ 32386 h 127745"/>
                <a:gd name="connsiteX10" fmla="*/ 74438 w 122671"/>
                <a:gd name="connsiteY10" fmla="*/ 9564 h 127745"/>
                <a:gd name="connsiteX11" fmla="*/ 35684 w 122671"/>
                <a:gd name="connsiteY11" fmla="*/ 63278 h 127745"/>
                <a:gd name="connsiteX12" fmla="*/ 71648 w 122671"/>
                <a:gd name="connsiteY12" fmla="*/ 115045 h 127745"/>
                <a:gd name="connsiteX13" fmla="*/ 89769 w 122671"/>
                <a:gd name="connsiteY13" fmla="*/ 113368 h 12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671" h="127745">
                  <a:moveTo>
                    <a:pt x="89769" y="113368"/>
                  </a:moveTo>
                  <a:cubicBezTo>
                    <a:pt x="84758" y="108916"/>
                    <a:pt x="84198" y="103075"/>
                    <a:pt x="84198" y="100568"/>
                  </a:cubicBezTo>
                  <a:cubicBezTo>
                    <a:pt x="84198" y="88328"/>
                    <a:pt x="93950" y="83036"/>
                    <a:pt x="101480" y="83036"/>
                  </a:cubicBezTo>
                  <a:cubicBezTo>
                    <a:pt x="110121" y="83036"/>
                    <a:pt x="119042" y="88878"/>
                    <a:pt x="119042" y="100568"/>
                  </a:cubicBezTo>
                  <a:cubicBezTo>
                    <a:pt x="119042" y="124511"/>
                    <a:pt x="86708" y="126177"/>
                    <a:pt x="70537" y="126177"/>
                  </a:cubicBezTo>
                  <a:cubicBezTo>
                    <a:pt x="20632" y="126177"/>
                    <a:pt x="0" y="94170"/>
                    <a:pt x="0" y="61881"/>
                  </a:cubicBezTo>
                  <a:cubicBezTo>
                    <a:pt x="0" y="24869"/>
                    <a:pt x="26212" y="-1569"/>
                    <a:pt x="69146" y="-1569"/>
                  </a:cubicBezTo>
                  <a:cubicBezTo>
                    <a:pt x="114302" y="-1569"/>
                    <a:pt x="122672" y="30710"/>
                    <a:pt x="122672" y="32657"/>
                  </a:cubicBezTo>
                  <a:cubicBezTo>
                    <a:pt x="122672" y="36561"/>
                    <a:pt x="118763" y="36561"/>
                    <a:pt x="115981" y="36561"/>
                  </a:cubicBezTo>
                  <a:cubicBezTo>
                    <a:pt x="110961" y="36561"/>
                    <a:pt x="110681" y="36001"/>
                    <a:pt x="109291" y="32386"/>
                  </a:cubicBezTo>
                  <a:cubicBezTo>
                    <a:pt x="102040" y="14845"/>
                    <a:pt x="88659" y="9564"/>
                    <a:pt x="74438" y="9564"/>
                  </a:cubicBezTo>
                  <a:cubicBezTo>
                    <a:pt x="35684" y="9564"/>
                    <a:pt x="35684" y="50478"/>
                    <a:pt x="35684" y="63278"/>
                  </a:cubicBezTo>
                  <a:cubicBezTo>
                    <a:pt x="35684" y="78863"/>
                    <a:pt x="35684" y="115045"/>
                    <a:pt x="71648" y="115045"/>
                  </a:cubicBezTo>
                  <a:cubicBezTo>
                    <a:pt x="81408" y="115045"/>
                    <a:pt x="86149" y="114208"/>
                    <a:pt x="89769" y="11336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1" name="Freeform: Shape 2350">
              <a:extLst>
                <a:ext uri="{FF2B5EF4-FFF2-40B4-BE49-F238E27FC236}">
                  <a16:creationId xmlns:a16="http://schemas.microsoft.com/office/drawing/2014/main" id="{FEEBAAF1-7AE6-A349-F989-CE7FC469C45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flipV="1">
              <a:off x="7613105" y="-20115196"/>
              <a:ext cx="152642" cy="121800"/>
            </a:xfrm>
            <a:custGeom>
              <a:avLst/>
              <a:gdLst>
                <a:gd name="connsiteX0" fmla="*/ 65202 w 152642"/>
                <a:gd name="connsiteY0" fmla="*/ 82217 h 121800"/>
                <a:gd name="connsiteX1" fmla="*/ 62473 w 152642"/>
                <a:gd name="connsiteY1" fmla="*/ 87291 h 121800"/>
                <a:gd name="connsiteX2" fmla="*/ 58564 w 152642"/>
                <a:gd name="connsiteY2" fmla="*/ 84951 h 121800"/>
                <a:gd name="connsiteX3" fmla="*/ 55057 w 152642"/>
                <a:gd name="connsiteY3" fmla="*/ 82026 h 121800"/>
                <a:gd name="connsiteX4" fmla="*/ 34556 w 152642"/>
                <a:gd name="connsiteY4" fmla="*/ 87291 h 121800"/>
                <a:gd name="connsiteX5" fmla="*/ 0 w 152642"/>
                <a:gd name="connsiteY5" fmla="*/ 62930 h 121800"/>
                <a:gd name="connsiteX6" fmla="*/ 7425 w 152642"/>
                <a:gd name="connsiteY6" fmla="*/ 47729 h 121800"/>
                <a:gd name="connsiteX7" fmla="*/ 34363 w 152642"/>
                <a:gd name="connsiteY7" fmla="*/ 37986 h 121800"/>
                <a:gd name="connsiteX8" fmla="*/ 59936 w 152642"/>
                <a:gd name="connsiteY8" fmla="*/ 20444 h 121800"/>
                <a:gd name="connsiteX9" fmla="*/ 35920 w 152642"/>
                <a:gd name="connsiteY9" fmla="*/ 3882 h 121800"/>
                <a:gd name="connsiteX10" fmla="*/ 6839 w 152642"/>
                <a:gd name="connsiteY10" fmla="*/ 29412 h 121800"/>
                <a:gd name="connsiteX11" fmla="*/ 3323 w 152642"/>
                <a:gd name="connsiteY11" fmla="*/ 32720 h 121800"/>
                <a:gd name="connsiteX12" fmla="*/ 0 w 152642"/>
                <a:gd name="connsiteY12" fmla="*/ 27456 h 121800"/>
                <a:gd name="connsiteX13" fmla="*/ 0 w 152642"/>
                <a:gd name="connsiteY13" fmla="*/ 3488 h 121800"/>
                <a:gd name="connsiteX14" fmla="*/ 2737 w 152642"/>
                <a:gd name="connsiteY14" fmla="*/ -1576 h 121800"/>
                <a:gd name="connsiteX15" fmla="*/ 12104 w 152642"/>
                <a:gd name="connsiteY15" fmla="*/ 6806 h 121800"/>
                <a:gd name="connsiteX16" fmla="*/ 35920 w 152642"/>
                <a:gd name="connsiteY16" fmla="*/ -1576 h 121800"/>
                <a:gd name="connsiteX17" fmla="*/ 70668 w 152642"/>
                <a:gd name="connsiteY17" fmla="*/ 25901 h 121800"/>
                <a:gd name="connsiteX18" fmla="*/ 62272 w 152642"/>
                <a:gd name="connsiteY18" fmla="*/ 43827 h 121800"/>
                <a:gd name="connsiteX19" fmla="*/ 39042 w 152642"/>
                <a:gd name="connsiteY19" fmla="*/ 53378 h 121800"/>
                <a:gd name="connsiteX20" fmla="*/ 10740 w 152642"/>
                <a:gd name="connsiteY20" fmla="*/ 68772 h 121800"/>
                <a:gd name="connsiteX21" fmla="*/ 34556 w 152642"/>
                <a:gd name="connsiteY21" fmla="*/ 82611 h 121800"/>
                <a:gd name="connsiteX22" fmla="*/ 58564 w 152642"/>
                <a:gd name="connsiteY22" fmla="*/ 61175 h 121800"/>
                <a:gd name="connsiteX23" fmla="*/ 61887 w 152642"/>
                <a:gd name="connsiteY23" fmla="*/ 59028 h 121800"/>
                <a:gd name="connsiteX24" fmla="*/ 65202 w 152642"/>
                <a:gd name="connsiteY24" fmla="*/ 64100 h 121800"/>
                <a:gd name="connsiteX25" fmla="*/ 65202 w 152642"/>
                <a:gd name="connsiteY25" fmla="*/ 82217 h 121800"/>
                <a:gd name="connsiteX26" fmla="*/ 118673 w 152642"/>
                <a:gd name="connsiteY26" fmla="*/ 77347 h 121800"/>
                <a:gd name="connsiteX27" fmla="*/ 149127 w 152642"/>
                <a:gd name="connsiteY27" fmla="*/ 77347 h 121800"/>
                <a:gd name="connsiteX28" fmla="*/ 149127 w 152642"/>
                <a:gd name="connsiteY28" fmla="*/ 84366 h 121800"/>
                <a:gd name="connsiteX29" fmla="*/ 118673 w 152642"/>
                <a:gd name="connsiteY29" fmla="*/ 84366 h 121800"/>
                <a:gd name="connsiteX30" fmla="*/ 118673 w 152642"/>
                <a:gd name="connsiteY30" fmla="*/ 120225 h 121800"/>
                <a:gd name="connsiteX31" fmla="*/ 112035 w 152642"/>
                <a:gd name="connsiteY31" fmla="*/ 120225 h 121800"/>
                <a:gd name="connsiteX32" fmla="*/ 85097 w 152642"/>
                <a:gd name="connsiteY32" fmla="*/ 82802 h 121800"/>
                <a:gd name="connsiteX33" fmla="*/ 85097 w 152642"/>
                <a:gd name="connsiteY33" fmla="*/ 77347 h 121800"/>
                <a:gd name="connsiteX34" fmla="*/ 103254 w 152642"/>
                <a:gd name="connsiteY34" fmla="*/ 77347 h 121800"/>
                <a:gd name="connsiteX35" fmla="*/ 103254 w 152642"/>
                <a:gd name="connsiteY35" fmla="*/ 24731 h 121800"/>
                <a:gd name="connsiteX36" fmla="*/ 130585 w 152642"/>
                <a:gd name="connsiteY36" fmla="*/ -1576 h 121800"/>
                <a:gd name="connsiteX37" fmla="*/ 152642 w 152642"/>
                <a:gd name="connsiteY37" fmla="*/ 24923 h 121800"/>
                <a:gd name="connsiteX38" fmla="*/ 152642 w 152642"/>
                <a:gd name="connsiteY38" fmla="*/ 35645 h 121800"/>
                <a:gd name="connsiteX39" fmla="*/ 146004 w 152642"/>
                <a:gd name="connsiteY39" fmla="*/ 35645 h 121800"/>
                <a:gd name="connsiteX40" fmla="*/ 146004 w 152642"/>
                <a:gd name="connsiteY40" fmla="*/ 25125 h 121800"/>
                <a:gd name="connsiteX41" fmla="*/ 132142 w 152642"/>
                <a:gd name="connsiteY41" fmla="*/ 4657 h 121800"/>
                <a:gd name="connsiteX42" fmla="*/ 118673 w 152642"/>
                <a:gd name="connsiteY42" fmla="*/ 24540 h 121800"/>
                <a:gd name="connsiteX43" fmla="*/ 118673 w 152642"/>
                <a:gd name="connsiteY43" fmla="*/ 77347 h 12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52642" h="121800">
                  <a:moveTo>
                    <a:pt x="65202" y="82217"/>
                  </a:moveTo>
                  <a:cubicBezTo>
                    <a:pt x="65202" y="85536"/>
                    <a:pt x="65202" y="87291"/>
                    <a:pt x="62473" y="87291"/>
                  </a:cubicBezTo>
                  <a:cubicBezTo>
                    <a:pt x="61494" y="87291"/>
                    <a:pt x="61109" y="87291"/>
                    <a:pt x="58564" y="84951"/>
                  </a:cubicBezTo>
                  <a:cubicBezTo>
                    <a:pt x="58179" y="84758"/>
                    <a:pt x="56228" y="83003"/>
                    <a:pt x="55057" y="82026"/>
                  </a:cubicBezTo>
                  <a:cubicBezTo>
                    <a:pt x="49197" y="86121"/>
                    <a:pt x="41780" y="87291"/>
                    <a:pt x="34556" y="87291"/>
                  </a:cubicBezTo>
                  <a:cubicBezTo>
                    <a:pt x="6638" y="87291"/>
                    <a:pt x="0" y="72674"/>
                    <a:pt x="0" y="62930"/>
                  </a:cubicBezTo>
                  <a:cubicBezTo>
                    <a:pt x="0" y="56689"/>
                    <a:pt x="2737" y="51624"/>
                    <a:pt x="7425" y="47729"/>
                  </a:cubicBezTo>
                  <a:cubicBezTo>
                    <a:pt x="14842" y="41295"/>
                    <a:pt x="22258" y="39932"/>
                    <a:pt x="34363" y="37986"/>
                  </a:cubicBezTo>
                  <a:cubicBezTo>
                    <a:pt x="44124" y="36230"/>
                    <a:pt x="59936" y="33498"/>
                    <a:pt x="59936" y="20444"/>
                  </a:cubicBezTo>
                  <a:cubicBezTo>
                    <a:pt x="59936" y="12840"/>
                    <a:pt x="54663" y="3882"/>
                    <a:pt x="35920" y="3882"/>
                  </a:cubicBezTo>
                  <a:cubicBezTo>
                    <a:pt x="17186" y="3882"/>
                    <a:pt x="10347" y="16156"/>
                    <a:pt x="6839" y="29412"/>
                  </a:cubicBezTo>
                  <a:cubicBezTo>
                    <a:pt x="6253" y="31944"/>
                    <a:pt x="6052" y="32720"/>
                    <a:pt x="3323" y="32720"/>
                  </a:cubicBezTo>
                  <a:cubicBezTo>
                    <a:pt x="0" y="32720"/>
                    <a:pt x="0" y="31358"/>
                    <a:pt x="0" y="27456"/>
                  </a:cubicBezTo>
                  <a:lnTo>
                    <a:pt x="0" y="3488"/>
                  </a:lnTo>
                  <a:cubicBezTo>
                    <a:pt x="0" y="179"/>
                    <a:pt x="0" y="-1576"/>
                    <a:pt x="2737" y="-1576"/>
                  </a:cubicBezTo>
                  <a:cubicBezTo>
                    <a:pt x="4496" y="-1576"/>
                    <a:pt x="8204" y="2519"/>
                    <a:pt x="12104" y="6806"/>
                  </a:cubicBezTo>
                  <a:cubicBezTo>
                    <a:pt x="20693" y="-1192"/>
                    <a:pt x="31241" y="-1576"/>
                    <a:pt x="35920" y="-1576"/>
                  </a:cubicBezTo>
                  <a:cubicBezTo>
                    <a:pt x="61301" y="-1576"/>
                    <a:pt x="70668" y="12062"/>
                    <a:pt x="70668" y="25901"/>
                  </a:cubicBezTo>
                  <a:cubicBezTo>
                    <a:pt x="70668" y="33305"/>
                    <a:pt x="67353" y="39156"/>
                    <a:pt x="62272" y="43827"/>
                  </a:cubicBezTo>
                  <a:cubicBezTo>
                    <a:pt x="54855" y="50655"/>
                    <a:pt x="45882" y="52209"/>
                    <a:pt x="39042" y="53378"/>
                  </a:cubicBezTo>
                  <a:cubicBezTo>
                    <a:pt x="23431" y="56112"/>
                    <a:pt x="10740" y="58443"/>
                    <a:pt x="10740" y="68772"/>
                  </a:cubicBezTo>
                  <a:cubicBezTo>
                    <a:pt x="10740" y="75014"/>
                    <a:pt x="16014" y="82611"/>
                    <a:pt x="34556" y="82611"/>
                  </a:cubicBezTo>
                  <a:cubicBezTo>
                    <a:pt x="57199" y="82611"/>
                    <a:pt x="58179" y="66825"/>
                    <a:pt x="58564" y="61175"/>
                  </a:cubicBezTo>
                  <a:cubicBezTo>
                    <a:pt x="58765" y="59028"/>
                    <a:pt x="61109" y="59028"/>
                    <a:pt x="61887" y="59028"/>
                  </a:cubicBezTo>
                  <a:cubicBezTo>
                    <a:pt x="65202" y="59028"/>
                    <a:pt x="65202" y="60398"/>
                    <a:pt x="65202" y="64100"/>
                  </a:cubicBezTo>
                  <a:lnTo>
                    <a:pt x="65202" y="82217"/>
                  </a:lnTo>
                  <a:close/>
                  <a:moveTo>
                    <a:pt x="118673" y="77347"/>
                  </a:moveTo>
                  <a:lnTo>
                    <a:pt x="149127" y="77347"/>
                  </a:lnTo>
                  <a:lnTo>
                    <a:pt x="149127" y="84366"/>
                  </a:lnTo>
                  <a:lnTo>
                    <a:pt x="118673" y="84366"/>
                  </a:lnTo>
                  <a:lnTo>
                    <a:pt x="118673" y="120225"/>
                  </a:lnTo>
                  <a:lnTo>
                    <a:pt x="112035" y="120225"/>
                  </a:lnTo>
                  <a:cubicBezTo>
                    <a:pt x="111842" y="102684"/>
                    <a:pt x="103840" y="83389"/>
                    <a:pt x="85097" y="82802"/>
                  </a:cubicBezTo>
                  <a:lnTo>
                    <a:pt x="85097" y="77347"/>
                  </a:lnTo>
                  <a:lnTo>
                    <a:pt x="103254" y="77347"/>
                  </a:lnTo>
                  <a:lnTo>
                    <a:pt x="103254" y="24731"/>
                  </a:lnTo>
                  <a:cubicBezTo>
                    <a:pt x="103254" y="2903"/>
                    <a:pt x="119653" y="-1576"/>
                    <a:pt x="130585" y="-1576"/>
                  </a:cubicBezTo>
                  <a:cubicBezTo>
                    <a:pt x="143661" y="-1576"/>
                    <a:pt x="152642" y="9530"/>
                    <a:pt x="152642" y="24923"/>
                  </a:cubicBezTo>
                  <a:lnTo>
                    <a:pt x="152642" y="35645"/>
                  </a:lnTo>
                  <a:lnTo>
                    <a:pt x="146004" y="35645"/>
                  </a:lnTo>
                  <a:lnTo>
                    <a:pt x="146004" y="25125"/>
                  </a:lnTo>
                  <a:cubicBezTo>
                    <a:pt x="146004" y="11871"/>
                    <a:pt x="139760" y="4657"/>
                    <a:pt x="132142" y="4657"/>
                  </a:cubicBezTo>
                  <a:cubicBezTo>
                    <a:pt x="118673" y="4657"/>
                    <a:pt x="118673" y="21029"/>
                    <a:pt x="118673" y="24540"/>
                  </a:cubicBezTo>
                  <a:lnTo>
                    <a:pt x="118673" y="77347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2" name="Freeform: Shape 2351">
              <a:extLst>
                <a:ext uri="{FF2B5EF4-FFF2-40B4-BE49-F238E27FC236}">
                  <a16:creationId xmlns:a16="http://schemas.microsoft.com/office/drawing/2014/main" id="{79E07DDD-BED7-AC9E-D635-9CF0A764B639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flipV="1">
              <a:off x="7618965" y="-19950738"/>
              <a:ext cx="96040" cy="137193"/>
            </a:xfrm>
            <a:custGeom>
              <a:avLst/>
              <a:gdLst>
                <a:gd name="connsiteX0" fmla="*/ 46459 w 96040"/>
                <a:gd name="connsiteY0" fmla="*/ 129781 h 137193"/>
                <a:gd name="connsiteX1" fmla="*/ 47237 w 96040"/>
                <a:gd name="connsiteY1" fmla="*/ 132907 h 137193"/>
                <a:gd name="connsiteX2" fmla="*/ 44115 w 96040"/>
                <a:gd name="connsiteY2" fmla="*/ 135630 h 137193"/>
                <a:gd name="connsiteX3" fmla="*/ 19127 w 96040"/>
                <a:gd name="connsiteY3" fmla="*/ 133684 h 137193"/>
                <a:gd name="connsiteX4" fmla="*/ 14833 w 96040"/>
                <a:gd name="connsiteY4" fmla="*/ 129204 h 137193"/>
                <a:gd name="connsiteX5" fmla="*/ 19915 w 96040"/>
                <a:gd name="connsiteY5" fmla="*/ 126471 h 137193"/>
                <a:gd name="connsiteX6" fmla="*/ 29282 w 96040"/>
                <a:gd name="connsiteY6" fmla="*/ 123546 h 137193"/>
                <a:gd name="connsiteX7" fmla="*/ 28503 w 96040"/>
                <a:gd name="connsiteY7" fmla="*/ 119259 h 137193"/>
                <a:gd name="connsiteX8" fmla="*/ 979 w 96040"/>
                <a:gd name="connsiteY8" fmla="*/ 8957 h 137193"/>
                <a:gd name="connsiteX9" fmla="*/ 0 w 96040"/>
                <a:gd name="connsiteY9" fmla="*/ 4670 h 137193"/>
                <a:gd name="connsiteX10" fmla="*/ 6638 w 96040"/>
                <a:gd name="connsiteY10" fmla="*/ -1563 h 137193"/>
                <a:gd name="connsiteX11" fmla="*/ 15620 w 96040"/>
                <a:gd name="connsiteY11" fmla="*/ 6617 h 137193"/>
                <a:gd name="connsiteX12" fmla="*/ 25179 w 96040"/>
                <a:gd name="connsiteY12" fmla="*/ 44424 h 137193"/>
                <a:gd name="connsiteX13" fmla="*/ 50167 w 96040"/>
                <a:gd name="connsiteY13" fmla="*/ 28445 h 137193"/>
                <a:gd name="connsiteX14" fmla="*/ 49782 w 96040"/>
                <a:gd name="connsiteY14" fmla="*/ 24552 h 137193"/>
                <a:gd name="connsiteX15" fmla="*/ 48995 w 96040"/>
                <a:gd name="connsiteY15" fmla="*/ 18510 h 137193"/>
                <a:gd name="connsiteX16" fmla="*/ 69688 w 96040"/>
                <a:gd name="connsiteY16" fmla="*/ -1563 h 137193"/>
                <a:gd name="connsiteX17" fmla="*/ 94483 w 96040"/>
                <a:gd name="connsiteY17" fmla="*/ 28254 h 137193"/>
                <a:gd name="connsiteX18" fmla="*/ 91361 w 96040"/>
                <a:gd name="connsiteY18" fmla="*/ 30785 h 137193"/>
                <a:gd name="connsiteX19" fmla="*/ 87452 w 96040"/>
                <a:gd name="connsiteY19" fmla="*/ 26106 h 137193"/>
                <a:gd name="connsiteX20" fmla="*/ 70274 w 96040"/>
                <a:gd name="connsiteY20" fmla="*/ 3894 h 137193"/>
                <a:gd name="connsiteX21" fmla="*/ 63443 w 96040"/>
                <a:gd name="connsiteY21" fmla="*/ 14022 h 137193"/>
                <a:gd name="connsiteX22" fmla="*/ 64616 w 96040"/>
                <a:gd name="connsiteY22" fmla="*/ 22797 h 137193"/>
                <a:gd name="connsiteX23" fmla="*/ 65595 w 96040"/>
                <a:gd name="connsiteY23" fmla="*/ 28839 h 137193"/>
                <a:gd name="connsiteX24" fmla="*/ 33970 w 96040"/>
                <a:gd name="connsiteY24" fmla="*/ 49498 h 137193"/>
                <a:gd name="connsiteX25" fmla="*/ 50167 w 96040"/>
                <a:gd name="connsiteY25" fmla="*/ 62357 h 137193"/>
                <a:gd name="connsiteX26" fmla="*/ 80813 w 96040"/>
                <a:gd name="connsiteY26" fmla="*/ 80869 h 137193"/>
                <a:gd name="connsiteX27" fmla="*/ 87259 w 96040"/>
                <a:gd name="connsiteY27" fmla="*/ 78336 h 137193"/>
                <a:gd name="connsiteX28" fmla="*/ 77105 w 96040"/>
                <a:gd name="connsiteY28" fmla="*/ 67422 h 137193"/>
                <a:gd name="connsiteX29" fmla="*/ 84915 w 96040"/>
                <a:gd name="connsiteY29" fmla="*/ 60210 h 137193"/>
                <a:gd name="connsiteX30" fmla="*/ 96040 w 96040"/>
                <a:gd name="connsiteY30" fmla="*/ 72687 h 137193"/>
                <a:gd name="connsiteX31" fmla="*/ 81015 w 96040"/>
                <a:gd name="connsiteY31" fmla="*/ 86326 h 137193"/>
                <a:gd name="connsiteX32" fmla="*/ 49782 w 96040"/>
                <a:gd name="connsiteY32" fmla="*/ 69177 h 137193"/>
                <a:gd name="connsiteX33" fmla="*/ 27130 w 96040"/>
                <a:gd name="connsiteY33" fmla="*/ 52028 h 137193"/>
                <a:gd name="connsiteX34" fmla="*/ 46459 w 96040"/>
                <a:gd name="connsiteY34" fmla="*/ 129781 h 137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6040" h="137193">
                  <a:moveTo>
                    <a:pt x="46459" y="129781"/>
                  </a:moveTo>
                  <a:cubicBezTo>
                    <a:pt x="46651" y="130173"/>
                    <a:pt x="47237" y="132705"/>
                    <a:pt x="47237" y="132907"/>
                  </a:cubicBezTo>
                  <a:cubicBezTo>
                    <a:pt x="47237" y="133875"/>
                    <a:pt x="46459" y="135630"/>
                    <a:pt x="44115" y="135630"/>
                  </a:cubicBezTo>
                  <a:cubicBezTo>
                    <a:pt x="40214" y="135630"/>
                    <a:pt x="24008" y="134076"/>
                    <a:pt x="19127" y="133684"/>
                  </a:cubicBezTo>
                  <a:cubicBezTo>
                    <a:pt x="17571" y="133491"/>
                    <a:pt x="14833" y="133290"/>
                    <a:pt x="14833" y="129204"/>
                  </a:cubicBezTo>
                  <a:cubicBezTo>
                    <a:pt x="14833" y="126471"/>
                    <a:pt x="17571" y="126471"/>
                    <a:pt x="19915" y="126471"/>
                  </a:cubicBezTo>
                  <a:cubicBezTo>
                    <a:pt x="29282" y="126471"/>
                    <a:pt x="29282" y="125110"/>
                    <a:pt x="29282" y="123546"/>
                  </a:cubicBezTo>
                  <a:cubicBezTo>
                    <a:pt x="29282" y="122185"/>
                    <a:pt x="28888" y="121015"/>
                    <a:pt x="28503" y="119259"/>
                  </a:cubicBezTo>
                  <a:lnTo>
                    <a:pt x="979" y="8957"/>
                  </a:lnTo>
                  <a:cubicBezTo>
                    <a:pt x="0" y="5447"/>
                    <a:pt x="0" y="5064"/>
                    <a:pt x="0" y="4670"/>
                  </a:cubicBezTo>
                  <a:cubicBezTo>
                    <a:pt x="0" y="1745"/>
                    <a:pt x="2344" y="-1563"/>
                    <a:pt x="6638" y="-1563"/>
                  </a:cubicBezTo>
                  <a:cubicBezTo>
                    <a:pt x="11912" y="-1563"/>
                    <a:pt x="14448" y="2330"/>
                    <a:pt x="15620" y="6617"/>
                  </a:cubicBezTo>
                  <a:cubicBezTo>
                    <a:pt x="16005" y="7403"/>
                    <a:pt x="24401" y="41699"/>
                    <a:pt x="25179" y="44424"/>
                  </a:cubicBezTo>
                  <a:cubicBezTo>
                    <a:pt x="39042" y="43062"/>
                    <a:pt x="50167" y="38582"/>
                    <a:pt x="50167" y="28445"/>
                  </a:cubicBezTo>
                  <a:cubicBezTo>
                    <a:pt x="50167" y="27468"/>
                    <a:pt x="50167" y="26498"/>
                    <a:pt x="49782" y="24552"/>
                  </a:cubicBezTo>
                  <a:cubicBezTo>
                    <a:pt x="48995" y="21627"/>
                    <a:pt x="48995" y="20649"/>
                    <a:pt x="48995" y="18510"/>
                  </a:cubicBezTo>
                  <a:cubicBezTo>
                    <a:pt x="48995" y="4670"/>
                    <a:pt x="60321" y="-1563"/>
                    <a:pt x="69688" y="-1563"/>
                  </a:cubicBezTo>
                  <a:cubicBezTo>
                    <a:pt x="88623" y="-1563"/>
                    <a:pt x="94483" y="28053"/>
                    <a:pt x="94483" y="28254"/>
                  </a:cubicBezTo>
                  <a:cubicBezTo>
                    <a:pt x="94483" y="30785"/>
                    <a:pt x="91947" y="30785"/>
                    <a:pt x="91361" y="30785"/>
                  </a:cubicBezTo>
                  <a:cubicBezTo>
                    <a:pt x="88623" y="30785"/>
                    <a:pt x="88431" y="29808"/>
                    <a:pt x="87452" y="26106"/>
                  </a:cubicBezTo>
                  <a:cubicBezTo>
                    <a:pt x="85116" y="17724"/>
                    <a:pt x="79843" y="3894"/>
                    <a:pt x="70274" y="3894"/>
                  </a:cubicBezTo>
                  <a:cubicBezTo>
                    <a:pt x="65009" y="3894"/>
                    <a:pt x="63443" y="8766"/>
                    <a:pt x="63443" y="14022"/>
                  </a:cubicBezTo>
                  <a:cubicBezTo>
                    <a:pt x="63443" y="17340"/>
                    <a:pt x="63443" y="17724"/>
                    <a:pt x="64616" y="22797"/>
                  </a:cubicBezTo>
                  <a:cubicBezTo>
                    <a:pt x="64808" y="23382"/>
                    <a:pt x="65595" y="26691"/>
                    <a:pt x="65595" y="28839"/>
                  </a:cubicBezTo>
                  <a:cubicBezTo>
                    <a:pt x="65595" y="46179"/>
                    <a:pt x="42165" y="48911"/>
                    <a:pt x="33970" y="49498"/>
                  </a:cubicBezTo>
                  <a:cubicBezTo>
                    <a:pt x="39628" y="52999"/>
                    <a:pt x="46852" y="59433"/>
                    <a:pt x="50167" y="62357"/>
                  </a:cubicBezTo>
                  <a:cubicBezTo>
                    <a:pt x="60129" y="71709"/>
                    <a:pt x="69889" y="80869"/>
                    <a:pt x="80813" y="80869"/>
                  </a:cubicBezTo>
                  <a:cubicBezTo>
                    <a:pt x="83158" y="80869"/>
                    <a:pt x="85694" y="80284"/>
                    <a:pt x="87259" y="78336"/>
                  </a:cubicBezTo>
                  <a:cubicBezTo>
                    <a:pt x="78863" y="76974"/>
                    <a:pt x="77105" y="70347"/>
                    <a:pt x="77105" y="67422"/>
                  </a:cubicBezTo>
                  <a:cubicBezTo>
                    <a:pt x="77105" y="63135"/>
                    <a:pt x="80429" y="60210"/>
                    <a:pt x="84915" y="60210"/>
                  </a:cubicBezTo>
                  <a:cubicBezTo>
                    <a:pt x="90189" y="60210"/>
                    <a:pt x="96040" y="64498"/>
                    <a:pt x="96040" y="72687"/>
                  </a:cubicBezTo>
                  <a:cubicBezTo>
                    <a:pt x="96040" y="79114"/>
                    <a:pt x="91361" y="86326"/>
                    <a:pt x="81015" y="86326"/>
                  </a:cubicBezTo>
                  <a:cubicBezTo>
                    <a:pt x="69889" y="86326"/>
                    <a:pt x="59735" y="78336"/>
                    <a:pt x="49782" y="69177"/>
                  </a:cubicBezTo>
                  <a:cubicBezTo>
                    <a:pt x="41578" y="61380"/>
                    <a:pt x="35141" y="55338"/>
                    <a:pt x="27130" y="52028"/>
                  </a:cubicBezTo>
                  <a:lnTo>
                    <a:pt x="46459" y="12978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3" name="Freeform: Shape 2352">
              <a:extLst>
                <a:ext uri="{FF2B5EF4-FFF2-40B4-BE49-F238E27FC236}">
                  <a16:creationId xmlns:a16="http://schemas.microsoft.com/office/drawing/2014/main" id="{F082410F-FC33-3C6C-1043-A1861DDA570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flipV="1">
              <a:off x="7809635" y="-20103047"/>
              <a:ext cx="145818" cy="278317"/>
            </a:xfrm>
            <a:custGeom>
              <a:avLst/>
              <a:gdLst>
                <a:gd name="connsiteX0" fmla="*/ 64677 w 145818"/>
                <a:gd name="connsiteY0" fmla="*/ 137590 h 278317"/>
                <a:gd name="connsiteX1" fmla="*/ 46275 w 145818"/>
                <a:gd name="connsiteY1" fmla="*/ 224422 h 278317"/>
                <a:gd name="connsiteX2" fmla="*/ 2790 w 145818"/>
                <a:gd name="connsiteY2" fmla="*/ 276748 h 278317"/>
                <a:gd name="connsiteX3" fmla="*/ 0 w 145818"/>
                <a:gd name="connsiteY3" fmla="*/ 273963 h 278317"/>
                <a:gd name="connsiteX4" fmla="*/ 5300 w 145818"/>
                <a:gd name="connsiteY4" fmla="*/ 267563 h 278317"/>
                <a:gd name="connsiteX5" fmla="*/ 48506 w 145818"/>
                <a:gd name="connsiteY5" fmla="*/ 137590 h 278317"/>
                <a:gd name="connsiteX6" fmla="*/ 3621 w 145818"/>
                <a:gd name="connsiteY6" fmla="*/ 5950 h 278317"/>
                <a:gd name="connsiteX7" fmla="*/ 0 w 145818"/>
                <a:gd name="connsiteY7" fmla="*/ 1217 h 278317"/>
                <a:gd name="connsiteX8" fmla="*/ 2790 w 145818"/>
                <a:gd name="connsiteY8" fmla="*/ -1569 h 278317"/>
                <a:gd name="connsiteX9" fmla="*/ 47115 w 145818"/>
                <a:gd name="connsiteY9" fmla="*/ 52705 h 278317"/>
                <a:gd name="connsiteX10" fmla="*/ 64677 w 145818"/>
                <a:gd name="connsiteY10" fmla="*/ 137590 h 278317"/>
                <a:gd name="connsiteX11" fmla="*/ 145818 w 145818"/>
                <a:gd name="connsiteY11" fmla="*/ 82757 h 278317"/>
                <a:gd name="connsiteX12" fmla="*/ 131046 w 145818"/>
                <a:gd name="connsiteY12" fmla="*/ 97514 h 278317"/>
                <a:gd name="connsiteX13" fmla="*/ 116265 w 145818"/>
                <a:gd name="connsiteY13" fmla="*/ 82757 h 278317"/>
                <a:gd name="connsiteX14" fmla="*/ 131046 w 145818"/>
                <a:gd name="connsiteY14" fmla="*/ 68012 h 278317"/>
                <a:gd name="connsiteX15" fmla="*/ 145818 w 145818"/>
                <a:gd name="connsiteY15" fmla="*/ 82757 h 2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5818" h="278317">
                  <a:moveTo>
                    <a:pt x="64677" y="137590"/>
                  </a:moveTo>
                  <a:cubicBezTo>
                    <a:pt x="64677" y="159296"/>
                    <a:pt x="61616" y="192972"/>
                    <a:pt x="46275" y="224422"/>
                  </a:cubicBezTo>
                  <a:cubicBezTo>
                    <a:pt x="29553" y="258658"/>
                    <a:pt x="5571" y="276748"/>
                    <a:pt x="2790" y="276748"/>
                  </a:cubicBezTo>
                  <a:cubicBezTo>
                    <a:pt x="1110" y="276748"/>
                    <a:pt x="0" y="275631"/>
                    <a:pt x="0" y="273963"/>
                  </a:cubicBezTo>
                  <a:cubicBezTo>
                    <a:pt x="0" y="273134"/>
                    <a:pt x="0" y="272575"/>
                    <a:pt x="5300" y="267563"/>
                  </a:cubicBezTo>
                  <a:cubicBezTo>
                    <a:pt x="32614" y="240007"/>
                    <a:pt x="48506" y="195757"/>
                    <a:pt x="48506" y="137590"/>
                  </a:cubicBezTo>
                  <a:cubicBezTo>
                    <a:pt x="48506" y="89997"/>
                    <a:pt x="38194" y="41015"/>
                    <a:pt x="3621" y="5950"/>
                  </a:cubicBezTo>
                  <a:cubicBezTo>
                    <a:pt x="0" y="2606"/>
                    <a:pt x="0" y="2046"/>
                    <a:pt x="0" y="1217"/>
                  </a:cubicBezTo>
                  <a:cubicBezTo>
                    <a:pt x="0" y="-450"/>
                    <a:pt x="1110" y="-1569"/>
                    <a:pt x="2790" y="-1569"/>
                  </a:cubicBezTo>
                  <a:cubicBezTo>
                    <a:pt x="5571" y="-1569"/>
                    <a:pt x="30663" y="17360"/>
                    <a:pt x="47115" y="52705"/>
                  </a:cubicBezTo>
                  <a:cubicBezTo>
                    <a:pt x="61336" y="83317"/>
                    <a:pt x="64677" y="114209"/>
                    <a:pt x="64677" y="137590"/>
                  </a:cubicBezTo>
                  <a:close/>
                  <a:moveTo>
                    <a:pt x="145818" y="82757"/>
                  </a:moveTo>
                  <a:cubicBezTo>
                    <a:pt x="145818" y="90834"/>
                    <a:pt x="139128" y="97514"/>
                    <a:pt x="131046" y="97514"/>
                  </a:cubicBezTo>
                  <a:cubicBezTo>
                    <a:pt x="122956" y="97514"/>
                    <a:pt x="116265" y="90834"/>
                    <a:pt x="116265" y="82757"/>
                  </a:cubicBezTo>
                  <a:cubicBezTo>
                    <a:pt x="116265" y="74690"/>
                    <a:pt x="122956" y="68012"/>
                    <a:pt x="131046" y="68012"/>
                  </a:cubicBezTo>
                  <a:cubicBezTo>
                    <a:pt x="139128" y="68012"/>
                    <a:pt x="145818" y="74690"/>
                    <a:pt x="145818" y="8275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4" name="Freeform: Shape 2353">
              <a:extLst>
                <a:ext uri="{FF2B5EF4-FFF2-40B4-BE49-F238E27FC236}">
                  <a16:creationId xmlns:a16="http://schemas.microsoft.com/office/drawing/2014/main" id="{84B91E2E-0966-8257-5B10-31E8F6D350EB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 flipV="1">
              <a:off x="8218279" y="-20093583"/>
              <a:ext cx="618700" cy="202338"/>
            </a:xfrm>
            <a:custGeom>
              <a:avLst/>
              <a:gdLst>
                <a:gd name="connsiteX0" fmla="*/ 102042 w 618700"/>
                <a:gd name="connsiteY0" fmla="*/ 195206 h 202338"/>
                <a:gd name="connsiteX1" fmla="*/ 95621 w 618700"/>
                <a:gd name="connsiteY1" fmla="*/ 200767 h 202338"/>
                <a:gd name="connsiteX2" fmla="*/ 88930 w 618700"/>
                <a:gd name="connsiteY2" fmla="*/ 195206 h 202338"/>
                <a:gd name="connsiteX3" fmla="*/ 31226 w 618700"/>
                <a:gd name="connsiteY3" fmla="*/ 28770 h 202338"/>
                <a:gd name="connsiteX4" fmla="*/ 0 w 618700"/>
                <a:gd name="connsiteY4" fmla="*/ 10121 h 202338"/>
                <a:gd name="connsiteX5" fmla="*/ 0 w 618700"/>
                <a:gd name="connsiteY5" fmla="*/ 1495 h 202338"/>
                <a:gd name="connsiteX6" fmla="*/ 28436 w 618700"/>
                <a:gd name="connsiteY6" fmla="*/ 2332 h 202338"/>
                <a:gd name="connsiteX7" fmla="*/ 60498 w 618700"/>
                <a:gd name="connsiteY7" fmla="*/ 1495 h 202338"/>
                <a:gd name="connsiteX8" fmla="*/ 60498 w 618700"/>
                <a:gd name="connsiteY8" fmla="*/ 10121 h 202338"/>
                <a:gd name="connsiteX9" fmla="*/ 39585 w 618700"/>
                <a:gd name="connsiteY9" fmla="*/ 24317 h 202338"/>
                <a:gd name="connsiteX10" fmla="*/ 40146 w 618700"/>
                <a:gd name="connsiteY10" fmla="*/ 28492 h 202338"/>
                <a:gd name="connsiteX11" fmla="*/ 52967 w 618700"/>
                <a:gd name="connsiteY11" fmla="*/ 64954 h 202338"/>
                <a:gd name="connsiteX12" fmla="*/ 121835 w 618700"/>
                <a:gd name="connsiteY12" fmla="*/ 64954 h 202338"/>
                <a:gd name="connsiteX13" fmla="*/ 136607 w 618700"/>
                <a:gd name="connsiteY13" fmla="*/ 22372 h 202338"/>
                <a:gd name="connsiteX14" fmla="*/ 137446 w 618700"/>
                <a:gd name="connsiteY14" fmla="*/ 18468 h 202338"/>
                <a:gd name="connsiteX15" fmla="*/ 114303 w 618700"/>
                <a:gd name="connsiteY15" fmla="*/ 10121 h 202338"/>
                <a:gd name="connsiteX16" fmla="*/ 114303 w 618700"/>
                <a:gd name="connsiteY16" fmla="*/ 1495 h 202338"/>
                <a:gd name="connsiteX17" fmla="*/ 154449 w 618700"/>
                <a:gd name="connsiteY17" fmla="*/ 2332 h 202338"/>
                <a:gd name="connsiteX18" fmla="*/ 190972 w 618700"/>
                <a:gd name="connsiteY18" fmla="*/ 1495 h 202338"/>
                <a:gd name="connsiteX19" fmla="*/ 190972 w 618700"/>
                <a:gd name="connsiteY19" fmla="*/ 10121 h 202338"/>
                <a:gd name="connsiteX20" fmla="*/ 185951 w 618700"/>
                <a:gd name="connsiteY20" fmla="*/ 10121 h 202338"/>
                <a:gd name="connsiteX21" fmla="*/ 162257 w 618700"/>
                <a:gd name="connsiteY21" fmla="*/ 21253 h 202338"/>
                <a:gd name="connsiteX22" fmla="*/ 102042 w 618700"/>
                <a:gd name="connsiteY22" fmla="*/ 195206 h 202338"/>
                <a:gd name="connsiteX23" fmla="*/ 87262 w 618700"/>
                <a:gd name="connsiteY23" fmla="*/ 164034 h 202338"/>
                <a:gd name="connsiteX24" fmla="*/ 118764 w 618700"/>
                <a:gd name="connsiteY24" fmla="*/ 73579 h 202338"/>
                <a:gd name="connsiteX25" fmla="*/ 56036 w 618700"/>
                <a:gd name="connsiteY25" fmla="*/ 73579 h 202338"/>
                <a:gd name="connsiteX26" fmla="*/ 87262 w 618700"/>
                <a:gd name="connsiteY26" fmla="*/ 164034 h 202338"/>
                <a:gd name="connsiteX27" fmla="*/ 248984 w 618700"/>
                <a:gd name="connsiteY27" fmla="*/ 121453 h 202338"/>
                <a:gd name="connsiteX28" fmla="*/ 248984 w 618700"/>
                <a:gd name="connsiteY28" fmla="*/ 153733 h 202338"/>
                <a:gd name="connsiteX29" fmla="*/ 274637 w 618700"/>
                <a:gd name="connsiteY29" fmla="*/ 191582 h 202338"/>
                <a:gd name="connsiteX30" fmla="*/ 283837 w 618700"/>
                <a:gd name="connsiteY30" fmla="*/ 189635 h 202338"/>
                <a:gd name="connsiteX31" fmla="*/ 275466 w 618700"/>
                <a:gd name="connsiteY31" fmla="*/ 177945 h 202338"/>
                <a:gd name="connsiteX32" fmla="*/ 287458 w 618700"/>
                <a:gd name="connsiteY32" fmla="*/ 165982 h 202338"/>
                <a:gd name="connsiteX33" fmla="*/ 299728 w 618700"/>
                <a:gd name="connsiteY33" fmla="*/ 178224 h 202338"/>
                <a:gd name="connsiteX34" fmla="*/ 274637 w 618700"/>
                <a:gd name="connsiteY34" fmla="*/ 197711 h 202338"/>
                <a:gd name="connsiteX35" fmla="*/ 231422 w 618700"/>
                <a:gd name="connsiteY35" fmla="*/ 153453 h 202338"/>
                <a:gd name="connsiteX36" fmla="*/ 231422 w 618700"/>
                <a:gd name="connsiteY36" fmla="*/ 121453 h 202338"/>
                <a:gd name="connsiteX37" fmla="*/ 209399 w 618700"/>
                <a:gd name="connsiteY37" fmla="*/ 121453 h 202338"/>
                <a:gd name="connsiteX38" fmla="*/ 209399 w 618700"/>
                <a:gd name="connsiteY38" fmla="*/ 112819 h 202338"/>
                <a:gd name="connsiteX39" fmla="*/ 231422 w 618700"/>
                <a:gd name="connsiteY39" fmla="*/ 112819 h 202338"/>
                <a:gd name="connsiteX40" fmla="*/ 231422 w 618700"/>
                <a:gd name="connsiteY40" fmla="*/ 22650 h 202338"/>
                <a:gd name="connsiteX41" fmla="*/ 209679 w 618700"/>
                <a:gd name="connsiteY41" fmla="*/ 10121 h 202338"/>
                <a:gd name="connsiteX42" fmla="*/ 209679 w 618700"/>
                <a:gd name="connsiteY42" fmla="*/ 1495 h 202338"/>
                <a:gd name="connsiteX43" fmla="*/ 241461 w 618700"/>
                <a:gd name="connsiteY43" fmla="*/ 2332 h 202338"/>
                <a:gd name="connsiteX44" fmla="*/ 276865 w 618700"/>
                <a:gd name="connsiteY44" fmla="*/ 1495 h 202338"/>
                <a:gd name="connsiteX45" fmla="*/ 276865 w 618700"/>
                <a:gd name="connsiteY45" fmla="*/ 10121 h 202338"/>
                <a:gd name="connsiteX46" fmla="*/ 271007 w 618700"/>
                <a:gd name="connsiteY46" fmla="*/ 10121 h 202338"/>
                <a:gd name="connsiteX47" fmla="*/ 249824 w 618700"/>
                <a:gd name="connsiteY47" fmla="*/ 23200 h 202338"/>
                <a:gd name="connsiteX48" fmla="*/ 249824 w 618700"/>
                <a:gd name="connsiteY48" fmla="*/ 112819 h 202338"/>
                <a:gd name="connsiteX49" fmla="*/ 281607 w 618700"/>
                <a:gd name="connsiteY49" fmla="*/ 112819 h 202338"/>
                <a:gd name="connsiteX50" fmla="*/ 281607 w 618700"/>
                <a:gd name="connsiteY50" fmla="*/ 121453 h 202338"/>
                <a:gd name="connsiteX51" fmla="*/ 248984 w 618700"/>
                <a:gd name="connsiteY51" fmla="*/ 121453 h 202338"/>
                <a:gd name="connsiteX52" fmla="*/ 333472 w 618700"/>
                <a:gd name="connsiteY52" fmla="*/ 112819 h 202338"/>
                <a:gd name="connsiteX53" fmla="*/ 373338 w 618700"/>
                <a:gd name="connsiteY53" fmla="*/ 112819 h 202338"/>
                <a:gd name="connsiteX54" fmla="*/ 373338 w 618700"/>
                <a:gd name="connsiteY54" fmla="*/ 121453 h 202338"/>
                <a:gd name="connsiteX55" fmla="*/ 333472 w 618700"/>
                <a:gd name="connsiteY55" fmla="*/ 121453 h 202338"/>
                <a:gd name="connsiteX56" fmla="*/ 333472 w 618700"/>
                <a:gd name="connsiteY56" fmla="*/ 172662 h 202338"/>
                <a:gd name="connsiteX57" fmla="*/ 326504 w 618700"/>
                <a:gd name="connsiteY57" fmla="*/ 172662 h 202338"/>
                <a:gd name="connsiteX58" fmla="*/ 290540 w 618700"/>
                <a:gd name="connsiteY58" fmla="*/ 118947 h 202338"/>
                <a:gd name="connsiteX59" fmla="*/ 290540 w 618700"/>
                <a:gd name="connsiteY59" fmla="*/ 112819 h 202338"/>
                <a:gd name="connsiteX60" fmla="*/ 314231 w 618700"/>
                <a:gd name="connsiteY60" fmla="*/ 112819 h 202338"/>
                <a:gd name="connsiteX61" fmla="*/ 314231 w 618700"/>
                <a:gd name="connsiteY61" fmla="*/ 36009 h 202338"/>
                <a:gd name="connsiteX62" fmla="*/ 350195 w 618700"/>
                <a:gd name="connsiteY62" fmla="*/ -1571 h 202338"/>
                <a:gd name="connsiteX63" fmla="*/ 377799 w 618700"/>
                <a:gd name="connsiteY63" fmla="*/ 36009 h 202338"/>
                <a:gd name="connsiteX64" fmla="*/ 377799 w 618700"/>
                <a:gd name="connsiteY64" fmla="*/ 51874 h 202338"/>
                <a:gd name="connsiteX65" fmla="*/ 370827 w 618700"/>
                <a:gd name="connsiteY65" fmla="*/ 51874 h 202338"/>
                <a:gd name="connsiteX66" fmla="*/ 370827 w 618700"/>
                <a:gd name="connsiteY66" fmla="*/ 36558 h 202338"/>
                <a:gd name="connsiteX67" fmla="*/ 352146 w 618700"/>
                <a:gd name="connsiteY67" fmla="*/ 5388 h 202338"/>
                <a:gd name="connsiteX68" fmla="*/ 333472 w 618700"/>
                <a:gd name="connsiteY68" fmla="*/ 35450 h 202338"/>
                <a:gd name="connsiteX69" fmla="*/ 333472 w 618700"/>
                <a:gd name="connsiteY69" fmla="*/ 112819 h 202338"/>
                <a:gd name="connsiteX70" fmla="*/ 424647 w 618700"/>
                <a:gd name="connsiteY70" fmla="*/ 71633 h 202338"/>
                <a:gd name="connsiteX71" fmla="*/ 459220 w 618700"/>
                <a:gd name="connsiteY71" fmla="*/ 120056 h 202338"/>
                <a:gd name="connsiteX72" fmla="*/ 490723 w 618700"/>
                <a:gd name="connsiteY72" fmla="*/ 71633 h 202338"/>
                <a:gd name="connsiteX73" fmla="*/ 424647 w 618700"/>
                <a:gd name="connsiteY73" fmla="*/ 71633 h 202338"/>
                <a:gd name="connsiteX74" fmla="*/ 424367 w 618700"/>
                <a:gd name="connsiteY74" fmla="*/ 65782 h 202338"/>
                <a:gd name="connsiteX75" fmla="*/ 502152 w 618700"/>
                <a:gd name="connsiteY75" fmla="*/ 65782 h 202338"/>
                <a:gd name="connsiteX76" fmla="*/ 509116 w 618700"/>
                <a:gd name="connsiteY76" fmla="*/ 71633 h 202338"/>
                <a:gd name="connsiteX77" fmla="*/ 459220 w 618700"/>
                <a:gd name="connsiteY77" fmla="*/ 126176 h 202338"/>
                <a:gd name="connsiteX78" fmla="*/ 401233 w 618700"/>
                <a:gd name="connsiteY78" fmla="*/ 62726 h 202338"/>
                <a:gd name="connsiteX79" fmla="*/ 462561 w 618700"/>
                <a:gd name="connsiteY79" fmla="*/ -1571 h 202338"/>
                <a:gd name="connsiteX80" fmla="*/ 509116 w 618700"/>
                <a:gd name="connsiteY80" fmla="*/ 34612 h 202338"/>
                <a:gd name="connsiteX81" fmla="*/ 505494 w 618700"/>
                <a:gd name="connsiteY81" fmla="*/ 37957 h 202338"/>
                <a:gd name="connsiteX82" fmla="*/ 501872 w 618700"/>
                <a:gd name="connsiteY82" fmla="*/ 34053 h 202338"/>
                <a:gd name="connsiteX83" fmla="*/ 464229 w 618700"/>
                <a:gd name="connsiteY83" fmla="*/ 5388 h 202338"/>
                <a:gd name="connsiteX84" fmla="*/ 432736 w 618700"/>
                <a:gd name="connsiteY84" fmla="*/ 24038 h 202338"/>
                <a:gd name="connsiteX85" fmla="*/ 424367 w 618700"/>
                <a:gd name="connsiteY85" fmla="*/ 65782 h 202338"/>
                <a:gd name="connsiteX86" fmla="*/ 563775 w 618700"/>
                <a:gd name="connsiteY86" fmla="*/ 93898 h 202338"/>
                <a:gd name="connsiteX87" fmla="*/ 563775 w 618700"/>
                <a:gd name="connsiteY87" fmla="*/ 124508 h 202338"/>
                <a:gd name="connsiteX88" fmla="*/ 525032 w 618700"/>
                <a:gd name="connsiteY88" fmla="*/ 121453 h 202338"/>
                <a:gd name="connsiteX89" fmla="*/ 525032 w 618700"/>
                <a:gd name="connsiteY89" fmla="*/ 112819 h 202338"/>
                <a:gd name="connsiteX90" fmla="*/ 546772 w 618700"/>
                <a:gd name="connsiteY90" fmla="*/ 97232 h 202338"/>
                <a:gd name="connsiteX91" fmla="*/ 546772 w 618700"/>
                <a:gd name="connsiteY91" fmla="*/ 22650 h 202338"/>
                <a:gd name="connsiteX92" fmla="*/ 525032 w 618700"/>
                <a:gd name="connsiteY92" fmla="*/ 10121 h 202338"/>
                <a:gd name="connsiteX93" fmla="*/ 525032 w 618700"/>
                <a:gd name="connsiteY93" fmla="*/ 1495 h 202338"/>
                <a:gd name="connsiteX94" fmla="*/ 556806 w 618700"/>
                <a:gd name="connsiteY94" fmla="*/ 2332 h 202338"/>
                <a:gd name="connsiteX95" fmla="*/ 592219 w 618700"/>
                <a:gd name="connsiteY95" fmla="*/ 1495 h 202338"/>
                <a:gd name="connsiteX96" fmla="*/ 592219 w 618700"/>
                <a:gd name="connsiteY96" fmla="*/ 10121 h 202338"/>
                <a:gd name="connsiteX97" fmla="*/ 586358 w 618700"/>
                <a:gd name="connsiteY97" fmla="*/ 10121 h 202338"/>
                <a:gd name="connsiteX98" fmla="*/ 565174 w 618700"/>
                <a:gd name="connsiteY98" fmla="*/ 23200 h 202338"/>
                <a:gd name="connsiteX99" fmla="*/ 565174 w 618700"/>
                <a:gd name="connsiteY99" fmla="*/ 66062 h 202338"/>
                <a:gd name="connsiteX100" fmla="*/ 598071 w 618700"/>
                <a:gd name="connsiteY100" fmla="*/ 118388 h 202338"/>
                <a:gd name="connsiteX101" fmla="*/ 601138 w 618700"/>
                <a:gd name="connsiteY101" fmla="*/ 118108 h 202338"/>
                <a:gd name="connsiteX102" fmla="*/ 594729 w 618700"/>
                <a:gd name="connsiteY102" fmla="*/ 107256 h 202338"/>
                <a:gd name="connsiteX103" fmla="*/ 606710 w 618700"/>
                <a:gd name="connsiteY103" fmla="*/ 95286 h 202338"/>
                <a:gd name="connsiteX104" fmla="*/ 618700 w 618700"/>
                <a:gd name="connsiteY104" fmla="*/ 107535 h 202338"/>
                <a:gd name="connsiteX105" fmla="*/ 598071 w 618700"/>
                <a:gd name="connsiteY105" fmla="*/ 124508 h 202338"/>
                <a:gd name="connsiteX106" fmla="*/ 563775 w 618700"/>
                <a:gd name="connsiteY106" fmla="*/ 93898 h 2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618700" h="202338">
                  <a:moveTo>
                    <a:pt x="102042" y="195206"/>
                  </a:moveTo>
                  <a:cubicBezTo>
                    <a:pt x="100643" y="198821"/>
                    <a:pt x="100083" y="200767"/>
                    <a:pt x="95621" y="200767"/>
                  </a:cubicBezTo>
                  <a:cubicBezTo>
                    <a:pt x="91160" y="200767"/>
                    <a:pt x="90329" y="199099"/>
                    <a:pt x="88930" y="195206"/>
                  </a:cubicBezTo>
                  <a:lnTo>
                    <a:pt x="31226" y="28770"/>
                  </a:lnTo>
                  <a:cubicBezTo>
                    <a:pt x="26205" y="14573"/>
                    <a:pt x="15054" y="10400"/>
                    <a:pt x="0" y="10121"/>
                  </a:cubicBezTo>
                  <a:lnTo>
                    <a:pt x="0" y="1495"/>
                  </a:lnTo>
                  <a:cubicBezTo>
                    <a:pt x="6412" y="1773"/>
                    <a:pt x="18402" y="2332"/>
                    <a:pt x="28436" y="2332"/>
                  </a:cubicBezTo>
                  <a:cubicBezTo>
                    <a:pt x="37084" y="2332"/>
                    <a:pt x="51578" y="1773"/>
                    <a:pt x="60498" y="1495"/>
                  </a:cubicBezTo>
                  <a:lnTo>
                    <a:pt x="60498" y="10121"/>
                  </a:lnTo>
                  <a:cubicBezTo>
                    <a:pt x="46557" y="10121"/>
                    <a:pt x="39585" y="17080"/>
                    <a:pt x="39585" y="24317"/>
                  </a:cubicBezTo>
                  <a:cubicBezTo>
                    <a:pt x="39585" y="25148"/>
                    <a:pt x="39865" y="27933"/>
                    <a:pt x="40146" y="28492"/>
                  </a:cubicBezTo>
                  <a:lnTo>
                    <a:pt x="52967" y="64954"/>
                  </a:lnTo>
                  <a:lnTo>
                    <a:pt x="121835" y="64954"/>
                  </a:lnTo>
                  <a:lnTo>
                    <a:pt x="136607" y="22372"/>
                  </a:lnTo>
                  <a:cubicBezTo>
                    <a:pt x="136887" y="21253"/>
                    <a:pt x="137446" y="19585"/>
                    <a:pt x="137446" y="18468"/>
                  </a:cubicBezTo>
                  <a:cubicBezTo>
                    <a:pt x="137446" y="10121"/>
                    <a:pt x="121835" y="10121"/>
                    <a:pt x="114303" y="10121"/>
                  </a:cubicBezTo>
                  <a:lnTo>
                    <a:pt x="114303" y="1495"/>
                  </a:lnTo>
                  <a:cubicBezTo>
                    <a:pt x="124343" y="2332"/>
                    <a:pt x="143855" y="2332"/>
                    <a:pt x="154449" y="2332"/>
                  </a:cubicBezTo>
                  <a:cubicBezTo>
                    <a:pt x="166438" y="2332"/>
                    <a:pt x="179259" y="2053"/>
                    <a:pt x="190972" y="1495"/>
                  </a:cubicBezTo>
                  <a:lnTo>
                    <a:pt x="190972" y="10121"/>
                  </a:lnTo>
                  <a:lnTo>
                    <a:pt x="185951" y="10121"/>
                  </a:lnTo>
                  <a:cubicBezTo>
                    <a:pt x="169228" y="10121"/>
                    <a:pt x="165319" y="12068"/>
                    <a:pt x="162257" y="21253"/>
                  </a:cubicBezTo>
                  <a:lnTo>
                    <a:pt x="102042" y="195206"/>
                  </a:lnTo>
                  <a:close/>
                  <a:moveTo>
                    <a:pt x="87262" y="164034"/>
                  </a:moveTo>
                  <a:lnTo>
                    <a:pt x="118764" y="73579"/>
                  </a:lnTo>
                  <a:lnTo>
                    <a:pt x="56036" y="73579"/>
                  </a:lnTo>
                  <a:lnTo>
                    <a:pt x="87262" y="164034"/>
                  </a:lnTo>
                  <a:close/>
                  <a:moveTo>
                    <a:pt x="248984" y="121453"/>
                  </a:moveTo>
                  <a:lnTo>
                    <a:pt x="248984" y="153733"/>
                  </a:lnTo>
                  <a:cubicBezTo>
                    <a:pt x="248984" y="178224"/>
                    <a:pt x="262365" y="191582"/>
                    <a:pt x="274637" y="191582"/>
                  </a:cubicBezTo>
                  <a:cubicBezTo>
                    <a:pt x="275466" y="191582"/>
                    <a:pt x="279656" y="191582"/>
                    <a:pt x="283837" y="189635"/>
                  </a:cubicBezTo>
                  <a:cubicBezTo>
                    <a:pt x="280487" y="188526"/>
                    <a:pt x="275466" y="184902"/>
                    <a:pt x="275466" y="177945"/>
                  </a:cubicBezTo>
                  <a:cubicBezTo>
                    <a:pt x="275466" y="171545"/>
                    <a:pt x="279935" y="165982"/>
                    <a:pt x="287458" y="165982"/>
                  </a:cubicBezTo>
                  <a:cubicBezTo>
                    <a:pt x="295546" y="165982"/>
                    <a:pt x="299728" y="171545"/>
                    <a:pt x="299728" y="178224"/>
                  </a:cubicBezTo>
                  <a:cubicBezTo>
                    <a:pt x="299728" y="188526"/>
                    <a:pt x="289409" y="197711"/>
                    <a:pt x="274637" y="197711"/>
                  </a:cubicBezTo>
                  <a:cubicBezTo>
                    <a:pt x="255125" y="197711"/>
                    <a:pt x="231422" y="182957"/>
                    <a:pt x="231422" y="153453"/>
                  </a:cubicBezTo>
                  <a:lnTo>
                    <a:pt x="231422" y="121453"/>
                  </a:lnTo>
                  <a:lnTo>
                    <a:pt x="209399" y="121453"/>
                  </a:lnTo>
                  <a:lnTo>
                    <a:pt x="209399" y="112819"/>
                  </a:lnTo>
                  <a:lnTo>
                    <a:pt x="231422" y="112819"/>
                  </a:lnTo>
                  <a:lnTo>
                    <a:pt x="231422" y="22650"/>
                  </a:lnTo>
                  <a:cubicBezTo>
                    <a:pt x="231422" y="10121"/>
                    <a:pt x="228352" y="10121"/>
                    <a:pt x="209679" y="10121"/>
                  </a:cubicBezTo>
                  <a:lnTo>
                    <a:pt x="209679" y="1495"/>
                  </a:lnTo>
                  <a:cubicBezTo>
                    <a:pt x="220549" y="1773"/>
                    <a:pt x="233653" y="2332"/>
                    <a:pt x="241461" y="2332"/>
                  </a:cubicBezTo>
                  <a:cubicBezTo>
                    <a:pt x="252614" y="2332"/>
                    <a:pt x="265715" y="2332"/>
                    <a:pt x="276865" y="1495"/>
                  </a:cubicBezTo>
                  <a:lnTo>
                    <a:pt x="276865" y="10121"/>
                  </a:lnTo>
                  <a:lnTo>
                    <a:pt x="271007" y="10121"/>
                  </a:lnTo>
                  <a:cubicBezTo>
                    <a:pt x="250384" y="10121"/>
                    <a:pt x="249824" y="13185"/>
                    <a:pt x="249824" y="23200"/>
                  </a:cubicBezTo>
                  <a:lnTo>
                    <a:pt x="249824" y="112819"/>
                  </a:lnTo>
                  <a:lnTo>
                    <a:pt x="281607" y="112819"/>
                  </a:lnTo>
                  <a:lnTo>
                    <a:pt x="281607" y="121453"/>
                  </a:lnTo>
                  <a:lnTo>
                    <a:pt x="248984" y="121453"/>
                  </a:lnTo>
                  <a:close/>
                  <a:moveTo>
                    <a:pt x="333472" y="112819"/>
                  </a:moveTo>
                  <a:lnTo>
                    <a:pt x="373338" y="112819"/>
                  </a:lnTo>
                  <a:lnTo>
                    <a:pt x="373338" y="121453"/>
                  </a:lnTo>
                  <a:lnTo>
                    <a:pt x="333472" y="121453"/>
                  </a:lnTo>
                  <a:lnTo>
                    <a:pt x="333472" y="172662"/>
                  </a:lnTo>
                  <a:lnTo>
                    <a:pt x="326504" y="172662"/>
                  </a:lnTo>
                  <a:cubicBezTo>
                    <a:pt x="326223" y="149838"/>
                    <a:pt x="317852" y="120056"/>
                    <a:pt x="290540" y="118947"/>
                  </a:cubicBezTo>
                  <a:lnTo>
                    <a:pt x="290540" y="112819"/>
                  </a:lnTo>
                  <a:lnTo>
                    <a:pt x="314231" y="112819"/>
                  </a:lnTo>
                  <a:lnTo>
                    <a:pt x="314231" y="36009"/>
                  </a:lnTo>
                  <a:cubicBezTo>
                    <a:pt x="314231" y="1773"/>
                    <a:pt x="340164" y="-1571"/>
                    <a:pt x="350195" y="-1571"/>
                  </a:cubicBezTo>
                  <a:cubicBezTo>
                    <a:pt x="369988" y="-1571"/>
                    <a:pt x="377799" y="18197"/>
                    <a:pt x="377799" y="36009"/>
                  </a:cubicBezTo>
                  <a:lnTo>
                    <a:pt x="377799" y="51874"/>
                  </a:lnTo>
                  <a:lnTo>
                    <a:pt x="370827" y="51874"/>
                  </a:lnTo>
                  <a:lnTo>
                    <a:pt x="370827" y="36558"/>
                  </a:lnTo>
                  <a:cubicBezTo>
                    <a:pt x="370827" y="15972"/>
                    <a:pt x="362467" y="5388"/>
                    <a:pt x="352146" y="5388"/>
                  </a:cubicBezTo>
                  <a:cubicBezTo>
                    <a:pt x="333472" y="5388"/>
                    <a:pt x="333472" y="30717"/>
                    <a:pt x="333472" y="35450"/>
                  </a:cubicBezTo>
                  <a:lnTo>
                    <a:pt x="333472" y="112819"/>
                  </a:lnTo>
                  <a:close/>
                  <a:moveTo>
                    <a:pt x="424647" y="71633"/>
                  </a:moveTo>
                  <a:cubicBezTo>
                    <a:pt x="426318" y="113096"/>
                    <a:pt x="449737" y="120056"/>
                    <a:pt x="459220" y="120056"/>
                  </a:cubicBezTo>
                  <a:cubicBezTo>
                    <a:pt x="487932" y="120056"/>
                    <a:pt x="490723" y="82486"/>
                    <a:pt x="490723" y="71633"/>
                  </a:cubicBezTo>
                  <a:lnTo>
                    <a:pt x="424647" y="71633"/>
                  </a:lnTo>
                  <a:close/>
                  <a:moveTo>
                    <a:pt x="424367" y="65782"/>
                  </a:moveTo>
                  <a:lnTo>
                    <a:pt x="502152" y="65782"/>
                  </a:lnTo>
                  <a:cubicBezTo>
                    <a:pt x="508285" y="65782"/>
                    <a:pt x="509116" y="65782"/>
                    <a:pt x="509116" y="71633"/>
                  </a:cubicBezTo>
                  <a:cubicBezTo>
                    <a:pt x="509116" y="99179"/>
                    <a:pt x="494064" y="126176"/>
                    <a:pt x="459220" y="126176"/>
                  </a:cubicBezTo>
                  <a:cubicBezTo>
                    <a:pt x="426877" y="126176"/>
                    <a:pt x="401233" y="97512"/>
                    <a:pt x="401233" y="62726"/>
                  </a:cubicBezTo>
                  <a:cubicBezTo>
                    <a:pt x="401233" y="25428"/>
                    <a:pt x="430496" y="-1571"/>
                    <a:pt x="462561" y="-1571"/>
                  </a:cubicBezTo>
                  <a:cubicBezTo>
                    <a:pt x="496574" y="-1571"/>
                    <a:pt x="509116" y="29329"/>
                    <a:pt x="509116" y="34612"/>
                  </a:cubicBezTo>
                  <a:cubicBezTo>
                    <a:pt x="509116" y="37397"/>
                    <a:pt x="506885" y="37957"/>
                    <a:pt x="505494" y="37957"/>
                  </a:cubicBezTo>
                  <a:cubicBezTo>
                    <a:pt x="502983" y="37957"/>
                    <a:pt x="502424" y="36280"/>
                    <a:pt x="501872" y="34053"/>
                  </a:cubicBezTo>
                  <a:cubicBezTo>
                    <a:pt x="492113" y="5388"/>
                    <a:pt x="467019" y="5388"/>
                    <a:pt x="464229" y="5388"/>
                  </a:cubicBezTo>
                  <a:cubicBezTo>
                    <a:pt x="450297" y="5388"/>
                    <a:pt x="439147" y="13744"/>
                    <a:pt x="432736" y="24038"/>
                  </a:cubicBezTo>
                  <a:cubicBezTo>
                    <a:pt x="424367" y="37397"/>
                    <a:pt x="424367" y="55767"/>
                    <a:pt x="424367" y="65782"/>
                  </a:cubicBezTo>
                  <a:close/>
                  <a:moveTo>
                    <a:pt x="563775" y="93898"/>
                  </a:moveTo>
                  <a:lnTo>
                    <a:pt x="563775" y="124508"/>
                  </a:lnTo>
                  <a:lnTo>
                    <a:pt x="525032" y="121453"/>
                  </a:lnTo>
                  <a:lnTo>
                    <a:pt x="525032" y="112819"/>
                  </a:lnTo>
                  <a:cubicBezTo>
                    <a:pt x="544545" y="112819"/>
                    <a:pt x="546772" y="110871"/>
                    <a:pt x="546772" y="97232"/>
                  </a:cubicBezTo>
                  <a:lnTo>
                    <a:pt x="546772" y="22650"/>
                  </a:lnTo>
                  <a:cubicBezTo>
                    <a:pt x="546772" y="10121"/>
                    <a:pt x="543705" y="10121"/>
                    <a:pt x="525032" y="10121"/>
                  </a:cubicBezTo>
                  <a:lnTo>
                    <a:pt x="525032" y="1495"/>
                  </a:lnTo>
                  <a:cubicBezTo>
                    <a:pt x="535902" y="1773"/>
                    <a:pt x="549003" y="2332"/>
                    <a:pt x="556806" y="2332"/>
                  </a:cubicBezTo>
                  <a:cubicBezTo>
                    <a:pt x="567956" y="2332"/>
                    <a:pt x="581068" y="2332"/>
                    <a:pt x="592219" y="1495"/>
                  </a:cubicBezTo>
                  <a:lnTo>
                    <a:pt x="592219" y="10121"/>
                  </a:lnTo>
                  <a:lnTo>
                    <a:pt x="586358" y="10121"/>
                  </a:lnTo>
                  <a:cubicBezTo>
                    <a:pt x="565726" y="10121"/>
                    <a:pt x="565174" y="13185"/>
                    <a:pt x="565174" y="23200"/>
                  </a:cubicBezTo>
                  <a:lnTo>
                    <a:pt x="565174" y="66062"/>
                  </a:lnTo>
                  <a:cubicBezTo>
                    <a:pt x="565174" y="93618"/>
                    <a:pt x="576879" y="118388"/>
                    <a:pt x="598071" y="118388"/>
                  </a:cubicBezTo>
                  <a:cubicBezTo>
                    <a:pt x="600018" y="118388"/>
                    <a:pt x="600579" y="118388"/>
                    <a:pt x="601138" y="118108"/>
                  </a:cubicBezTo>
                  <a:cubicBezTo>
                    <a:pt x="600298" y="117829"/>
                    <a:pt x="594729" y="114495"/>
                    <a:pt x="594729" y="107256"/>
                  </a:cubicBezTo>
                  <a:cubicBezTo>
                    <a:pt x="594729" y="99459"/>
                    <a:pt x="600579" y="95286"/>
                    <a:pt x="606710" y="95286"/>
                  </a:cubicBezTo>
                  <a:cubicBezTo>
                    <a:pt x="611732" y="95286"/>
                    <a:pt x="618700" y="98630"/>
                    <a:pt x="618700" y="107535"/>
                  </a:cubicBezTo>
                  <a:cubicBezTo>
                    <a:pt x="618700" y="116441"/>
                    <a:pt x="610060" y="124508"/>
                    <a:pt x="598071" y="124508"/>
                  </a:cubicBezTo>
                  <a:cubicBezTo>
                    <a:pt x="577718" y="124508"/>
                    <a:pt x="567684" y="105859"/>
                    <a:pt x="563775" y="9389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5" name="Freeform: Shape 2354">
              <a:extLst>
                <a:ext uri="{FF2B5EF4-FFF2-40B4-BE49-F238E27FC236}">
                  <a16:creationId xmlns:a16="http://schemas.microsoft.com/office/drawing/2014/main" id="{B4615694-47CD-2B64-45AF-E757ED23BB3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flipV="1">
              <a:off x="1289089" y="-19753441"/>
              <a:ext cx="923724" cy="196217"/>
            </a:xfrm>
            <a:custGeom>
              <a:avLst/>
              <a:gdLst>
                <a:gd name="connsiteX0" fmla="*/ 38745 w 923724"/>
                <a:gd name="connsiteY0" fmla="*/ 93920 h 196217"/>
                <a:gd name="connsiteX1" fmla="*/ 38745 w 923724"/>
                <a:gd name="connsiteY1" fmla="*/ 124533 h 196217"/>
                <a:gd name="connsiteX2" fmla="*/ 0 w 923724"/>
                <a:gd name="connsiteY2" fmla="*/ 121477 h 196217"/>
                <a:gd name="connsiteX3" fmla="*/ 0 w 923724"/>
                <a:gd name="connsiteY3" fmla="*/ 112843 h 196217"/>
                <a:gd name="connsiteX4" fmla="*/ 21743 w 923724"/>
                <a:gd name="connsiteY4" fmla="*/ 97256 h 196217"/>
                <a:gd name="connsiteX5" fmla="*/ 21743 w 923724"/>
                <a:gd name="connsiteY5" fmla="*/ 22674 h 196217"/>
                <a:gd name="connsiteX6" fmla="*/ 0 w 923724"/>
                <a:gd name="connsiteY6" fmla="*/ 10145 h 196217"/>
                <a:gd name="connsiteX7" fmla="*/ 0 w 923724"/>
                <a:gd name="connsiteY7" fmla="*/ 1517 h 196217"/>
                <a:gd name="connsiteX8" fmla="*/ 31774 w 923724"/>
                <a:gd name="connsiteY8" fmla="*/ 2357 h 196217"/>
                <a:gd name="connsiteX9" fmla="*/ 67187 w 923724"/>
                <a:gd name="connsiteY9" fmla="*/ 1517 h 196217"/>
                <a:gd name="connsiteX10" fmla="*/ 67187 w 923724"/>
                <a:gd name="connsiteY10" fmla="*/ 10145 h 196217"/>
                <a:gd name="connsiteX11" fmla="*/ 61327 w 923724"/>
                <a:gd name="connsiteY11" fmla="*/ 10145 h 196217"/>
                <a:gd name="connsiteX12" fmla="*/ 40144 w 923724"/>
                <a:gd name="connsiteY12" fmla="*/ 23225 h 196217"/>
                <a:gd name="connsiteX13" fmla="*/ 40144 w 923724"/>
                <a:gd name="connsiteY13" fmla="*/ 66086 h 196217"/>
                <a:gd name="connsiteX14" fmla="*/ 73038 w 923724"/>
                <a:gd name="connsiteY14" fmla="*/ 118412 h 196217"/>
                <a:gd name="connsiteX15" fmla="*/ 76108 w 923724"/>
                <a:gd name="connsiteY15" fmla="*/ 118133 h 196217"/>
                <a:gd name="connsiteX16" fmla="*/ 69697 w 923724"/>
                <a:gd name="connsiteY16" fmla="*/ 107280 h 196217"/>
                <a:gd name="connsiteX17" fmla="*/ 81679 w 923724"/>
                <a:gd name="connsiteY17" fmla="*/ 95309 h 196217"/>
                <a:gd name="connsiteX18" fmla="*/ 93670 w 923724"/>
                <a:gd name="connsiteY18" fmla="*/ 107560 h 196217"/>
                <a:gd name="connsiteX19" fmla="*/ 73038 w 923724"/>
                <a:gd name="connsiteY19" fmla="*/ 124533 h 196217"/>
                <a:gd name="connsiteX20" fmla="*/ 38745 w 923724"/>
                <a:gd name="connsiteY20" fmla="*/ 93920 h 196217"/>
                <a:gd name="connsiteX21" fmla="*/ 132433 w 923724"/>
                <a:gd name="connsiteY21" fmla="*/ 71656 h 196217"/>
                <a:gd name="connsiteX22" fmla="*/ 167006 w 923724"/>
                <a:gd name="connsiteY22" fmla="*/ 120080 h 196217"/>
                <a:gd name="connsiteX23" fmla="*/ 198509 w 923724"/>
                <a:gd name="connsiteY23" fmla="*/ 71656 h 196217"/>
                <a:gd name="connsiteX24" fmla="*/ 132433 w 923724"/>
                <a:gd name="connsiteY24" fmla="*/ 71656 h 196217"/>
                <a:gd name="connsiteX25" fmla="*/ 132153 w 923724"/>
                <a:gd name="connsiteY25" fmla="*/ 65806 h 196217"/>
                <a:gd name="connsiteX26" fmla="*/ 209940 w 923724"/>
                <a:gd name="connsiteY26" fmla="*/ 65806 h 196217"/>
                <a:gd name="connsiteX27" fmla="*/ 216902 w 923724"/>
                <a:gd name="connsiteY27" fmla="*/ 71656 h 196217"/>
                <a:gd name="connsiteX28" fmla="*/ 167006 w 923724"/>
                <a:gd name="connsiteY28" fmla="*/ 126200 h 196217"/>
                <a:gd name="connsiteX29" fmla="*/ 109019 w 923724"/>
                <a:gd name="connsiteY29" fmla="*/ 62750 h 196217"/>
                <a:gd name="connsiteX30" fmla="*/ 170347 w 923724"/>
                <a:gd name="connsiteY30" fmla="*/ -1547 h 196217"/>
                <a:gd name="connsiteX31" fmla="*/ 216902 w 923724"/>
                <a:gd name="connsiteY31" fmla="*/ 34637 h 196217"/>
                <a:gd name="connsiteX32" fmla="*/ 213281 w 923724"/>
                <a:gd name="connsiteY32" fmla="*/ 37981 h 196217"/>
                <a:gd name="connsiteX33" fmla="*/ 209660 w 923724"/>
                <a:gd name="connsiteY33" fmla="*/ 34077 h 196217"/>
                <a:gd name="connsiteX34" fmla="*/ 172017 w 923724"/>
                <a:gd name="connsiteY34" fmla="*/ 5412 h 196217"/>
                <a:gd name="connsiteX35" fmla="*/ 140523 w 923724"/>
                <a:gd name="connsiteY35" fmla="*/ 24062 h 196217"/>
                <a:gd name="connsiteX36" fmla="*/ 132153 w 923724"/>
                <a:gd name="connsiteY36" fmla="*/ 65806 h 196217"/>
                <a:gd name="connsiteX37" fmla="*/ 255671 w 923724"/>
                <a:gd name="connsiteY37" fmla="*/ 97256 h 196217"/>
                <a:gd name="connsiteX38" fmla="*/ 255671 w 923724"/>
                <a:gd name="connsiteY38" fmla="*/ 22674 h 196217"/>
                <a:gd name="connsiteX39" fmla="*/ 233928 w 923724"/>
                <a:gd name="connsiteY39" fmla="*/ 10145 h 196217"/>
                <a:gd name="connsiteX40" fmla="*/ 233928 w 923724"/>
                <a:gd name="connsiteY40" fmla="*/ 1517 h 196217"/>
                <a:gd name="connsiteX41" fmla="*/ 265432 w 923724"/>
                <a:gd name="connsiteY41" fmla="*/ 2357 h 196217"/>
                <a:gd name="connsiteX42" fmla="*/ 296656 w 923724"/>
                <a:gd name="connsiteY42" fmla="*/ 1517 h 196217"/>
                <a:gd name="connsiteX43" fmla="*/ 296656 w 923724"/>
                <a:gd name="connsiteY43" fmla="*/ 10145 h 196217"/>
                <a:gd name="connsiteX44" fmla="*/ 274913 w 923724"/>
                <a:gd name="connsiteY44" fmla="*/ 22674 h 196217"/>
                <a:gd name="connsiteX45" fmla="*/ 274913 w 923724"/>
                <a:gd name="connsiteY45" fmla="*/ 73883 h 196217"/>
                <a:gd name="connsiteX46" fmla="*/ 312548 w 923724"/>
                <a:gd name="connsiteY46" fmla="*/ 118412 h 196217"/>
                <a:gd name="connsiteX47" fmla="*/ 333180 w 923724"/>
                <a:gd name="connsiteY47" fmla="*/ 87522 h 196217"/>
                <a:gd name="connsiteX48" fmla="*/ 333180 w 923724"/>
                <a:gd name="connsiteY48" fmla="*/ 22674 h 196217"/>
                <a:gd name="connsiteX49" fmla="*/ 311436 w 923724"/>
                <a:gd name="connsiteY49" fmla="*/ 10145 h 196217"/>
                <a:gd name="connsiteX50" fmla="*/ 311436 w 923724"/>
                <a:gd name="connsiteY50" fmla="*/ 1517 h 196217"/>
                <a:gd name="connsiteX51" fmla="*/ 342939 w 923724"/>
                <a:gd name="connsiteY51" fmla="*/ 2357 h 196217"/>
                <a:gd name="connsiteX52" fmla="*/ 374162 w 923724"/>
                <a:gd name="connsiteY52" fmla="*/ 1517 h 196217"/>
                <a:gd name="connsiteX53" fmla="*/ 374162 w 923724"/>
                <a:gd name="connsiteY53" fmla="*/ 10145 h 196217"/>
                <a:gd name="connsiteX54" fmla="*/ 352410 w 923724"/>
                <a:gd name="connsiteY54" fmla="*/ 18492 h 196217"/>
                <a:gd name="connsiteX55" fmla="*/ 352410 w 923724"/>
                <a:gd name="connsiteY55" fmla="*/ 71656 h 196217"/>
                <a:gd name="connsiteX56" fmla="*/ 343770 w 923724"/>
                <a:gd name="connsiteY56" fmla="*/ 114239 h 196217"/>
                <a:gd name="connsiteX57" fmla="*/ 314498 w 923724"/>
                <a:gd name="connsiteY57" fmla="*/ 124533 h 196217"/>
                <a:gd name="connsiteX58" fmla="*/ 273242 w 923724"/>
                <a:gd name="connsiteY58" fmla="*/ 95309 h 196217"/>
                <a:gd name="connsiteX59" fmla="*/ 273242 w 923724"/>
                <a:gd name="connsiteY59" fmla="*/ 124533 h 196217"/>
                <a:gd name="connsiteX60" fmla="*/ 233928 w 923724"/>
                <a:gd name="connsiteY60" fmla="*/ 121477 h 196217"/>
                <a:gd name="connsiteX61" fmla="*/ 233928 w 923724"/>
                <a:gd name="connsiteY61" fmla="*/ 112843 h 196217"/>
                <a:gd name="connsiteX62" fmla="*/ 255671 w 923724"/>
                <a:gd name="connsiteY62" fmla="*/ 97256 h 196217"/>
                <a:gd name="connsiteX63" fmla="*/ 485697 w 923724"/>
                <a:gd name="connsiteY63" fmla="*/ 16824 h 196217"/>
                <a:gd name="connsiteX64" fmla="*/ 485697 w 923724"/>
                <a:gd name="connsiteY64" fmla="*/ -1547 h 196217"/>
                <a:gd name="connsiteX65" fmla="*/ 526682 w 923724"/>
                <a:gd name="connsiteY65" fmla="*/ 1517 h 196217"/>
                <a:gd name="connsiteX66" fmla="*/ 526682 w 923724"/>
                <a:gd name="connsiteY66" fmla="*/ 10145 h 196217"/>
                <a:gd name="connsiteX67" fmla="*/ 504930 w 923724"/>
                <a:gd name="connsiteY67" fmla="*/ 25730 h 196217"/>
                <a:gd name="connsiteX68" fmla="*/ 504930 w 923724"/>
                <a:gd name="connsiteY68" fmla="*/ 194671 h 196217"/>
                <a:gd name="connsiteX69" fmla="*/ 464785 w 923724"/>
                <a:gd name="connsiteY69" fmla="*/ 191606 h 196217"/>
                <a:gd name="connsiteX70" fmla="*/ 464785 w 923724"/>
                <a:gd name="connsiteY70" fmla="*/ 182979 h 196217"/>
                <a:gd name="connsiteX71" fmla="*/ 486528 w 923724"/>
                <a:gd name="connsiteY71" fmla="*/ 167394 h 196217"/>
                <a:gd name="connsiteX72" fmla="*/ 486528 w 923724"/>
                <a:gd name="connsiteY72" fmla="*/ 107280 h 196217"/>
                <a:gd name="connsiteX73" fmla="*/ 451404 w 923724"/>
                <a:gd name="connsiteY73" fmla="*/ 124533 h 196217"/>
                <a:gd name="connsiteX74" fmla="*/ 389236 w 923724"/>
                <a:gd name="connsiteY74" fmla="*/ 61354 h 196217"/>
                <a:gd name="connsiteX75" fmla="*/ 448334 w 923724"/>
                <a:gd name="connsiteY75" fmla="*/ -1547 h 196217"/>
                <a:gd name="connsiteX76" fmla="*/ 485697 w 923724"/>
                <a:gd name="connsiteY76" fmla="*/ 16824 h 196217"/>
                <a:gd name="connsiteX77" fmla="*/ 485697 w 923724"/>
                <a:gd name="connsiteY77" fmla="*/ 91415 h 196217"/>
                <a:gd name="connsiteX78" fmla="*/ 485697 w 923724"/>
                <a:gd name="connsiteY78" fmla="*/ 34357 h 196217"/>
                <a:gd name="connsiteX79" fmla="*/ 482627 w 923724"/>
                <a:gd name="connsiteY79" fmla="*/ 24062 h 196217"/>
                <a:gd name="connsiteX80" fmla="*/ 449733 w 923724"/>
                <a:gd name="connsiteY80" fmla="*/ 4584 h 196217"/>
                <a:gd name="connsiteX81" fmla="*/ 420461 w 923724"/>
                <a:gd name="connsiteY81" fmla="*/ 22394 h 196217"/>
                <a:gd name="connsiteX82" fmla="*/ 412370 w 923724"/>
                <a:gd name="connsiteY82" fmla="*/ 61074 h 196217"/>
                <a:gd name="connsiteX83" fmla="*/ 421021 w 923724"/>
                <a:gd name="connsiteY83" fmla="*/ 100600 h 196217"/>
                <a:gd name="connsiteX84" fmla="*/ 452523 w 923724"/>
                <a:gd name="connsiteY84" fmla="*/ 118412 h 196217"/>
                <a:gd name="connsiteX85" fmla="*/ 482627 w 923724"/>
                <a:gd name="connsiteY85" fmla="*/ 101710 h 196217"/>
                <a:gd name="connsiteX86" fmla="*/ 485697 w 923724"/>
                <a:gd name="connsiteY86" fmla="*/ 91415 h 196217"/>
                <a:gd name="connsiteX87" fmla="*/ 565727 w 923724"/>
                <a:gd name="connsiteY87" fmla="*/ 71656 h 196217"/>
                <a:gd name="connsiteX88" fmla="*/ 600299 w 923724"/>
                <a:gd name="connsiteY88" fmla="*/ 120080 h 196217"/>
                <a:gd name="connsiteX89" fmla="*/ 631805 w 923724"/>
                <a:gd name="connsiteY89" fmla="*/ 71656 h 196217"/>
                <a:gd name="connsiteX90" fmla="*/ 565727 w 923724"/>
                <a:gd name="connsiteY90" fmla="*/ 71656 h 196217"/>
                <a:gd name="connsiteX91" fmla="*/ 565447 w 923724"/>
                <a:gd name="connsiteY91" fmla="*/ 65806 h 196217"/>
                <a:gd name="connsiteX92" fmla="*/ 643235 w 923724"/>
                <a:gd name="connsiteY92" fmla="*/ 65806 h 196217"/>
                <a:gd name="connsiteX93" fmla="*/ 650195 w 923724"/>
                <a:gd name="connsiteY93" fmla="*/ 71656 h 196217"/>
                <a:gd name="connsiteX94" fmla="*/ 600299 w 923724"/>
                <a:gd name="connsiteY94" fmla="*/ 126200 h 196217"/>
                <a:gd name="connsiteX95" fmla="*/ 542315 w 923724"/>
                <a:gd name="connsiteY95" fmla="*/ 62750 h 196217"/>
                <a:gd name="connsiteX96" fmla="*/ 603641 w 923724"/>
                <a:gd name="connsiteY96" fmla="*/ -1547 h 196217"/>
                <a:gd name="connsiteX97" fmla="*/ 650195 w 923724"/>
                <a:gd name="connsiteY97" fmla="*/ 34637 h 196217"/>
                <a:gd name="connsiteX98" fmla="*/ 646577 w 923724"/>
                <a:gd name="connsiteY98" fmla="*/ 37981 h 196217"/>
                <a:gd name="connsiteX99" fmla="*/ 642955 w 923724"/>
                <a:gd name="connsiteY99" fmla="*/ 34077 h 196217"/>
                <a:gd name="connsiteX100" fmla="*/ 605312 w 923724"/>
                <a:gd name="connsiteY100" fmla="*/ 5412 h 196217"/>
                <a:gd name="connsiteX101" fmla="*/ 573818 w 923724"/>
                <a:gd name="connsiteY101" fmla="*/ 24062 h 196217"/>
                <a:gd name="connsiteX102" fmla="*/ 565447 w 923724"/>
                <a:gd name="connsiteY102" fmla="*/ 65806 h 196217"/>
                <a:gd name="connsiteX103" fmla="*/ 767034 w 923724"/>
                <a:gd name="connsiteY103" fmla="*/ 113121 h 196217"/>
                <a:gd name="connsiteX104" fmla="*/ 769534 w 923724"/>
                <a:gd name="connsiteY104" fmla="*/ 117853 h 196217"/>
                <a:gd name="connsiteX105" fmla="*/ 762293 w 923724"/>
                <a:gd name="connsiteY105" fmla="*/ 121477 h 196217"/>
                <a:gd name="connsiteX106" fmla="*/ 673075 w 923724"/>
                <a:gd name="connsiteY106" fmla="*/ 121477 h 196217"/>
                <a:gd name="connsiteX107" fmla="*/ 670013 w 923724"/>
                <a:gd name="connsiteY107" fmla="*/ 76659 h 196217"/>
                <a:gd name="connsiteX108" fmla="*/ 676985 w 923724"/>
                <a:gd name="connsiteY108" fmla="*/ 76659 h 196217"/>
                <a:gd name="connsiteX109" fmla="*/ 714617 w 923724"/>
                <a:gd name="connsiteY109" fmla="*/ 115348 h 196217"/>
                <a:gd name="connsiteX110" fmla="*/ 746402 w 923724"/>
                <a:gd name="connsiteY110" fmla="*/ 115348 h 196217"/>
                <a:gd name="connsiteX111" fmla="*/ 668614 w 923724"/>
                <a:gd name="connsiteY111" fmla="*/ 10424 h 196217"/>
                <a:gd name="connsiteX112" fmla="*/ 666112 w 923724"/>
                <a:gd name="connsiteY112" fmla="*/ 5412 h 196217"/>
                <a:gd name="connsiteX113" fmla="*/ 673355 w 923724"/>
                <a:gd name="connsiteY113" fmla="*/ 1517 h 196217"/>
                <a:gd name="connsiteX114" fmla="*/ 765355 w 923724"/>
                <a:gd name="connsiteY114" fmla="*/ 1517 h 196217"/>
                <a:gd name="connsiteX115" fmla="*/ 770093 w 923724"/>
                <a:gd name="connsiteY115" fmla="*/ 53566 h 196217"/>
                <a:gd name="connsiteX116" fmla="*/ 763124 w 923724"/>
                <a:gd name="connsiteY116" fmla="*/ 53566 h 196217"/>
                <a:gd name="connsiteX117" fmla="*/ 722420 w 923724"/>
                <a:gd name="connsiteY117" fmla="*/ 8477 h 196217"/>
                <a:gd name="connsiteX118" fmla="*/ 689526 w 923724"/>
                <a:gd name="connsiteY118" fmla="*/ 8477 h 196217"/>
                <a:gd name="connsiteX119" fmla="*/ 767034 w 923724"/>
                <a:gd name="connsiteY119" fmla="*/ 113121 h 196217"/>
                <a:gd name="connsiteX120" fmla="*/ 898074 w 923724"/>
                <a:gd name="connsiteY120" fmla="*/ 94200 h 196217"/>
                <a:gd name="connsiteX121" fmla="*/ 923724 w 923724"/>
                <a:gd name="connsiteY121" fmla="*/ 112843 h 196217"/>
                <a:gd name="connsiteX122" fmla="*/ 923724 w 923724"/>
                <a:gd name="connsiteY122" fmla="*/ 121477 h 196217"/>
                <a:gd name="connsiteX123" fmla="*/ 902812 w 923724"/>
                <a:gd name="connsiteY123" fmla="*/ 120639 h 196217"/>
                <a:gd name="connsiteX124" fmla="*/ 878561 w 923724"/>
                <a:gd name="connsiteY124" fmla="*/ 121477 h 196217"/>
                <a:gd name="connsiteX125" fmla="*/ 878561 w 923724"/>
                <a:gd name="connsiteY125" fmla="*/ 112843 h 196217"/>
                <a:gd name="connsiteX126" fmla="*/ 891942 w 923724"/>
                <a:gd name="connsiteY126" fmla="*/ 100880 h 196217"/>
                <a:gd name="connsiteX127" fmla="*/ 890271 w 923724"/>
                <a:gd name="connsiteY127" fmla="*/ 94200 h 196217"/>
                <a:gd name="connsiteX128" fmla="*/ 861839 w 923724"/>
                <a:gd name="connsiteY128" fmla="*/ 23225 h 196217"/>
                <a:gd name="connsiteX129" fmla="*/ 830605 w 923724"/>
                <a:gd name="connsiteY129" fmla="*/ 100880 h 196217"/>
                <a:gd name="connsiteX130" fmla="*/ 828937 w 923724"/>
                <a:gd name="connsiteY130" fmla="*/ 105612 h 196217"/>
                <a:gd name="connsiteX131" fmla="*/ 844828 w 923724"/>
                <a:gd name="connsiteY131" fmla="*/ 112843 h 196217"/>
                <a:gd name="connsiteX132" fmla="*/ 844828 w 923724"/>
                <a:gd name="connsiteY132" fmla="*/ 121477 h 196217"/>
                <a:gd name="connsiteX133" fmla="*/ 814442 w 923724"/>
                <a:gd name="connsiteY133" fmla="*/ 120639 h 196217"/>
                <a:gd name="connsiteX134" fmla="*/ 787401 w 923724"/>
                <a:gd name="connsiteY134" fmla="*/ 121477 h 196217"/>
                <a:gd name="connsiteX135" fmla="*/ 787401 w 923724"/>
                <a:gd name="connsiteY135" fmla="*/ 112843 h 196217"/>
                <a:gd name="connsiteX136" fmla="*/ 809704 w 923724"/>
                <a:gd name="connsiteY136" fmla="*/ 102548 h 196217"/>
                <a:gd name="connsiteX137" fmla="*/ 849846 w 923724"/>
                <a:gd name="connsiteY137" fmla="*/ 3745 h 196217"/>
                <a:gd name="connsiteX138" fmla="*/ 855698 w 923724"/>
                <a:gd name="connsiteY138" fmla="*/ -1547 h 196217"/>
                <a:gd name="connsiteX139" fmla="*/ 861559 w 923724"/>
                <a:gd name="connsiteY139" fmla="*/ 3745 h 196217"/>
                <a:gd name="connsiteX140" fmla="*/ 898074 w 923724"/>
                <a:gd name="connsiteY140" fmla="*/ 94200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923724" h="196217">
                  <a:moveTo>
                    <a:pt x="38745" y="93920"/>
                  </a:moveTo>
                  <a:lnTo>
                    <a:pt x="38745" y="124533"/>
                  </a:lnTo>
                  <a:lnTo>
                    <a:pt x="0" y="121477"/>
                  </a:lnTo>
                  <a:lnTo>
                    <a:pt x="0" y="112843"/>
                  </a:lnTo>
                  <a:cubicBezTo>
                    <a:pt x="19512" y="112843"/>
                    <a:pt x="21743" y="110895"/>
                    <a:pt x="21743" y="97256"/>
                  </a:cubicBezTo>
                  <a:lnTo>
                    <a:pt x="21743" y="22674"/>
                  </a:lnTo>
                  <a:cubicBezTo>
                    <a:pt x="21743" y="10145"/>
                    <a:pt x="18673" y="10145"/>
                    <a:pt x="0" y="10145"/>
                  </a:cubicBezTo>
                  <a:lnTo>
                    <a:pt x="0" y="1517"/>
                  </a:lnTo>
                  <a:cubicBezTo>
                    <a:pt x="10871" y="1797"/>
                    <a:pt x="23973" y="2357"/>
                    <a:pt x="31774" y="2357"/>
                  </a:cubicBezTo>
                  <a:cubicBezTo>
                    <a:pt x="42926" y="2357"/>
                    <a:pt x="56036" y="2357"/>
                    <a:pt x="67187" y="1517"/>
                  </a:cubicBezTo>
                  <a:lnTo>
                    <a:pt x="67187" y="10145"/>
                  </a:lnTo>
                  <a:lnTo>
                    <a:pt x="61327" y="10145"/>
                  </a:lnTo>
                  <a:cubicBezTo>
                    <a:pt x="40695" y="10145"/>
                    <a:pt x="40144" y="13209"/>
                    <a:pt x="40144" y="23225"/>
                  </a:cubicBezTo>
                  <a:lnTo>
                    <a:pt x="40144" y="66086"/>
                  </a:lnTo>
                  <a:cubicBezTo>
                    <a:pt x="40144" y="93642"/>
                    <a:pt x="51847" y="118412"/>
                    <a:pt x="73038" y="118412"/>
                  </a:cubicBezTo>
                  <a:cubicBezTo>
                    <a:pt x="74989" y="118412"/>
                    <a:pt x="75548" y="118412"/>
                    <a:pt x="76108" y="118133"/>
                  </a:cubicBezTo>
                  <a:cubicBezTo>
                    <a:pt x="75268" y="117853"/>
                    <a:pt x="69697" y="114517"/>
                    <a:pt x="69697" y="107280"/>
                  </a:cubicBezTo>
                  <a:cubicBezTo>
                    <a:pt x="69697" y="99483"/>
                    <a:pt x="75548" y="95309"/>
                    <a:pt x="81679" y="95309"/>
                  </a:cubicBezTo>
                  <a:cubicBezTo>
                    <a:pt x="86700" y="95309"/>
                    <a:pt x="93670" y="98653"/>
                    <a:pt x="93670" y="107560"/>
                  </a:cubicBezTo>
                  <a:cubicBezTo>
                    <a:pt x="93670" y="116465"/>
                    <a:pt x="85029" y="124533"/>
                    <a:pt x="73038" y="124533"/>
                  </a:cubicBezTo>
                  <a:cubicBezTo>
                    <a:pt x="52686" y="124533"/>
                    <a:pt x="42654" y="105883"/>
                    <a:pt x="38745" y="93920"/>
                  </a:cubicBezTo>
                  <a:close/>
                  <a:moveTo>
                    <a:pt x="132433" y="71656"/>
                  </a:moveTo>
                  <a:cubicBezTo>
                    <a:pt x="134103" y="113121"/>
                    <a:pt x="157525" y="120080"/>
                    <a:pt x="167006" y="120080"/>
                  </a:cubicBezTo>
                  <a:cubicBezTo>
                    <a:pt x="195719" y="120080"/>
                    <a:pt x="198509" y="82510"/>
                    <a:pt x="198509" y="71656"/>
                  </a:cubicBezTo>
                  <a:lnTo>
                    <a:pt x="132433" y="71656"/>
                  </a:lnTo>
                  <a:close/>
                  <a:moveTo>
                    <a:pt x="132153" y="65806"/>
                  </a:moveTo>
                  <a:lnTo>
                    <a:pt x="209940" y="65806"/>
                  </a:lnTo>
                  <a:cubicBezTo>
                    <a:pt x="216071" y="65806"/>
                    <a:pt x="216902" y="65806"/>
                    <a:pt x="216902" y="71656"/>
                  </a:cubicBezTo>
                  <a:cubicBezTo>
                    <a:pt x="216902" y="99203"/>
                    <a:pt x="201850" y="126200"/>
                    <a:pt x="167006" y="126200"/>
                  </a:cubicBezTo>
                  <a:cubicBezTo>
                    <a:pt x="134663" y="126200"/>
                    <a:pt x="109019" y="97536"/>
                    <a:pt x="109019" y="62750"/>
                  </a:cubicBezTo>
                  <a:cubicBezTo>
                    <a:pt x="109019" y="25450"/>
                    <a:pt x="138284" y="-1547"/>
                    <a:pt x="170347" y="-1547"/>
                  </a:cubicBezTo>
                  <a:cubicBezTo>
                    <a:pt x="204360" y="-1547"/>
                    <a:pt x="216902" y="29353"/>
                    <a:pt x="216902" y="34637"/>
                  </a:cubicBezTo>
                  <a:cubicBezTo>
                    <a:pt x="216902" y="37421"/>
                    <a:pt x="214672" y="37981"/>
                    <a:pt x="213281" y="37981"/>
                  </a:cubicBezTo>
                  <a:cubicBezTo>
                    <a:pt x="210771" y="37981"/>
                    <a:pt x="210211" y="36304"/>
                    <a:pt x="209660" y="34077"/>
                  </a:cubicBezTo>
                  <a:cubicBezTo>
                    <a:pt x="199900" y="5412"/>
                    <a:pt x="174807" y="5412"/>
                    <a:pt x="172017" y="5412"/>
                  </a:cubicBezTo>
                  <a:cubicBezTo>
                    <a:pt x="158085" y="5412"/>
                    <a:pt x="146934" y="13769"/>
                    <a:pt x="140523" y="24062"/>
                  </a:cubicBezTo>
                  <a:cubicBezTo>
                    <a:pt x="132153" y="37421"/>
                    <a:pt x="132153" y="55791"/>
                    <a:pt x="132153" y="65806"/>
                  </a:cubicBezTo>
                  <a:close/>
                  <a:moveTo>
                    <a:pt x="255671" y="97256"/>
                  </a:moveTo>
                  <a:lnTo>
                    <a:pt x="255671" y="22674"/>
                  </a:lnTo>
                  <a:cubicBezTo>
                    <a:pt x="255671" y="10145"/>
                    <a:pt x="252610" y="10145"/>
                    <a:pt x="233928" y="10145"/>
                  </a:cubicBezTo>
                  <a:lnTo>
                    <a:pt x="233928" y="1517"/>
                  </a:lnTo>
                  <a:cubicBezTo>
                    <a:pt x="243689" y="1797"/>
                    <a:pt x="257901" y="2357"/>
                    <a:pt x="265432" y="2357"/>
                  </a:cubicBezTo>
                  <a:cubicBezTo>
                    <a:pt x="272682" y="2357"/>
                    <a:pt x="287174" y="1797"/>
                    <a:pt x="296656" y="1517"/>
                  </a:cubicBezTo>
                  <a:lnTo>
                    <a:pt x="296656" y="10145"/>
                  </a:lnTo>
                  <a:cubicBezTo>
                    <a:pt x="277975" y="10145"/>
                    <a:pt x="274913" y="10145"/>
                    <a:pt x="274913" y="22674"/>
                  </a:cubicBezTo>
                  <a:lnTo>
                    <a:pt x="274913" y="73883"/>
                  </a:lnTo>
                  <a:cubicBezTo>
                    <a:pt x="274913" y="102827"/>
                    <a:pt x="294706" y="118412"/>
                    <a:pt x="312548" y="118412"/>
                  </a:cubicBezTo>
                  <a:cubicBezTo>
                    <a:pt x="330110" y="118412"/>
                    <a:pt x="333180" y="103387"/>
                    <a:pt x="333180" y="87522"/>
                  </a:cubicBezTo>
                  <a:lnTo>
                    <a:pt x="333180" y="22674"/>
                  </a:lnTo>
                  <a:cubicBezTo>
                    <a:pt x="333180" y="10145"/>
                    <a:pt x="330110" y="10145"/>
                    <a:pt x="311436" y="10145"/>
                  </a:cubicBezTo>
                  <a:lnTo>
                    <a:pt x="311436" y="1517"/>
                  </a:lnTo>
                  <a:cubicBezTo>
                    <a:pt x="321187" y="1797"/>
                    <a:pt x="335408" y="2357"/>
                    <a:pt x="342939" y="2357"/>
                  </a:cubicBezTo>
                  <a:cubicBezTo>
                    <a:pt x="350182" y="2357"/>
                    <a:pt x="364682" y="1797"/>
                    <a:pt x="374162" y="1517"/>
                  </a:cubicBezTo>
                  <a:lnTo>
                    <a:pt x="374162" y="10145"/>
                  </a:lnTo>
                  <a:cubicBezTo>
                    <a:pt x="359661" y="10145"/>
                    <a:pt x="352690" y="10145"/>
                    <a:pt x="352410" y="18492"/>
                  </a:cubicBezTo>
                  <a:lnTo>
                    <a:pt x="352410" y="71656"/>
                  </a:lnTo>
                  <a:cubicBezTo>
                    <a:pt x="352410" y="95588"/>
                    <a:pt x="352410" y="104215"/>
                    <a:pt x="343770" y="114239"/>
                  </a:cubicBezTo>
                  <a:cubicBezTo>
                    <a:pt x="339869" y="118972"/>
                    <a:pt x="330669" y="124533"/>
                    <a:pt x="314498" y="124533"/>
                  </a:cubicBezTo>
                  <a:cubicBezTo>
                    <a:pt x="294146" y="124533"/>
                    <a:pt x="281042" y="112563"/>
                    <a:pt x="273242" y="95309"/>
                  </a:cubicBezTo>
                  <a:lnTo>
                    <a:pt x="273242" y="124533"/>
                  </a:lnTo>
                  <a:lnTo>
                    <a:pt x="233928" y="121477"/>
                  </a:lnTo>
                  <a:lnTo>
                    <a:pt x="233928" y="112843"/>
                  </a:lnTo>
                  <a:cubicBezTo>
                    <a:pt x="253441" y="112843"/>
                    <a:pt x="255671" y="110895"/>
                    <a:pt x="255671" y="97256"/>
                  </a:cubicBezTo>
                  <a:close/>
                  <a:moveTo>
                    <a:pt x="485697" y="16824"/>
                  </a:moveTo>
                  <a:lnTo>
                    <a:pt x="485697" y="-1547"/>
                  </a:lnTo>
                  <a:lnTo>
                    <a:pt x="526682" y="1517"/>
                  </a:lnTo>
                  <a:lnTo>
                    <a:pt x="526682" y="10145"/>
                  </a:lnTo>
                  <a:cubicBezTo>
                    <a:pt x="507160" y="10145"/>
                    <a:pt x="504930" y="12092"/>
                    <a:pt x="504930" y="25730"/>
                  </a:cubicBezTo>
                  <a:lnTo>
                    <a:pt x="504930" y="194671"/>
                  </a:lnTo>
                  <a:lnTo>
                    <a:pt x="464785" y="191606"/>
                  </a:lnTo>
                  <a:lnTo>
                    <a:pt x="464785" y="182979"/>
                  </a:lnTo>
                  <a:cubicBezTo>
                    <a:pt x="484298" y="182979"/>
                    <a:pt x="486528" y="181033"/>
                    <a:pt x="486528" y="167394"/>
                  </a:cubicBezTo>
                  <a:lnTo>
                    <a:pt x="486528" y="107280"/>
                  </a:lnTo>
                  <a:cubicBezTo>
                    <a:pt x="478445" y="117295"/>
                    <a:pt x="466456" y="124533"/>
                    <a:pt x="451404" y="124533"/>
                  </a:cubicBezTo>
                  <a:cubicBezTo>
                    <a:pt x="418510" y="124533"/>
                    <a:pt x="389236" y="97256"/>
                    <a:pt x="389236" y="61354"/>
                  </a:cubicBezTo>
                  <a:cubicBezTo>
                    <a:pt x="389236" y="26009"/>
                    <a:pt x="416560" y="-1547"/>
                    <a:pt x="448334" y="-1547"/>
                  </a:cubicBezTo>
                  <a:cubicBezTo>
                    <a:pt x="466184" y="-1547"/>
                    <a:pt x="478725" y="7918"/>
                    <a:pt x="485697" y="16824"/>
                  </a:cubicBezTo>
                  <a:close/>
                  <a:moveTo>
                    <a:pt x="485697" y="91415"/>
                  </a:moveTo>
                  <a:lnTo>
                    <a:pt x="485697" y="34357"/>
                  </a:lnTo>
                  <a:cubicBezTo>
                    <a:pt x="485697" y="29353"/>
                    <a:pt x="485697" y="28794"/>
                    <a:pt x="482627" y="24062"/>
                  </a:cubicBezTo>
                  <a:cubicBezTo>
                    <a:pt x="474267" y="10704"/>
                    <a:pt x="461723" y="4584"/>
                    <a:pt x="449733" y="4584"/>
                  </a:cubicBezTo>
                  <a:cubicBezTo>
                    <a:pt x="437184" y="4584"/>
                    <a:pt x="427150" y="11813"/>
                    <a:pt x="420461" y="22394"/>
                  </a:cubicBezTo>
                  <a:cubicBezTo>
                    <a:pt x="413210" y="33806"/>
                    <a:pt x="412370" y="49671"/>
                    <a:pt x="412370" y="61074"/>
                  </a:cubicBezTo>
                  <a:cubicBezTo>
                    <a:pt x="412370" y="71378"/>
                    <a:pt x="412930" y="88071"/>
                    <a:pt x="421021" y="100600"/>
                  </a:cubicBezTo>
                  <a:cubicBezTo>
                    <a:pt x="426870" y="109227"/>
                    <a:pt x="437463" y="118412"/>
                    <a:pt x="452523" y="118412"/>
                  </a:cubicBezTo>
                  <a:cubicBezTo>
                    <a:pt x="462274" y="118412"/>
                    <a:pt x="473987" y="114239"/>
                    <a:pt x="482627" y="101710"/>
                  </a:cubicBezTo>
                  <a:cubicBezTo>
                    <a:pt x="485697" y="96976"/>
                    <a:pt x="485697" y="96427"/>
                    <a:pt x="485697" y="91415"/>
                  </a:cubicBezTo>
                  <a:close/>
                  <a:moveTo>
                    <a:pt x="565727" y="71656"/>
                  </a:moveTo>
                  <a:cubicBezTo>
                    <a:pt x="567398" y="113121"/>
                    <a:pt x="590820" y="120080"/>
                    <a:pt x="600299" y="120080"/>
                  </a:cubicBezTo>
                  <a:cubicBezTo>
                    <a:pt x="629015" y="120080"/>
                    <a:pt x="631805" y="82510"/>
                    <a:pt x="631805" y="71656"/>
                  </a:cubicBezTo>
                  <a:lnTo>
                    <a:pt x="565727" y="71656"/>
                  </a:lnTo>
                  <a:close/>
                  <a:moveTo>
                    <a:pt x="565447" y="65806"/>
                  </a:moveTo>
                  <a:lnTo>
                    <a:pt x="643235" y="65806"/>
                  </a:lnTo>
                  <a:cubicBezTo>
                    <a:pt x="649367" y="65806"/>
                    <a:pt x="650195" y="65806"/>
                    <a:pt x="650195" y="71656"/>
                  </a:cubicBezTo>
                  <a:cubicBezTo>
                    <a:pt x="650195" y="99203"/>
                    <a:pt x="635144" y="126200"/>
                    <a:pt x="600299" y="126200"/>
                  </a:cubicBezTo>
                  <a:cubicBezTo>
                    <a:pt x="567957" y="126200"/>
                    <a:pt x="542315" y="97536"/>
                    <a:pt x="542315" y="62750"/>
                  </a:cubicBezTo>
                  <a:cubicBezTo>
                    <a:pt x="542315" y="25450"/>
                    <a:pt x="571579" y="-1547"/>
                    <a:pt x="603641" y="-1547"/>
                  </a:cubicBezTo>
                  <a:cubicBezTo>
                    <a:pt x="637654" y="-1547"/>
                    <a:pt x="650195" y="29353"/>
                    <a:pt x="650195" y="34637"/>
                  </a:cubicBezTo>
                  <a:cubicBezTo>
                    <a:pt x="650195" y="37421"/>
                    <a:pt x="647968" y="37981"/>
                    <a:pt x="646577" y="37981"/>
                  </a:cubicBezTo>
                  <a:cubicBezTo>
                    <a:pt x="644066" y="37981"/>
                    <a:pt x="643506" y="36304"/>
                    <a:pt x="642955" y="34077"/>
                  </a:cubicBezTo>
                  <a:cubicBezTo>
                    <a:pt x="633193" y="5412"/>
                    <a:pt x="608102" y="5412"/>
                    <a:pt x="605312" y="5412"/>
                  </a:cubicBezTo>
                  <a:cubicBezTo>
                    <a:pt x="591380" y="5412"/>
                    <a:pt x="580227" y="13769"/>
                    <a:pt x="573818" y="24062"/>
                  </a:cubicBezTo>
                  <a:cubicBezTo>
                    <a:pt x="565447" y="37421"/>
                    <a:pt x="565447" y="55791"/>
                    <a:pt x="565447" y="65806"/>
                  </a:cubicBezTo>
                  <a:close/>
                  <a:moveTo>
                    <a:pt x="767034" y="113121"/>
                  </a:moveTo>
                  <a:cubicBezTo>
                    <a:pt x="769534" y="116185"/>
                    <a:pt x="769534" y="116744"/>
                    <a:pt x="769534" y="117853"/>
                  </a:cubicBezTo>
                  <a:cubicBezTo>
                    <a:pt x="769534" y="121477"/>
                    <a:pt x="767303" y="121477"/>
                    <a:pt x="762293" y="121477"/>
                  </a:cubicBezTo>
                  <a:lnTo>
                    <a:pt x="673075" y="121477"/>
                  </a:lnTo>
                  <a:lnTo>
                    <a:pt x="670013" y="76659"/>
                  </a:lnTo>
                  <a:lnTo>
                    <a:pt x="676985" y="76659"/>
                  </a:lnTo>
                  <a:cubicBezTo>
                    <a:pt x="678653" y="105054"/>
                    <a:pt x="683954" y="115348"/>
                    <a:pt x="714617" y="115348"/>
                  </a:cubicBezTo>
                  <a:lnTo>
                    <a:pt x="746402" y="115348"/>
                  </a:lnTo>
                  <a:lnTo>
                    <a:pt x="668614" y="10424"/>
                  </a:lnTo>
                  <a:cubicBezTo>
                    <a:pt x="666112" y="7360"/>
                    <a:pt x="666112" y="6809"/>
                    <a:pt x="666112" y="5412"/>
                  </a:cubicBezTo>
                  <a:cubicBezTo>
                    <a:pt x="666112" y="1517"/>
                    <a:pt x="668062" y="1517"/>
                    <a:pt x="673355" y="1517"/>
                  </a:cubicBezTo>
                  <a:lnTo>
                    <a:pt x="765355" y="1517"/>
                  </a:lnTo>
                  <a:lnTo>
                    <a:pt x="770093" y="53566"/>
                  </a:lnTo>
                  <a:lnTo>
                    <a:pt x="763124" y="53566"/>
                  </a:lnTo>
                  <a:cubicBezTo>
                    <a:pt x="760614" y="20718"/>
                    <a:pt x="754762" y="8477"/>
                    <a:pt x="722420" y="8477"/>
                  </a:cubicBezTo>
                  <a:lnTo>
                    <a:pt x="689526" y="8477"/>
                  </a:lnTo>
                  <a:lnTo>
                    <a:pt x="767034" y="113121"/>
                  </a:lnTo>
                  <a:close/>
                  <a:moveTo>
                    <a:pt x="898074" y="94200"/>
                  </a:moveTo>
                  <a:cubicBezTo>
                    <a:pt x="900584" y="100600"/>
                    <a:pt x="905323" y="112563"/>
                    <a:pt x="923724" y="112843"/>
                  </a:cubicBezTo>
                  <a:lnTo>
                    <a:pt x="923724" y="121477"/>
                  </a:lnTo>
                  <a:cubicBezTo>
                    <a:pt x="917315" y="120919"/>
                    <a:pt x="909224" y="120639"/>
                    <a:pt x="902812" y="120639"/>
                  </a:cubicBezTo>
                  <a:cubicBezTo>
                    <a:pt x="896123" y="120639"/>
                    <a:pt x="883302" y="121197"/>
                    <a:pt x="878561" y="121477"/>
                  </a:cubicBezTo>
                  <a:lnTo>
                    <a:pt x="878561" y="112843"/>
                  </a:lnTo>
                  <a:cubicBezTo>
                    <a:pt x="888872" y="112563"/>
                    <a:pt x="891942" y="106163"/>
                    <a:pt x="891942" y="100880"/>
                  </a:cubicBezTo>
                  <a:cubicBezTo>
                    <a:pt x="891942" y="98375"/>
                    <a:pt x="891382" y="97256"/>
                    <a:pt x="890271" y="94200"/>
                  </a:cubicBezTo>
                  <a:lnTo>
                    <a:pt x="861839" y="23225"/>
                  </a:lnTo>
                  <a:lnTo>
                    <a:pt x="830605" y="100880"/>
                  </a:lnTo>
                  <a:cubicBezTo>
                    <a:pt x="828937" y="104495"/>
                    <a:pt x="828937" y="105054"/>
                    <a:pt x="828937" y="105612"/>
                  </a:cubicBezTo>
                  <a:cubicBezTo>
                    <a:pt x="828937" y="112843"/>
                    <a:pt x="839807" y="112843"/>
                    <a:pt x="844828" y="112843"/>
                  </a:cubicBezTo>
                  <a:lnTo>
                    <a:pt x="844828" y="121477"/>
                  </a:lnTo>
                  <a:cubicBezTo>
                    <a:pt x="836465" y="121197"/>
                    <a:pt x="820854" y="120639"/>
                    <a:pt x="814442" y="120639"/>
                  </a:cubicBezTo>
                  <a:cubicBezTo>
                    <a:pt x="806913" y="120639"/>
                    <a:pt x="795760" y="120919"/>
                    <a:pt x="787401" y="121477"/>
                  </a:cubicBezTo>
                  <a:lnTo>
                    <a:pt x="787401" y="112843"/>
                  </a:lnTo>
                  <a:cubicBezTo>
                    <a:pt x="804963" y="112843"/>
                    <a:pt x="806074" y="111175"/>
                    <a:pt x="809704" y="102548"/>
                  </a:cubicBezTo>
                  <a:lnTo>
                    <a:pt x="849846" y="3745"/>
                  </a:lnTo>
                  <a:cubicBezTo>
                    <a:pt x="851517" y="-149"/>
                    <a:pt x="852077" y="-1547"/>
                    <a:pt x="855698" y="-1547"/>
                  </a:cubicBezTo>
                  <a:cubicBezTo>
                    <a:pt x="859328" y="-1547"/>
                    <a:pt x="860439" y="960"/>
                    <a:pt x="861559" y="3745"/>
                  </a:cubicBezTo>
                  <a:lnTo>
                    <a:pt x="898074" y="94200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6" name="Freeform: Shape 2355">
              <a:extLst>
                <a:ext uri="{FF2B5EF4-FFF2-40B4-BE49-F238E27FC236}">
                  <a16:creationId xmlns:a16="http://schemas.microsoft.com/office/drawing/2014/main" id="{231C9B99-A9C3-EABB-E0D8-538321E5409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 flipV="1">
              <a:off x="2218154" y="-19684971"/>
              <a:ext cx="452801" cy="178397"/>
            </a:xfrm>
            <a:custGeom>
              <a:avLst/>
              <a:gdLst>
                <a:gd name="connsiteX0" fmla="*/ 123503 w 452801"/>
                <a:gd name="connsiteY0" fmla="*/ 111728 h 178397"/>
                <a:gd name="connsiteX1" fmla="*/ 61888 w 452801"/>
                <a:gd name="connsiteY1" fmla="*/ 176854 h 178397"/>
                <a:gd name="connsiteX2" fmla="*/ 0 w 452801"/>
                <a:gd name="connsiteY2" fmla="*/ 111728 h 178397"/>
                <a:gd name="connsiteX3" fmla="*/ 61609 w 452801"/>
                <a:gd name="connsiteY3" fmla="*/ 49107 h 178397"/>
                <a:gd name="connsiteX4" fmla="*/ 123503 w 452801"/>
                <a:gd name="connsiteY4" fmla="*/ 111728 h 178397"/>
                <a:gd name="connsiteX5" fmla="*/ 61888 w 452801"/>
                <a:gd name="connsiteY5" fmla="*/ 56066 h 178397"/>
                <a:gd name="connsiteX6" fmla="*/ 30103 w 452801"/>
                <a:gd name="connsiteY6" fmla="*/ 74716 h 178397"/>
                <a:gd name="connsiteX7" fmla="*/ 23134 w 452801"/>
                <a:gd name="connsiteY7" fmla="*/ 113955 h 178397"/>
                <a:gd name="connsiteX8" fmla="*/ 29823 w 452801"/>
                <a:gd name="connsiteY8" fmla="*/ 152085 h 178397"/>
                <a:gd name="connsiteX9" fmla="*/ 61609 w 452801"/>
                <a:gd name="connsiteY9" fmla="*/ 170734 h 178397"/>
                <a:gd name="connsiteX10" fmla="*/ 93111 w 452801"/>
                <a:gd name="connsiteY10" fmla="*/ 152642 h 178397"/>
                <a:gd name="connsiteX11" fmla="*/ 100360 w 452801"/>
                <a:gd name="connsiteY11" fmla="*/ 113955 h 178397"/>
                <a:gd name="connsiteX12" fmla="*/ 94231 w 452801"/>
                <a:gd name="connsiteY12" fmla="*/ 76663 h 178397"/>
                <a:gd name="connsiteX13" fmla="*/ 61888 w 452801"/>
                <a:gd name="connsiteY13" fmla="*/ 56066 h 178397"/>
                <a:gd name="connsiteX14" fmla="*/ 240604 w 452801"/>
                <a:gd name="connsiteY14" fmla="*/ 74158 h 178397"/>
                <a:gd name="connsiteX15" fmla="*/ 240604 w 452801"/>
                <a:gd name="connsiteY15" fmla="*/ 49107 h 178397"/>
                <a:gd name="connsiteX16" fmla="*/ 280758 w 452801"/>
                <a:gd name="connsiteY16" fmla="*/ 52172 h 178397"/>
                <a:gd name="connsiteX17" fmla="*/ 280758 w 452801"/>
                <a:gd name="connsiteY17" fmla="*/ 60799 h 178397"/>
                <a:gd name="connsiteX18" fmla="*/ 259006 w 452801"/>
                <a:gd name="connsiteY18" fmla="*/ 76384 h 178397"/>
                <a:gd name="connsiteX19" fmla="*/ 259006 w 452801"/>
                <a:gd name="connsiteY19" fmla="*/ 175187 h 178397"/>
                <a:gd name="connsiteX20" fmla="*/ 218030 w 452801"/>
                <a:gd name="connsiteY20" fmla="*/ 172131 h 178397"/>
                <a:gd name="connsiteX21" fmla="*/ 218030 w 452801"/>
                <a:gd name="connsiteY21" fmla="*/ 163497 h 178397"/>
                <a:gd name="connsiteX22" fmla="*/ 239773 w 452801"/>
                <a:gd name="connsiteY22" fmla="*/ 147910 h 178397"/>
                <a:gd name="connsiteX23" fmla="*/ 239773 w 452801"/>
                <a:gd name="connsiteY23" fmla="*/ 98369 h 178397"/>
                <a:gd name="connsiteX24" fmla="*/ 206040 w 452801"/>
                <a:gd name="connsiteY24" fmla="*/ 55238 h 178397"/>
                <a:gd name="connsiteX25" fmla="*/ 181506 w 452801"/>
                <a:gd name="connsiteY25" fmla="*/ 82784 h 178397"/>
                <a:gd name="connsiteX26" fmla="*/ 181506 w 452801"/>
                <a:gd name="connsiteY26" fmla="*/ 175187 h 178397"/>
                <a:gd name="connsiteX27" fmla="*/ 140522 w 452801"/>
                <a:gd name="connsiteY27" fmla="*/ 172131 h 178397"/>
                <a:gd name="connsiteX28" fmla="*/ 140522 w 452801"/>
                <a:gd name="connsiteY28" fmla="*/ 163497 h 178397"/>
                <a:gd name="connsiteX29" fmla="*/ 162265 w 452801"/>
                <a:gd name="connsiteY29" fmla="*/ 137896 h 178397"/>
                <a:gd name="connsiteX30" fmla="*/ 162265 w 452801"/>
                <a:gd name="connsiteY30" fmla="*/ 96143 h 178397"/>
                <a:gd name="connsiteX31" fmla="*/ 204641 w 452801"/>
                <a:gd name="connsiteY31" fmla="*/ 49107 h 178397"/>
                <a:gd name="connsiteX32" fmla="*/ 240604 w 452801"/>
                <a:gd name="connsiteY32" fmla="*/ 74158 h 178397"/>
                <a:gd name="connsiteX33" fmla="*/ 344337 w 452801"/>
                <a:gd name="connsiteY33" fmla="*/ 106167 h 178397"/>
                <a:gd name="connsiteX34" fmla="*/ 373329 w 452801"/>
                <a:gd name="connsiteY34" fmla="*/ 80558 h 178397"/>
                <a:gd name="connsiteX35" fmla="*/ 341826 w 452801"/>
                <a:gd name="connsiteY35" fmla="*/ 55238 h 178397"/>
                <a:gd name="connsiteX36" fmla="*/ 303081 w 452801"/>
                <a:gd name="connsiteY36" fmla="*/ 94755 h 178397"/>
                <a:gd name="connsiteX37" fmla="*/ 299171 w 452801"/>
                <a:gd name="connsiteY37" fmla="*/ 99487 h 178397"/>
                <a:gd name="connsiteX38" fmla="*/ 295552 w 452801"/>
                <a:gd name="connsiteY38" fmla="*/ 92528 h 178397"/>
                <a:gd name="connsiteX39" fmla="*/ 295552 w 452801"/>
                <a:gd name="connsiteY39" fmla="*/ 55787 h 178397"/>
                <a:gd name="connsiteX40" fmla="*/ 298622 w 452801"/>
                <a:gd name="connsiteY40" fmla="*/ 49107 h 178397"/>
                <a:gd name="connsiteX41" fmla="*/ 305583 w 452801"/>
                <a:gd name="connsiteY41" fmla="*/ 54678 h 178397"/>
                <a:gd name="connsiteX42" fmla="*/ 311163 w 452801"/>
                <a:gd name="connsiteY42" fmla="*/ 61078 h 178397"/>
                <a:gd name="connsiteX43" fmla="*/ 341826 w 452801"/>
                <a:gd name="connsiteY43" fmla="*/ 49107 h 178397"/>
                <a:gd name="connsiteX44" fmla="*/ 386713 w 452801"/>
                <a:gd name="connsiteY44" fmla="*/ 87796 h 178397"/>
                <a:gd name="connsiteX45" fmla="*/ 375008 w 452801"/>
                <a:gd name="connsiteY45" fmla="*/ 114233 h 178397"/>
                <a:gd name="connsiteX46" fmla="*/ 343226 w 452801"/>
                <a:gd name="connsiteY46" fmla="*/ 127593 h 178397"/>
                <a:gd name="connsiteX47" fmla="*/ 308933 w 452801"/>
                <a:gd name="connsiteY47" fmla="*/ 150417 h 178397"/>
                <a:gd name="connsiteX48" fmla="*/ 340155 w 452801"/>
                <a:gd name="connsiteY48" fmla="*/ 171573 h 178397"/>
                <a:gd name="connsiteX49" fmla="*/ 372778 w 452801"/>
                <a:gd name="connsiteY49" fmla="*/ 137896 h 178397"/>
                <a:gd name="connsiteX50" fmla="*/ 376119 w 452801"/>
                <a:gd name="connsiteY50" fmla="*/ 135390 h 178397"/>
                <a:gd name="connsiteX51" fmla="*/ 379741 w 452801"/>
                <a:gd name="connsiteY51" fmla="*/ 142069 h 178397"/>
                <a:gd name="connsiteX52" fmla="*/ 379741 w 452801"/>
                <a:gd name="connsiteY52" fmla="*/ 170175 h 178397"/>
                <a:gd name="connsiteX53" fmla="*/ 376679 w 452801"/>
                <a:gd name="connsiteY53" fmla="*/ 176854 h 178397"/>
                <a:gd name="connsiteX54" fmla="*/ 371098 w 452801"/>
                <a:gd name="connsiteY54" fmla="*/ 173519 h 178397"/>
                <a:gd name="connsiteX55" fmla="*/ 366360 w 452801"/>
                <a:gd name="connsiteY55" fmla="*/ 169066 h 178397"/>
                <a:gd name="connsiteX56" fmla="*/ 340155 w 452801"/>
                <a:gd name="connsiteY56" fmla="*/ 176854 h 178397"/>
                <a:gd name="connsiteX57" fmla="*/ 295552 w 452801"/>
                <a:gd name="connsiteY57" fmla="*/ 142629 h 178397"/>
                <a:gd name="connsiteX58" fmla="*/ 307542 w 452801"/>
                <a:gd name="connsiteY58" fmla="*/ 118967 h 178397"/>
                <a:gd name="connsiteX59" fmla="*/ 344337 w 452801"/>
                <a:gd name="connsiteY59" fmla="*/ 106167 h 178397"/>
                <a:gd name="connsiteX60" fmla="*/ 452802 w 452801"/>
                <a:gd name="connsiteY60" fmla="*/ 52451 h 178397"/>
                <a:gd name="connsiteX61" fmla="*/ 434960 w 452801"/>
                <a:gd name="connsiteY61" fmla="*/ 81675 h 178397"/>
                <a:gd name="connsiteX62" fmla="*/ 420180 w 452801"/>
                <a:gd name="connsiteY62" fmla="*/ 66919 h 178397"/>
                <a:gd name="connsiteX63" fmla="*/ 434960 w 452801"/>
                <a:gd name="connsiteY63" fmla="*/ 52172 h 178397"/>
                <a:gd name="connsiteX64" fmla="*/ 445553 w 452801"/>
                <a:gd name="connsiteY64" fmla="*/ 56066 h 178397"/>
                <a:gd name="connsiteX65" fmla="*/ 446113 w 452801"/>
                <a:gd name="connsiteY65" fmla="*/ 56626 h 178397"/>
                <a:gd name="connsiteX66" fmla="*/ 446673 w 452801"/>
                <a:gd name="connsiteY66" fmla="*/ 52451 h 178397"/>
                <a:gd name="connsiteX67" fmla="*/ 426592 w 452801"/>
                <a:gd name="connsiteY67" fmla="*/ 4578 h 178397"/>
                <a:gd name="connsiteX68" fmla="*/ 424641 w 452801"/>
                <a:gd name="connsiteY68" fmla="*/ 1522 h 178397"/>
                <a:gd name="connsiteX69" fmla="*/ 427431 w 452801"/>
                <a:gd name="connsiteY69" fmla="*/ -1543 h 178397"/>
                <a:gd name="connsiteX70" fmla="*/ 452802 w 452801"/>
                <a:gd name="connsiteY70" fmla="*/ 52451 h 17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52801" h="178397">
                  <a:moveTo>
                    <a:pt x="123503" y="111728"/>
                  </a:moveTo>
                  <a:cubicBezTo>
                    <a:pt x="123503" y="147361"/>
                    <a:pt x="95622" y="176854"/>
                    <a:pt x="61888" y="176854"/>
                  </a:cubicBezTo>
                  <a:cubicBezTo>
                    <a:pt x="27033" y="176854"/>
                    <a:pt x="0" y="146522"/>
                    <a:pt x="0" y="111728"/>
                  </a:cubicBezTo>
                  <a:cubicBezTo>
                    <a:pt x="0" y="75826"/>
                    <a:pt x="28992" y="49107"/>
                    <a:pt x="61609" y="49107"/>
                  </a:cubicBezTo>
                  <a:cubicBezTo>
                    <a:pt x="95342" y="49107"/>
                    <a:pt x="123503" y="76384"/>
                    <a:pt x="123503" y="111728"/>
                  </a:cubicBezTo>
                  <a:close/>
                  <a:moveTo>
                    <a:pt x="61888" y="56066"/>
                  </a:moveTo>
                  <a:cubicBezTo>
                    <a:pt x="49896" y="56066"/>
                    <a:pt x="37635" y="61916"/>
                    <a:pt x="30103" y="74716"/>
                  </a:cubicBezTo>
                  <a:cubicBezTo>
                    <a:pt x="23134" y="86958"/>
                    <a:pt x="23134" y="103940"/>
                    <a:pt x="23134" y="113955"/>
                  </a:cubicBezTo>
                  <a:cubicBezTo>
                    <a:pt x="23134" y="124817"/>
                    <a:pt x="23134" y="139842"/>
                    <a:pt x="29823" y="152085"/>
                  </a:cubicBezTo>
                  <a:cubicBezTo>
                    <a:pt x="37355" y="164893"/>
                    <a:pt x="50456" y="170734"/>
                    <a:pt x="61609" y="170734"/>
                  </a:cubicBezTo>
                  <a:cubicBezTo>
                    <a:pt x="73878" y="170734"/>
                    <a:pt x="85860" y="164614"/>
                    <a:pt x="93111" y="152642"/>
                  </a:cubicBezTo>
                  <a:cubicBezTo>
                    <a:pt x="100360" y="140681"/>
                    <a:pt x="100360" y="124537"/>
                    <a:pt x="100360" y="113955"/>
                  </a:cubicBezTo>
                  <a:cubicBezTo>
                    <a:pt x="100360" y="103940"/>
                    <a:pt x="100360" y="88913"/>
                    <a:pt x="94231" y="76663"/>
                  </a:cubicBezTo>
                  <a:cubicBezTo>
                    <a:pt x="88090" y="64143"/>
                    <a:pt x="75829" y="56066"/>
                    <a:pt x="61888" y="56066"/>
                  </a:cubicBezTo>
                  <a:close/>
                  <a:moveTo>
                    <a:pt x="240604" y="74158"/>
                  </a:moveTo>
                  <a:lnTo>
                    <a:pt x="240604" y="49107"/>
                  </a:lnTo>
                  <a:lnTo>
                    <a:pt x="280758" y="52172"/>
                  </a:lnTo>
                  <a:lnTo>
                    <a:pt x="280758" y="60799"/>
                  </a:lnTo>
                  <a:cubicBezTo>
                    <a:pt x="261237" y="60799"/>
                    <a:pt x="259006" y="62746"/>
                    <a:pt x="259006" y="76384"/>
                  </a:cubicBezTo>
                  <a:lnTo>
                    <a:pt x="259006" y="175187"/>
                  </a:lnTo>
                  <a:lnTo>
                    <a:pt x="218030" y="172131"/>
                  </a:lnTo>
                  <a:lnTo>
                    <a:pt x="218030" y="163497"/>
                  </a:lnTo>
                  <a:cubicBezTo>
                    <a:pt x="237543" y="163497"/>
                    <a:pt x="239773" y="161549"/>
                    <a:pt x="239773" y="147910"/>
                  </a:cubicBezTo>
                  <a:lnTo>
                    <a:pt x="239773" y="98369"/>
                  </a:lnTo>
                  <a:cubicBezTo>
                    <a:pt x="239773" y="74158"/>
                    <a:pt x="226393" y="55238"/>
                    <a:pt x="206040" y="55238"/>
                  </a:cubicBezTo>
                  <a:cubicBezTo>
                    <a:pt x="182617" y="55238"/>
                    <a:pt x="181506" y="68316"/>
                    <a:pt x="181506" y="82784"/>
                  </a:cubicBezTo>
                  <a:lnTo>
                    <a:pt x="181506" y="175187"/>
                  </a:lnTo>
                  <a:lnTo>
                    <a:pt x="140522" y="172131"/>
                  </a:lnTo>
                  <a:lnTo>
                    <a:pt x="140522" y="163497"/>
                  </a:lnTo>
                  <a:cubicBezTo>
                    <a:pt x="162265" y="163497"/>
                    <a:pt x="162265" y="162666"/>
                    <a:pt x="162265" y="137896"/>
                  </a:cubicBezTo>
                  <a:lnTo>
                    <a:pt x="162265" y="96143"/>
                  </a:lnTo>
                  <a:cubicBezTo>
                    <a:pt x="162265" y="74436"/>
                    <a:pt x="162265" y="49107"/>
                    <a:pt x="204641" y="49107"/>
                  </a:cubicBezTo>
                  <a:cubicBezTo>
                    <a:pt x="220260" y="49107"/>
                    <a:pt x="232522" y="56906"/>
                    <a:pt x="240604" y="74158"/>
                  </a:cubicBezTo>
                  <a:close/>
                  <a:moveTo>
                    <a:pt x="344337" y="106167"/>
                  </a:moveTo>
                  <a:cubicBezTo>
                    <a:pt x="350466" y="105048"/>
                    <a:pt x="373329" y="100596"/>
                    <a:pt x="373329" y="80558"/>
                  </a:cubicBezTo>
                  <a:cubicBezTo>
                    <a:pt x="373329" y="66370"/>
                    <a:pt x="363578" y="55238"/>
                    <a:pt x="341826" y="55238"/>
                  </a:cubicBezTo>
                  <a:cubicBezTo>
                    <a:pt x="318412" y="55238"/>
                    <a:pt x="308373" y="71102"/>
                    <a:pt x="303081" y="94755"/>
                  </a:cubicBezTo>
                  <a:cubicBezTo>
                    <a:pt x="302241" y="98369"/>
                    <a:pt x="301961" y="99487"/>
                    <a:pt x="299171" y="99487"/>
                  </a:cubicBezTo>
                  <a:cubicBezTo>
                    <a:pt x="295552" y="99487"/>
                    <a:pt x="295552" y="97540"/>
                    <a:pt x="295552" y="92528"/>
                  </a:cubicBezTo>
                  <a:lnTo>
                    <a:pt x="295552" y="55787"/>
                  </a:lnTo>
                  <a:cubicBezTo>
                    <a:pt x="295552" y="51055"/>
                    <a:pt x="295552" y="49107"/>
                    <a:pt x="298622" y="49107"/>
                  </a:cubicBezTo>
                  <a:cubicBezTo>
                    <a:pt x="300011" y="49107"/>
                    <a:pt x="300290" y="49387"/>
                    <a:pt x="305583" y="54678"/>
                  </a:cubicBezTo>
                  <a:cubicBezTo>
                    <a:pt x="306143" y="55238"/>
                    <a:pt x="306143" y="55787"/>
                    <a:pt x="311163" y="61078"/>
                  </a:cubicBezTo>
                  <a:cubicBezTo>
                    <a:pt x="323425" y="49387"/>
                    <a:pt x="335974" y="49107"/>
                    <a:pt x="341826" y="49107"/>
                  </a:cubicBezTo>
                  <a:cubicBezTo>
                    <a:pt x="373889" y="49107"/>
                    <a:pt x="386713" y="67758"/>
                    <a:pt x="386713" y="87796"/>
                  </a:cubicBezTo>
                  <a:cubicBezTo>
                    <a:pt x="386713" y="102552"/>
                    <a:pt x="378350" y="110899"/>
                    <a:pt x="375008" y="114233"/>
                  </a:cubicBezTo>
                  <a:cubicBezTo>
                    <a:pt x="365809" y="123140"/>
                    <a:pt x="354927" y="125366"/>
                    <a:pt x="343226" y="127593"/>
                  </a:cubicBezTo>
                  <a:cubicBezTo>
                    <a:pt x="327614" y="130657"/>
                    <a:pt x="308933" y="134273"/>
                    <a:pt x="308933" y="150417"/>
                  </a:cubicBezTo>
                  <a:cubicBezTo>
                    <a:pt x="308933" y="160161"/>
                    <a:pt x="316184" y="171573"/>
                    <a:pt x="340155" y="171573"/>
                  </a:cubicBezTo>
                  <a:cubicBezTo>
                    <a:pt x="370819" y="171573"/>
                    <a:pt x="372218" y="146522"/>
                    <a:pt x="372778" y="137896"/>
                  </a:cubicBezTo>
                  <a:cubicBezTo>
                    <a:pt x="373049" y="135390"/>
                    <a:pt x="375559" y="135390"/>
                    <a:pt x="376119" y="135390"/>
                  </a:cubicBezTo>
                  <a:cubicBezTo>
                    <a:pt x="379741" y="135390"/>
                    <a:pt x="379741" y="136778"/>
                    <a:pt x="379741" y="142069"/>
                  </a:cubicBezTo>
                  <a:lnTo>
                    <a:pt x="379741" y="170175"/>
                  </a:lnTo>
                  <a:cubicBezTo>
                    <a:pt x="379741" y="174907"/>
                    <a:pt x="379741" y="176854"/>
                    <a:pt x="376679" y="176854"/>
                  </a:cubicBezTo>
                  <a:cubicBezTo>
                    <a:pt x="375280" y="176854"/>
                    <a:pt x="374728" y="176854"/>
                    <a:pt x="371098" y="173519"/>
                  </a:cubicBezTo>
                  <a:cubicBezTo>
                    <a:pt x="370270" y="172402"/>
                    <a:pt x="367480" y="169905"/>
                    <a:pt x="366360" y="169066"/>
                  </a:cubicBezTo>
                  <a:cubicBezTo>
                    <a:pt x="355767" y="176854"/>
                    <a:pt x="344337" y="176854"/>
                    <a:pt x="340155" y="176854"/>
                  </a:cubicBezTo>
                  <a:cubicBezTo>
                    <a:pt x="306143" y="176854"/>
                    <a:pt x="295552" y="158214"/>
                    <a:pt x="295552" y="142629"/>
                  </a:cubicBezTo>
                  <a:cubicBezTo>
                    <a:pt x="295552" y="132884"/>
                    <a:pt x="300011" y="125088"/>
                    <a:pt x="307542" y="118967"/>
                  </a:cubicBezTo>
                  <a:cubicBezTo>
                    <a:pt x="316461" y="111728"/>
                    <a:pt x="324264" y="110060"/>
                    <a:pt x="344337" y="106167"/>
                  </a:cubicBezTo>
                  <a:close/>
                  <a:moveTo>
                    <a:pt x="452802" y="52451"/>
                  </a:moveTo>
                  <a:cubicBezTo>
                    <a:pt x="452802" y="70263"/>
                    <a:pt x="446113" y="81675"/>
                    <a:pt x="434960" y="81675"/>
                  </a:cubicBezTo>
                  <a:cubicBezTo>
                    <a:pt x="425201" y="81675"/>
                    <a:pt x="420180" y="74158"/>
                    <a:pt x="420180" y="66919"/>
                  </a:cubicBezTo>
                  <a:cubicBezTo>
                    <a:pt x="420180" y="59690"/>
                    <a:pt x="424921" y="52172"/>
                    <a:pt x="434960" y="52172"/>
                  </a:cubicBezTo>
                  <a:cubicBezTo>
                    <a:pt x="439421" y="52172"/>
                    <a:pt x="442763" y="53839"/>
                    <a:pt x="445553" y="56066"/>
                  </a:cubicBezTo>
                  <a:lnTo>
                    <a:pt x="446113" y="56626"/>
                  </a:lnTo>
                  <a:cubicBezTo>
                    <a:pt x="446393" y="56626"/>
                    <a:pt x="446673" y="56346"/>
                    <a:pt x="446673" y="52451"/>
                  </a:cubicBezTo>
                  <a:cubicBezTo>
                    <a:pt x="446673" y="34641"/>
                    <a:pt x="438861" y="17658"/>
                    <a:pt x="426592" y="4578"/>
                  </a:cubicBezTo>
                  <a:cubicBezTo>
                    <a:pt x="424921" y="2912"/>
                    <a:pt x="424641" y="2632"/>
                    <a:pt x="424641" y="1522"/>
                  </a:cubicBezTo>
                  <a:cubicBezTo>
                    <a:pt x="424641" y="-433"/>
                    <a:pt x="426040" y="-1543"/>
                    <a:pt x="427431" y="-1543"/>
                  </a:cubicBezTo>
                  <a:cubicBezTo>
                    <a:pt x="430782" y="-1543"/>
                    <a:pt x="452802" y="20442"/>
                    <a:pt x="452802" y="5245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7" name="Freeform: Shape 2356">
              <a:extLst>
                <a:ext uri="{FF2B5EF4-FFF2-40B4-BE49-F238E27FC236}">
                  <a16:creationId xmlns:a16="http://schemas.microsoft.com/office/drawing/2014/main" id="{93000D98-A43A-EBD1-E947-18E5BC4C68C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 flipV="1">
              <a:off x="2789801" y="-19684971"/>
              <a:ext cx="588862" cy="127747"/>
            </a:xfrm>
            <a:custGeom>
              <a:avLst/>
              <a:gdLst>
                <a:gd name="connsiteX0" fmla="*/ 100080 w 588862"/>
                <a:gd name="connsiteY0" fmla="*/ 23507 h 127747"/>
                <a:gd name="connsiteX1" fmla="*/ 100080 w 588862"/>
                <a:gd name="connsiteY1" fmla="*/ -1545 h 127747"/>
                <a:gd name="connsiteX2" fmla="*/ 140234 w 588862"/>
                <a:gd name="connsiteY2" fmla="*/ 1520 h 127747"/>
                <a:gd name="connsiteX3" fmla="*/ 140234 w 588862"/>
                <a:gd name="connsiteY3" fmla="*/ 10147 h 127747"/>
                <a:gd name="connsiteX4" fmla="*/ 118482 w 588862"/>
                <a:gd name="connsiteY4" fmla="*/ 25732 h 127747"/>
                <a:gd name="connsiteX5" fmla="*/ 118482 w 588862"/>
                <a:gd name="connsiteY5" fmla="*/ 124535 h 127747"/>
                <a:gd name="connsiteX6" fmla="*/ 77505 w 588862"/>
                <a:gd name="connsiteY6" fmla="*/ 121479 h 127747"/>
                <a:gd name="connsiteX7" fmla="*/ 77505 w 588862"/>
                <a:gd name="connsiteY7" fmla="*/ 112845 h 127747"/>
                <a:gd name="connsiteX8" fmla="*/ 99249 w 588862"/>
                <a:gd name="connsiteY8" fmla="*/ 97258 h 127747"/>
                <a:gd name="connsiteX9" fmla="*/ 99249 w 588862"/>
                <a:gd name="connsiteY9" fmla="*/ 47717 h 127747"/>
                <a:gd name="connsiteX10" fmla="*/ 65516 w 588862"/>
                <a:gd name="connsiteY10" fmla="*/ 4586 h 127747"/>
                <a:gd name="connsiteX11" fmla="*/ 40982 w 588862"/>
                <a:gd name="connsiteY11" fmla="*/ 32132 h 127747"/>
                <a:gd name="connsiteX12" fmla="*/ 40982 w 588862"/>
                <a:gd name="connsiteY12" fmla="*/ 124535 h 127747"/>
                <a:gd name="connsiteX13" fmla="*/ 0 w 588862"/>
                <a:gd name="connsiteY13" fmla="*/ 121479 h 127747"/>
                <a:gd name="connsiteX14" fmla="*/ 0 w 588862"/>
                <a:gd name="connsiteY14" fmla="*/ 112845 h 127747"/>
                <a:gd name="connsiteX15" fmla="*/ 21741 w 588862"/>
                <a:gd name="connsiteY15" fmla="*/ 87245 h 127747"/>
                <a:gd name="connsiteX16" fmla="*/ 21741 w 588862"/>
                <a:gd name="connsiteY16" fmla="*/ 45492 h 127747"/>
                <a:gd name="connsiteX17" fmla="*/ 64116 w 588862"/>
                <a:gd name="connsiteY17" fmla="*/ -1545 h 127747"/>
                <a:gd name="connsiteX18" fmla="*/ 100080 w 588862"/>
                <a:gd name="connsiteY18" fmla="*/ 23507 h 127747"/>
                <a:gd name="connsiteX19" fmla="*/ 203812 w 588862"/>
                <a:gd name="connsiteY19" fmla="*/ 55516 h 127747"/>
                <a:gd name="connsiteX20" fmla="*/ 232804 w 588862"/>
                <a:gd name="connsiteY20" fmla="*/ 29907 h 127747"/>
                <a:gd name="connsiteX21" fmla="*/ 201302 w 588862"/>
                <a:gd name="connsiteY21" fmla="*/ 4586 h 127747"/>
                <a:gd name="connsiteX22" fmla="*/ 162556 w 588862"/>
                <a:gd name="connsiteY22" fmla="*/ 44104 h 127747"/>
                <a:gd name="connsiteX23" fmla="*/ 158649 w 588862"/>
                <a:gd name="connsiteY23" fmla="*/ 48836 h 127747"/>
                <a:gd name="connsiteX24" fmla="*/ 155028 w 588862"/>
                <a:gd name="connsiteY24" fmla="*/ 41876 h 127747"/>
                <a:gd name="connsiteX25" fmla="*/ 155028 w 588862"/>
                <a:gd name="connsiteY25" fmla="*/ 5135 h 127747"/>
                <a:gd name="connsiteX26" fmla="*/ 158098 w 588862"/>
                <a:gd name="connsiteY26" fmla="*/ -1545 h 127747"/>
                <a:gd name="connsiteX27" fmla="*/ 165058 w 588862"/>
                <a:gd name="connsiteY27" fmla="*/ 4027 h 127747"/>
                <a:gd name="connsiteX28" fmla="*/ 170639 w 588862"/>
                <a:gd name="connsiteY28" fmla="*/ 10427 h 127747"/>
                <a:gd name="connsiteX29" fmla="*/ 201302 w 588862"/>
                <a:gd name="connsiteY29" fmla="*/ -1545 h 127747"/>
                <a:gd name="connsiteX30" fmla="*/ 246188 w 588862"/>
                <a:gd name="connsiteY30" fmla="*/ 37144 h 127747"/>
                <a:gd name="connsiteX31" fmla="*/ 234484 w 588862"/>
                <a:gd name="connsiteY31" fmla="*/ 63582 h 127747"/>
                <a:gd name="connsiteX32" fmla="*/ 202701 w 588862"/>
                <a:gd name="connsiteY32" fmla="*/ 76941 h 127747"/>
                <a:gd name="connsiteX33" fmla="*/ 168408 w 588862"/>
                <a:gd name="connsiteY33" fmla="*/ 99765 h 127747"/>
                <a:gd name="connsiteX34" fmla="*/ 199631 w 588862"/>
                <a:gd name="connsiteY34" fmla="*/ 120921 h 127747"/>
                <a:gd name="connsiteX35" fmla="*/ 232256 w 588862"/>
                <a:gd name="connsiteY35" fmla="*/ 87245 h 127747"/>
                <a:gd name="connsiteX36" fmla="*/ 235595 w 588862"/>
                <a:gd name="connsiteY36" fmla="*/ 84738 h 127747"/>
                <a:gd name="connsiteX37" fmla="*/ 239216 w 588862"/>
                <a:gd name="connsiteY37" fmla="*/ 91418 h 127747"/>
                <a:gd name="connsiteX38" fmla="*/ 239216 w 588862"/>
                <a:gd name="connsiteY38" fmla="*/ 119523 h 127747"/>
                <a:gd name="connsiteX39" fmla="*/ 236155 w 588862"/>
                <a:gd name="connsiteY39" fmla="*/ 126203 h 127747"/>
                <a:gd name="connsiteX40" fmla="*/ 230577 w 588862"/>
                <a:gd name="connsiteY40" fmla="*/ 122867 h 127747"/>
                <a:gd name="connsiteX41" fmla="*/ 225836 w 588862"/>
                <a:gd name="connsiteY41" fmla="*/ 118415 h 127747"/>
                <a:gd name="connsiteX42" fmla="*/ 199631 w 588862"/>
                <a:gd name="connsiteY42" fmla="*/ 126203 h 127747"/>
                <a:gd name="connsiteX43" fmla="*/ 155028 w 588862"/>
                <a:gd name="connsiteY43" fmla="*/ 91977 h 127747"/>
                <a:gd name="connsiteX44" fmla="*/ 167017 w 588862"/>
                <a:gd name="connsiteY44" fmla="*/ 68316 h 127747"/>
                <a:gd name="connsiteX45" fmla="*/ 203812 w 588862"/>
                <a:gd name="connsiteY45" fmla="*/ 55516 h 127747"/>
                <a:gd name="connsiteX46" fmla="*/ 286907 w 588862"/>
                <a:gd name="connsiteY46" fmla="*/ 71658 h 127747"/>
                <a:gd name="connsiteX47" fmla="*/ 321480 w 588862"/>
                <a:gd name="connsiteY47" fmla="*/ 120082 h 127747"/>
                <a:gd name="connsiteX48" fmla="*/ 352982 w 588862"/>
                <a:gd name="connsiteY48" fmla="*/ 71658 h 127747"/>
                <a:gd name="connsiteX49" fmla="*/ 286907 w 588862"/>
                <a:gd name="connsiteY49" fmla="*/ 71658 h 127747"/>
                <a:gd name="connsiteX50" fmla="*/ 286627 w 588862"/>
                <a:gd name="connsiteY50" fmla="*/ 65809 h 127747"/>
                <a:gd name="connsiteX51" fmla="*/ 364415 w 588862"/>
                <a:gd name="connsiteY51" fmla="*/ 65809 h 127747"/>
                <a:gd name="connsiteX52" fmla="*/ 371376 w 588862"/>
                <a:gd name="connsiteY52" fmla="*/ 71658 h 127747"/>
                <a:gd name="connsiteX53" fmla="*/ 321480 w 588862"/>
                <a:gd name="connsiteY53" fmla="*/ 126203 h 127747"/>
                <a:gd name="connsiteX54" fmla="*/ 263493 w 588862"/>
                <a:gd name="connsiteY54" fmla="*/ 62753 h 127747"/>
                <a:gd name="connsiteX55" fmla="*/ 324821 w 588862"/>
                <a:gd name="connsiteY55" fmla="*/ -1545 h 127747"/>
                <a:gd name="connsiteX56" fmla="*/ 371376 w 588862"/>
                <a:gd name="connsiteY56" fmla="*/ 34639 h 127747"/>
                <a:gd name="connsiteX57" fmla="*/ 367754 w 588862"/>
                <a:gd name="connsiteY57" fmla="*/ 37983 h 127747"/>
                <a:gd name="connsiteX58" fmla="*/ 364135 w 588862"/>
                <a:gd name="connsiteY58" fmla="*/ 34080 h 127747"/>
                <a:gd name="connsiteX59" fmla="*/ 326492 w 588862"/>
                <a:gd name="connsiteY59" fmla="*/ 5415 h 127747"/>
                <a:gd name="connsiteX60" fmla="*/ 294998 w 588862"/>
                <a:gd name="connsiteY60" fmla="*/ 24064 h 127747"/>
                <a:gd name="connsiteX61" fmla="*/ 286627 w 588862"/>
                <a:gd name="connsiteY61" fmla="*/ 65809 h 127747"/>
                <a:gd name="connsiteX62" fmla="*/ 426038 w 588862"/>
                <a:gd name="connsiteY62" fmla="*/ 93923 h 127747"/>
                <a:gd name="connsiteX63" fmla="*/ 426038 w 588862"/>
                <a:gd name="connsiteY63" fmla="*/ 124535 h 127747"/>
                <a:gd name="connsiteX64" fmla="*/ 387292 w 588862"/>
                <a:gd name="connsiteY64" fmla="*/ 121479 h 127747"/>
                <a:gd name="connsiteX65" fmla="*/ 387292 w 588862"/>
                <a:gd name="connsiteY65" fmla="*/ 112845 h 127747"/>
                <a:gd name="connsiteX66" fmla="*/ 409035 w 588862"/>
                <a:gd name="connsiteY66" fmla="*/ 97258 h 127747"/>
                <a:gd name="connsiteX67" fmla="*/ 409035 w 588862"/>
                <a:gd name="connsiteY67" fmla="*/ 22676 h 127747"/>
                <a:gd name="connsiteX68" fmla="*/ 387292 w 588862"/>
                <a:gd name="connsiteY68" fmla="*/ 10147 h 127747"/>
                <a:gd name="connsiteX69" fmla="*/ 387292 w 588862"/>
                <a:gd name="connsiteY69" fmla="*/ 1520 h 127747"/>
                <a:gd name="connsiteX70" fmla="*/ 419066 w 588862"/>
                <a:gd name="connsiteY70" fmla="*/ 2359 h 127747"/>
                <a:gd name="connsiteX71" fmla="*/ 454478 w 588862"/>
                <a:gd name="connsiteY71" fmla="*/ 1520 h 127747"/>
                <a:gd name="connsiteX72" fmla="*/ 454478 w 588862"/>
                <a:gd name="connsiteY72" fmla="*/ 10147 h 127747"/>
                <a:gd name="connsiteX73" fmla="*/ 448618 w 588862"/>
                <a:gd name="connsiteY73" fmla="*/ 10147 h 127747"/>
                <a:gd name="connsiteX74" fmla="*/ 427437 w 588862"/>
                <a:gd name="connsiteY74" fmla="*/ 23227 h 127747"/>
                <a:gd name="connsiteX75" fmla="*/ 427437 w 588862"/>
                <a:gd name="connsiteY75" fmla="*/ 66089 h 127747"/>
                <a:gd name="connsiteX76" fmla="*/ 460330 w 588862"/>
                <a:gd name="connsiteY76" fmla="*/ 118415 h 127747"/>
                <a:gd name="connsiteX77" fmla="*/ 463401 w 588862"/>
                <a:gd name="connsiteY77" fmla="*/ 118135 h 127747"/>
                <a:gd name="connsiteX78" fmla="*/ 456989 w 588862"/>
                <a:gd name="connsiteY78" fmla="*/ 107282 h 127747"/>
                <a:gd name="connsiteX79" fmla="*/ 468970 w 588862"/>
                <a:gd name="connsiteY79" fmla="*/ 95311 h 127747"/>
                <a:gd name="connsiteX80" fmla="*/ 480963 w 588862"/>
                <a:gd name="connsiteY80" fmla="*/ 107562 h 127747"/>
                <a:gd name="connsiteX81" fmla="*/ 460330 w 588862"/>
                <a:gd name="connsiteY81" fmla="*/ 124535 h 127747"/>
                <a:gd name="connsiteX82" fmla="*/ 426038 w 588862"/>
                <a:gd name="connsiteY82" fmla="*/ 93923 h 127747"/>
                <a:gd name="connsiteX83" fmla="*/ 546487 w 588862"/>
                <a:gd name="connsiteY83" fmla="*/ 55516 h 127747"/>
                <a:gd name="connsiteX84" fmla="*/ 575479 w 588862"/>
                <a:gd name="connsiteY84" fmla="*/ 29907 h 127747"/>
                <a:gd name="connsiteX85" fmla="*/ 543976 w 588862"/>
                <a:gd name="connsiteY85" fmla="*/ 4586 h 127747"/>
                <a:gd name="connsiteX86" fmla="*/ 505231 w 588862"/>
                <a:gd name="connsiteY86" fmla="*/ 44104 h 127747"/>
                <a:gd name="connsiteX87" fmla="*/ 501324 w 588862"/>
                <a:gd name="connsiteY87" fmla="*/ 48836 h 127747"/>
                <a:gd name="connsiteX88" fmla="*/ 497702 w 588862"/>
                <a:gd name="connsiteY88" fmla="*/ 41876 h 127747"/>
                <a:gd name="connsiteX89" fmla="*/ 497702 w 588862"/>
                <a:gd name="connsiteY89" fmla="*/ 5135 h 127747"/>
                <a:gd name="connsiteX90" fmla="*/ 500772 w 588862"/>
                <a:gd name="connsiteY90" fmla="*/ -1545 h 127747"/>
                <a:gd name="connsiteX91" fmla="*/ 507733 w 588862"/>
                <a:gd name="connsiteY91" fmla="*/ 4027 h 127747"/>
                <a:gd name="connsiteX92" fmla="*/ 513313 w 588862"/>
                <a:gd name="connsiteY92" fmla="*/ 10427 h 127747"/>
                <a:gd name="connsiteX93" fmla="*/ 543976 w 588862"/>
                <a:gd name="connsiteY93" fmla="*/ -1545 h 127747"/>
                <a:gd name="connsiteX94" fmla="*/ 588862 w 588862"/>
                <a:gd name="connsiteY94" fmla="*/ 37144 h 127747"/>
                <a:gd name="connsiteX95" fmla="*/ 577158 w 588862"/>
                <a:gd name="connsiteY95" fmla="*/ 63582 h 127747"/>
                <a:gd name="connsiteX96" fmla="*/ 545376 w 588862"/>
                <a:gd name="connsiteY96" fmla="*/ 76941 h 127747"/>
                <a:gd name="connsiteX97" fmla="*/ 511083 w 588862"/>
                <a:gd name="connsiteY97" fmla="*/ 99765 h 127747"/>
                <a:gd name="connsiteX98" fmla="*/ 542306 w 588862"/>
                <a:gd name="connsiteY98" fmla="*/ 120921 h 127747"/>
                <a:gd name="connsiteX99" fmla="*/ 574930 w 588862"/>
                <a:gd name="connsiteY99" fmla="*/ 87245 h 127747"/>
                <a:gd name="connsiteX100" fmla="*/ 578269 w 588862"/>
                <a:gd name="connsiteY100" fmla="*/ 84738 h 127747"/>
                <a:gd name="connsiteX101" fmla="*/ 581891 w 588862"/>
                <a:gd name="connsiteY101" fmla="*/ 91418 h 127747"/>
                <a:gd name="connsiteX102" fmla="*/ 581891 w 588862"/>
                <a:gd name="connsiteY102" fmla="*/ 119523 h 127747"/>
                <a:gd name="connsiteX103" fmla="*/ 578829 w 588862"/>
                <a:gd name="connsiteY103" fmla="*/ 126203 h 127747"/>
                <a:gd name="connsiteX104" fmla="*/ 573251 w 588862"/>
                <a:gd name="connsiteY104" fmla="*/ 122867 h 127747"/>
                <a:gd name="connsiteX105" fmla="*/ 568510 w 588862"/>
                <a:gd name="connsiteY105" fmla="*/ 118415 h 127747"/>
                <a:gd name="connsiteX106" fmla="*/ 542306 w 588862"/>
                <a:gd name="connsiteY106" fmla="*/ 126203 h 127747"/>
                <a:gd name="connsiteX107" fmla="*/ 497702 w 588862"/>
                <a:gd name="connsiteY107" fmla="*/ 91977 h 127747"/>
                <a:gd name="connsiteX108" fmla="*/ 509692 w 588862"/>
                <a:gd name="connsiteY108" fmla="*/ 68316 h 127747"/>
                <a:gd name="connsiteX109" fmla="*/ 546487 w 588862"/>
                <a:gd name="connsiteY109" fmla="*/ 55516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88862" h="127747">
                  <a:moveTo>
                    <a:pt x="100080" y="23507"/>
                  </a:moveTo>
                  <a:lnTo>
                    <a:pt x="100080" y="-1545"/>
                  </a:lnTo>
                  <a:lnTo>
                    <a:pt x="140234" y="1520"/>
                  </a:lnTo>
                  <a:lnTo>
                    <a:pt x="140234" y="10147"/>
                  </a:lnTo>
                  <a:cubicBezTo>
                    <a:pt x="120712" y="10147"/>
                    <a:pt x="118482" y="12095"/>
                    <a:pt x="118482" y="25732"/>
                  </a:cubicBezTo>
                  <a:lnTo>
                    <a:pt x="118482" y="124535"/>
                  </a:lnTo>
                  <a:lnTo>
                    <a:pt x="77505" y="121479"/>
                  </a:lnTo>
                  <a:lnTo>
                    <a:pt x="77505" y="112845"/>
                  </a:lnTo>
                  <a:cubicBezTo>
                    <a:pt x="97018" y="112845"/>
                    <a:pt x="99249" y="110898"/>
                    <a:pt x="99249" y="97258"/>
                  </a:cubicBezTo>
                  <a:lnTo>
                    <a:pt x="99249" y="47717"/>
                  </a:lnTo>
                  <a:cubicBezTo>
                    <a:pt x="99249" y="23507"/>
                    <a:pt x="85868" y="4586"/>
                    <a:pt x="65516" y="4586"/>
                  </a:cubicBezTo>
                  <a:cubicBezTo>
                    <a:pt x="42093" y="4586"/>
                    <a:pt x="40982" y="17664"/>
                    <a:pt x="40982" y="32132"/>
                  </a:cubicBezTo>
                  <a:lnTo>
                    <a:pt x="40982" y="124535"/>
                  </a:lnTo>
                  <a:lnTo>
                    <a:pt x="0" y="121479"/>
                  </a:lnTo>
                  <a:lnTo>
                    <a:pt x="0" y="112845"/>
                  </a:lnTo>
                  <a:cubicBezTo>
                    <a:pt x="21741" y="112845"/>
                    <a:pt x="21741" y="112015"/>
                    <a:pt x="21741" y="87245"/>
                  </a:cubicBezTo>
                  <a:lnTo>
                    <a:pt x="21741" y="45492"/>
                  </a:lnTo>
                  <a:cubicBezTo>
                    <a:pt x="21741" y="23785"/>
                    <a:pt x="21741" y="-1545"/>
                    <a:pt x="64116" y="-1545"/>
                  </a:cubicBezTo>
                  <a:cubicBezTo>
                    <a:pt x="79736" y="-1545"/>
                    <a:pt x="92000" y="6254"/>
                    <a:pt x="100080" y="23507"/>
                  </a:cubicBezTo>
                  <a:close/>
                  <a:moveTo>
                    <a:pt x="203812" y="55516"/>
                  </a:moveTo>
                  <a:cubicBezTo>
                    <a:pt x="209944" y="54397"/>
                    <a:pt x="232804" y="49944"/>
                    <a:pt x="232804" y="29907"/>
                  </a:cubicBezTo>
                  <a:cubicBezTo>
                    <a:pt x="232804" y="15718"/>
                    <a:pt x="223054" y="4586"/>
                    <a:pt x="201302" y="4586"/>
                  </a:cubicBezTo>
                  <a:cubicBezTo>
                    <a:pt x="177891" y="4586"/>
                    <a:pt x="167849" y="20451"/>
                    <a:pt x="162556" y="44104"/>
                  </a:cubicBezTo>
                  <a:cubicBezTo>
                    <a:pt x="161717" y="47717"/>
                    <a:pt x="161437" y="48836"/>
                    <a:pt x="158649" y="48836"/>
                  </a:cubicBezTo>
                  <a:cubicBezTo>
                    <a:pt x="155028" y="48836"/>
                    <a:pt x="155028" y="46888"/>
                    <a:pt x="155028" y="41876"/>
                  </a:cubicBezTo>
                  <a:lnTo>
                    <a:pt x="155028" y="5135"/>
                  </a:lnTo>
                  <a:cubicBezTo>
                    <a:pt x="155028" y="403"/>
                    <a:pt x="155028" y="-1545"/>
                    <a:pt x="158098" y="-1545"/>
                  </a:cubicBezTo>
                  <a:cubicBezTo>
                    <a:pt x="159489" y="-1545"/>
                    <a:pt x="159769" y="-1265"/>
                    <a:pt x="165058" y="4027"/>
                  </a:cubicBezTo>
                  <a:cubicBezTo>
                    <a:pt x="165618" y="4586"/>
                    <a:pt x="165618" y="5135"/>
                    <a:pt x="170639" y="10427"/>
                  </a:cubicBezTo>
                  <a:cubicBezTo>
                    <a:pt x="182900" y="-1265"/>
                    <a:pt x="195453" y="-1545"/>
                    <a:pt x="201302" y="-1545"/>
                  </a:cubicBezTo>
                  <a:cubicBezTo>
                    <a:pt x="233364" y="-1545"/>
                    <a:pt x="246188" y="17107"/>
                    <a:pt x="246188" y="37144"/>
                  </a:cubicBezTo>
                  <a:cubicBezTo>
                    <a:pt x="246188" y="51900"/>
                    <a:pt x="237826" y="60248"/>
                    <a:pt x="234484" y="63582"/>
                  </a:cubicBezTo>
                  <a:cubicBezTo>
                    <a:pt x="225284" y="72489"/>
                    <a:pt x="214403" y="74714"/>
                    <a:pt x="202701" y="76941"/>
                  </a:cubicBezTo>
                  <a:cubicBezTo>
                    <a:pt x="187090" y="80006"/>
                    <a:pt x="168408" y="83621"/>
                    <a:pt x="168408" y="99765"/>
                  </a:cubicBezTo>
                  <a:cubicBezTo>
                    <a:pt x="168408" y="109509"/>
                    <a:pt x="175660" y="120921"/>
                    <a:pt x="199631" y="120921"/>
                  </a:cubicBezTo>
                  <a:cubicBezTo>
                    <a:pt x="230297" y="120921"/>
                    <a:pt x="231696" y="95870"/>
                    <a:pt x="232256" y="87245"/>
                  </a:cubicBezTo>
                  <a:cubicBezTo>
                    <a:pt x="232525" y="84738"/>
                    <a:pt x="235035" y="84738"/>
                    <a:pt x="235595" y="84738"/>
                  </a:cubicBezTo>
                  <a:cubicBezTo>
                    <a:pt x="239216" y="84738"/>
                    <a:pt x="239216" y="86126"/>
                    <a:pt x="239216" y="91418"/>
                  </a:cubicBezTo>
                  <a:lnTo>
                    <a:pt x="239216" y="119523"/>
                  </a:lnTo>
                  <a:cubicBezTo>
                    <a:pt x="239216" y="124255"/>
                    <a:pt x="239216" y="126203"/>
                    <a:pt x="236155" y="126203"/>
                  </a:cubicBezTo>
                  <a:cubicBezTo>
                    <a:pt x="234755" y="126203"/>
                    <a:pt x="234204" y="126203"/>
                    <a:pt x="230577" y="122867"/>
                  </a:cubicBezTo>
                  <a:cubicBezTo>
                    <a:pt x="229745" y="121750"/>
                    <a:pt x="226955" y="119254"/>
                    <a:pt x="225836" y="118415"/>
                  </a:cubicBezTo>
                  <a:cubicBezTo>
                    <a:pt x="215243" y="126203"/>
                    <a:pt x="203812" y="126203"/>
                    <a:pt x="199631" y="126203"/>
                  </a:cubicBezTo>
                  <a:cubicBezTo>
                    <a:pt x="165618" y="126203"/>
                    <a:pt x="155028" y="107562"/>
                    <a:pt x="155028" y="91977"/>
                  </a:cubicBezTo>
                  <a:cubicBezTo>
                    <a:pt x="155028" y="82233"/>
                    <a:pt x="159489" y="74436"/>
                    <a:pt x="167017" y="68316"/>
                  </a:cubicBezTo>
                  <a:cubicBezTo>
                    <a:pt x="175940" y="61077"/>
                    <a:pt x="183740" y="59409"/>
                    <a:pt x="203812" y="55516"/>
                  </a:cubicBezTo>
                  <a:close/>
                  <a:moveTo>
                    <a:pt x="286907" y="71658"/>
                  </a:moveTo>
                  <a:cubicBezTo>
                    <a:pt x="288578" y="113123"/>
                    <a:pt x="312000" y="120082"/>
                    <a:pt x="321480" y="120082"/>
                  </a:cubicBezTo>
                  <a:cubicBezTo>
                    <a:pt x="350192" y="120082"/>
                    <a:pt x="352982" y="82513"/>
                    <a:pt x="352982" y="71658"/>
                  </a:cubicBezTo>
                  <a:lnTo>
                    <a:pt x="286907" y="71658"/>
                  </a:lnTo>
                  <a:close/>
                  <a:moveTo>
                    <a:pt x="286627" y="65809"/>
                  </a:moveTo>
                  <a:lnTo>
                    <a:pt x="364415" y="65809"/>
                  </a:lnTo>
                  <a:cubicBezTo>
                    <a:pt x="370544" y="65809"/>
                    <a:pt x="371376" y="65809"/>
                    <a:pt x="371376" y="71658"/>
                  </a:cubicBezTo>
                  <a:cubicBezTo>
                    <a:pt x="371376" y="99206"/>
                    <a:pt x="356324" y="126203"/>
                    <a:pt x="321480" y="126203"/>
                  </a:cubicBezTo>
                  <a:cubicBezTo>
                    <a:pt x="289137" y="126203"/>
                    <a:pt x="263493" y="97538"/>
                    <a:pt x="263493" y="62753"/>
                  </a:cubicBezTo>
                  <a:cubicBezTo>
                    <a:pt x="263493" y="25452"/>
                    <a:pt x="292759" y="-1545"/>
                    <a:pt x="324821" y="-1545"/>
                  </a:cubicBezTo>
                  <a:cubicBezTo>
                    <a:pt x="358834" y="-1545"/>
                    <a:pt x="371376" y="29356"/>
                    <a:pt x="371376" y="34639"/>
                  </a:cubicBezTo>
                  <a:cubicBezTo>
                    <a:pt x="371376" y="37424"/>
                    <a:pt x="369145" y="37983"/>
                    <a:pt x="367754" y="37983"/>
                  </a:cubicBezTo>
                  <a:cubicBezTo>
                    <a:pt x="365246" y="37983"/>
                    <a:pt x="364687" y="36307"/>
                    <a:pt x="364135" y="34080"/>
                  </a:cubicBezTo>
                  <a:cubicBezTo>
                    <a:pt x="354373" y="5415"/>
                    <a:pt x="329283" y="5415"/>
                    <a:pt x="326492" y="5415"/>
                  </a:cubicBezTo>
                  <a:cubicBezTo>
                    <a:pt x="312560" y="5415"/>
                    <a:pt x="301407" y="13771"/>
                    <a:pt x="294998" y="24064"/>
                  </a:cubicBezTo>
                  <a:cubicBezTo>
                    <a:pt x="286627" y="37424"/>
                    <a:pt x="286627" y="55794"/>
                    <a:pt x="286627" y="65809"/>
                  </a:cubicBezTo>
                  <a:close/>
                  <a:moveTo>
                    <a:pt x="426038" y="93923"/>
                  </a:moveTo>
                  <a:lnTo>
                    <a:pt x="426038" y="124535"/>
                  </a:lnTo>
                  <a:lnTo>
                    <a:pt x="387292" y="121479"/>
                  </a:lnTo>
                  <a:lnTo>
                    <a:pt x="387292" y="112845"/>
                  </a:lnTo>
                  <a:cubicBezTo>
                    <a:pt x="406805" y="112845"/>
                    <a:pt x="409035" y="110898"/>
                    <a:pt x="409035" y="97258"/>
                  </a:cubicBezTo>
                  <a:lnTo>
                    <a:pt x="409035" y="22676"/>
                  </a:lnTo>
                  <a:cubicBezTo>
                    <a:pt x="409035" y="10147"/>
                    <a:pt x="405965" y="10147"/>
                    <a:pt x="387292" y="10147"/>
                  </a:cubicBezTo>
                  <a:lnTo>
                    <a:pt x="387292" y="1520"/>
                  </a:lnTo>
                  <a:cubicBezTo>
                    <a:pt x="398162" y="1800"/>
                    <a:pt x="411263" y="2359"/>
                    <a:pt x="419066" y="2359"/>
                  </a:cubicBezTo>
                  <a:cubicBezTo>
                    <a:pt x="430216" y="2359"/>
                    <a:pt x="443328" y="2359"/>
                    <a:pt x="454478" y="1520"/>
                  </a:cubicBezTo>
                  <a:lnTo>
                    <a:pt x="454478" y="10147"/>
                  </a:lnTo>
                  <a:lnTo>
                    <a:pt x="448618" y="10147"/>
                  </a:lnTo>
                  <a:cubicBezTo>
                    <a:pt x="427988" y="10147"/>
                    <a:pt x="427437" y="13212"/>
                    <a:pt x="427437" y="23227"/>
                  </a:cubicBezTo>
                  <a:lnTo>
                    <a:pt x="427437" y="66089"/>
                  </a:lnTo>
                  <a:cubicBezTo>
                    <a:pt x="427437" y="93645"/>
                    <a:pt x="439139" y="118415"/>
                    <a:pt x="460330" y="118415"/>
                  </a:cubicBezTo>
                  <a:cubicBezTo>
                    <a:pt x="462281" y="118415"/>
                    <a:pt x="462841" y="118415"/>
                    <a:pt x="463401" y="118135"/>
                  </a:cubicBezTo>
                  <a:cubicBezTo>
                    <a:pt x="462561" y="117855"/>
                    <a:pt x="456989" y="114520"/>
                    <a:pt x="456989" y="107282"/>
                  </a:cubicBezTo>
                  <a:cubicBezTo>
                    <a:pt x="456989" y="99486"/>
                    <a:pt x="462841" y="95311"/>
                    <a:pt x="468970" y="95311"/>
                  </a:cubicBezTo>
                  <a:cubicBezTo>
                    <a:pt x="473991" y="95311"/>
                    <a:pt x="480963" y="98655"/>
                    <a:pt x="480963" y="107562"/>
                  </a:cubicBezTo>
                  <a:cubicBezTo>
                    <a:pt x="480963" y="116467"/>
                    <a:pt x="472320" y="124535"/>
                    <a:pt x="460330" y="124535"/>
                  </a:cubicBezTo>
                  <a:cubicBezTo>
                    <a:pt x="439978" y="124535"/>
                    <a:pt x="429947" y="105886"/>
                    <a:pt x="426038" y="93923"/>
                  </a:cubicBezTo>
                  <a:close/>
                  <a:moveTo>
                    <a:pt x="546487" y="55516"/>
                  </a:moveTo>
                  <a:cubicBezTo>
                    <a:pt x="552619" y="54397"/>
                    <a:pt x="575479" y="49944"/>
                    <a:pt x="575479" y="29907"/>
                  </a:cubicBezTo>
                  <a:cubicBezTo>
                    <a:pt x="575479" y="15718"/>
                    <a:pt x="565728" y="4586"/>
                    <a:pt x="543976" y="4586"/>
                  </a:cubicBezTo>
                  <a:cubicBezTo>
                    <a:pt x="520565" y="4586"/>
                    <a:pt x="510523" y="20451"/>
                    <a:pt x="505231" y="44104"/>
                  </a:cubicBezTo>
                  <a:cubicBezTo>
                    <a:pt x="504391" y="47717"/>
                    <a:pt x="504114" y="48836"/>
                    <a:pt x="501324" y="48836"/>
                  </a:cubicBezTo>
                  <a:cubicBezTo>
                    <a:pt x="497702" y="48836"/>
                    <a:pt x="497702" y="46888"/>
                    <a:pt x="497702" y="41876"/>
                  </a:cubicBezTo>
                  <a:lnTo>
                    <a:pt x="497702" y="5135"/>
                  </a:lnTo>
                  <a:cubicBezTo>
                    <a:pt x="497702" y="403"/>
                    <a:pt x="497702" y="-1545"/>
                    <a:pt x="500772" y="-1545"/>
                  </a:cubicBezTo>
                  <a:cubicBezTo>
                    <a:pt x="502163" y="-1545"/>
                    <a:pt x="502443" y="-1265"/>
                    <a:pt x="507733" y="4027"/>
                  </a:cubicBezTo>
                  <a:cubicBezTo>
                    <a:pt x="508292" y="4586"/>
                    <a:pt x="508292" y="5135"/>
                    <a:pt x="513313" y="10427"/>
                  </a:cubicBezTo>
                  <a:cubicBezTo>
                    <a:pt x="525575" y="-1265"/>
                    <a:pt x="538127" y="-1545"/>
                    <a:pt x="543976" y="-1545"/>
                  </a:cubicBezTo>
                  <a:cubicBezTo>
                    <a:pt x="576041" y="-1545"/>
                    <a:pt x="588862" y="17107"/>
                    <a:pt x="588862" y="37144"/>
                  </a:cubicBezTo>
                  <a:cubicBezTo>
                    <a:pt x="588862" y="51900"/>
                    <a:pt x="580500" y="60248"/>
                    <a:pt x="577158" y="63582"/>
                  </a:cubicBezTo>
                  <a:cubicBezTo>
                    <a:pt x="567959" y="72489"/>
                    <a:pt x="557077" y="74714"/>
                    <a:pt x="545376" y="76941"/>
                  </a:cubicBezTo>
                  <a:cubicBezTo>
                    <a:pt x="529764" y="80006"/>
                    <a:pt x="511083" y="83621"/>
                    <a:pt x="511083" y="99765"/>
                  </a:cubicBezTo>
                  <a:cubicBezTo>
                    <a:pt x="511083" y="109509"/>
                    <a:pt x="518334" y="120921"/>
                    <a:pt x="542306" y="120921"/>
                  </a:cubicBezTo>
                  <a:cubicBezTo>
                    <a:pt x="572971" y="120921"/>
                    <a:pt x="574371" y="95870"/>
                    <a:pt x="574930" y="87245"/>
                  </a:cubicBezTo>
                  <a:cubicBezTo>
                    <a:pt x="575199" y="84738"/>
                    <a:pt x="577710" y="84738"/>
                    <a:pt x="578269" y="84738"/>
                  </a:cubicBezTo>
                  <a:cubicBezTo>
                    <a:pt x="581891" y="84738"/>
                    <a:pt x="581891" y="86126"/>
                    <a:pt x="581891" y="91418"/>
                  </a:cubicBezTo>
                  <a:lnTo>
                    <a:pt x="581891" y="119523"/>
                  </a:lnTo>
                  <a:cubicBezTo>
                    <a:pt x="581891" y="124255"/>
                    <a:pt x="581891" y="126203"/>
                    <a:pt x="578829" y="126203"/>
                  </a:cubicBezTo>
                  <a:cubicBezTo>
                    <a:pt x="577430" y="126203"/>
                    <a:pt x="576881" y="126203"/>
                    <a:pt x="573251" y="122867"/>
                  </a:cubicBezTo>
                  <a:cubicBezTo>
                    <a:pt x="572420" y="121750"/>
                    <a:pt x="569630" y="119254"/>
                    <a:pt x="568510" y="118415"/>
                  </a:cubicBezTo>
                  <a:cubicBezTo>
                    <a:pt x="557917" y="126203"/>
                    <a:pt x="546487" y="126203"/>
                    <a:pt x="542306" y="126203"/>
                  </a:cubicBezTo>
                  <a:cubicBezTo>
                    <a:pt x="508292" y="126203"/>
                    <a:pt x="497702" y="107562"/>
                    <a:pt x="497702" y="91977"/>
                  </a:cubicBezTo>
                  <a:cubicBezTo>
                    <a:pt x="497702" y="82233"/>
                    <a:pt x="502163" y="74436"/>
                    <a:pt x="509692" y="68316"/>
                  </a:cubicBezTo>
                  <a:cubicBezTo>
                    <a:pt x="518614" y="61077"/>
                    <a:pt x="526414" y="59409"/>
                    <a:pt x="546487" y="5551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8" name="Freeform: Shape 2357">
              <a:extLst>
                <a:ext uri="{FF2B5EF4-FFF2-40B4-BE49-F238E27FC236}">
                  <a16:creationId xmlns:a16="http://schemas.microsoft.com/office/drawing/2014/main" id="{D2710FE7-4A28-1D3E-7A79-0065B368B02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 flipV="1">
              <a:off x="3486004" y="-19746482"/>
              <a:ext cx="217187" cy="186193"/>
            </a:xfrm>
            <a:custGeom>
              <a:avLst/>
              <a:gdLst>
                <a:gd name="connsiteX0" fmla="*/ 40145 w 217187"/>
                <a:gd name="connsiteY0" fmla="*/ 121468 h 186193"/>
                <a:gd name="connsiteX1" fmla="*/ 1111 w 217187"/>
                <a:gd name="connsiteY1" fmla="*/ 118412 h 186193"/>
                <a:gd name="connsiteX2" fmla="*/ 1111 w 217187"/>
                <a:gd name="connsiteY2" fmla="*/ 109778 h 186193"/>
                <a:gd name="connsiteX3" fmla="*/ 21743 w 217187"/>
                <a:gd name="connsiteY3" fmla="*/ 94471 h 186193"/>
                <a:gd name="connsiteX4" fmla="*/ 21743 w 217187"/>
                <a:gd name="connsiteY4" fmla="*/ 19609 h 186193"/>
                <a:gd name="connsiteX5" fmla="*/ 0 w 217187"/>
                <a:gd name="connsiteY5" fmla="*/ 7080 h 186193"/>
                <a:gd name="connsiteX6" fmla="*/ 0 w 217187"/>
                <a:gd name="connsiteY6" fmla="*/ -1547 h 186193"/>
                <a:gd name="connsiteX7" fmla="*/ 30663 w 217187"/>
                <a:gd name="connsiteY7" fmla="*/ -708 h 186193"/>
                <a:gd name="connsiteX8" fmla="*/ 59655 w 217187"/>
                <a:gd name="connsiteY8" fmla="*/ -1547 h 186193"/>
                <a:gd name="connsiteX9" fmla="*/ 59655 w 217187"/>
                <a:gd name="connsiteY9" fmla="*/ 7080 h 186193"/>
                <a:gd name="connsiteX10" fmla="*/ 40145 w 217187"/>
                <a:gd name="connsiteY10" fmla="*/ 19330 h 186193"/>
                <a:gd name="connsiteX11" fmla="*/ 40145 w 217187"/>
                <a:gd name="connsiteY11" fmla="*/ 121468 h 186193"/>
                <a:gd name="connsiteX12" fmla="*/ 41264 w 217187"/>
                <a:gd name="connsiteY12" fmla="*/ 169901 h 186193"/>
                <a:gd name="connsiteX13" fmla="*/ 26482 w 217187"/>
                <a:gd name="connsiteY13" fmla="*/ 184647 h 186193"/>
                <a:gd name="connsiteX14" fmla="*/ 11710 w 217187"/>
                <a:gd name="connsiteY14" fmla="*/ 169901 h 186193"/>
                <a:gd name="connsiteX15" fmla="*/ 26482 w 217187"/>
                <a:gd name="connsiteY15" fmla="*/ 155145 h 186193"/>
                <a:gd name="connsiteX16" fmla="*/ 41264 w 217187"/>
                <a:gd name="connsiteY16" fmla="*/ 169901 h 186193"/>
                <a:gd name="connsiteX17" fmla="*/ 98697 w 217187"/>
                <a:gd name="connsiteY17" fmla="*/ 94192 h 186193"/>
                <a:gd name="connsiteX18" fmla="*/ 98697 w 217187"/>
                <a:gd name="connsiteY18" fmla="*/ 19609 h 186193"/>
                <a:gd name="connsiteX19" fmla="*/ 76954 w 217187"/>
                <a:gd name="connsiteY19" fmla="*/ 7080 h 186193"/>
                <a:gd name="connsiteX20" fmla="*/ 76954 w 217187"/>
                <a:gd name="connsiteY20" fmla="*/ -1547 h 186193"/>
                <a:gd name="connsiteX21" fmla="*/ 108457 w 217187"/>
                <a:gd name="connsiteY21" fmla="*/ -708 h 186193"/>
                <a:gd name="connsiteX22" fmla="*/ 139679 w 217187"/>
                <a:gd name="connsiteY22" fmla="*/ -1547 h 186193"/>
                <a:gd name="connsiteX23" fmla="*/ 139679 w 217187"/>
                <a:gd name="connsiteY23" fmla="*/ 7080 h 186193"/>
                <a:gd name="connsiteX24" fmla="*/ 117939 w 217187"/>
                <a:gd name="connsiteY24" fmla="*/ 19609 h 186193"/>
                <a:gd name="connsiteX25" fmla="*/ 117939 w 217187"/>
                <a:gd name="connsiteY25" fmla="*/ 70819 h 186193"/>
                <a:gd name="connsiteX26" fmla="*/ 155573 w 217187"/>
                <a:gd name="connsiteY26" fmla="*/ 115348 h 186193"/>
                <a:gd name="connsiteX27" fmla="*/ 176203 w 217187"/>
                <a:gd name="connsiteY27" fmla="*/ 84458 h 186193"/>
                <a:gd name="connsiteX28" fmla="*/ 176203 w 217187"/>
                <a:gd name="connsiteY28" fmla="*/ 19609 h 186193"/>
                <a:gd name="connsiteX29" fmla="*/ 154462 w 217187"/>
                <a:gd name="connsiteY29" fmla="*/ 7080 h 186193"/>
                <a:gd name="connsiteX30" fmla="*/ 154462 w 217187"/>
                <a:gd name="connsiteY30" fmla="*/ -1547 h 186193"/>
                <a:gd name="connsiteX31" fmla="*/ 185965 w 217187"/>
                <a:gd name="connsiteY31" fmla="*/ -708 h 186193"/>
                <a:gd name="connsiteX32" fmla="*/ 217188 w 217187"/>
                <a:gd name="connsiteY32" fmla="*/ -1547 h 186193"/>
                <a:gd name="connsiteX33" fmla="*/ 217188 w 217187"/>
                <a:gd name="connsiteY33" fmla="*/ 7080 h 186193"/>
                <a:gd name="connsiteX34" fmla="*/ 195436 w 217187"/>
                <a:gd name="connsiteY34" fmla="*/ 15428 h 186193"/>
                <a:gd name="connsiteX35" fmla="*/ 195436 w 217187"/>
                <a:gd name="connsiteY35" fmla="*/ 68591 h 186193"/>
                <a:gd name="connsiteX36" fmla="*/ 186796 w 217187"/>
                <a:gd name="connsiteY36" fmla="*/ 111175 h 186193"/>
                <a:gd name="connsiteX37" fmla="*/ 157521 w 217187"/>
                <a:gd name="connsiteY37" fmla="*/ 121468 h 186193"/>
                <a:gd name="connsiteX38" fmla="*/ 116268 w 217187"/>
                <a:gd name="connsiteY38" fmla="*/ 92244 h 186193"/>
                <a:gd name="connsiteX39" fmla="*/ 116268 w 217187"/>
                <a:gd name="connsiteY39" fmla="*/ 121468 h 186193"/>
                <a:gd name="connsiteX40" fmla="*/ 76954 w 217187"/>
                <a:gd name="connsiteY40" fmla="*/ 118412 h 186193"/>
                <a:gd name="connsiteX41" fmla="*/ 76954 w 217187"/>
                <a:gd name="connsiteY41" fmla="*/ 109778 h 186193"/>
                <a:gd name="connsiteX42" fmla="*/ 98697 w 217187"/>
                <a:gd name="connsiteY42" fmla="*/ 94192 h 18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17187" h="186193">
                  <a:moveTo>
                    <a:pt x="40145" y="121468"/>
                  </a:moveTo>
                  <a:lnTo>
                    <a:pt x="1111" y="118412"/>
                  </a:lnTo>
                  <a:lnTo>
                    <a:pt x="1111" y="109778"/>
                  </a:lnTo>
                  <a:cubicBezTo>
                    <a:pt x="19233" y="109778"/>
                    <a:pt x="21743" y="108111"/>
                    <a:pt x="21743" y="94471"/>
                  </a:cubicBezTo>
                  <a:lnTo>
                    <a:pt x="21743" y="19609"/>
                  </a:lnTo>
                  <a:cubicBezTo>
                    <a:pt x="21743" y="7080"/>
                    <a:pt x="18681" y="7080"/>
                    <a:pt x="0" y="7080"/>
                  </a:cubicBezTo>
                  <a:lnTo>
                    <a:pt x="0" y="-1547"/>
                  </a:lnTo>
                  <a:cubicBezTo>
                    <a:pt x="8920" y="-1267"/>
                    <a:pt x="23971" y="-708"/>
                    <a:pt x="30663" y="-708"/>
                  </a:cubicBezTo>
                  <a:cubicBezTo>
                    <a:pt x="40425" y="-708"/>
                    <a:pt x="50184" y="-1267"/>
                    <a:pt x="59655" y="-1547"/>
                  </a:cubicBezTo>
                  <a:lnTo>
                    <a:pt x="59655" y="7080"/>
                  </a:lnTo>
                  <a:cubicBezTo>
                    <a:pt x="41264" y="7080"/>
                    <a:pt x="40145" y="8477"/>
                    <a:pt x="40145" y="19330"/>
                  </a:cubicBezTo>
                  <a:lnTo>
                    <a:pt x="40145" y="121468"/>
                  </a:lnTo>
                  <a:close/>
                  <a:moveTo>
                    <a:pt x="41264" y="169901"/>
                  </a:moveTo>
                  <a:cubicBezTo>
                    <a:pt x="41264" y="178806"/>
                    <a:pt x="34293" y="184647"/>
                    <a:pt x="26482" y="184647"/>
                  </a:cubicBezTo>
                  <a:cubicBezTo>
                    <a:pt x="17842" y="184647"/>
                    <a:pt x="11710" y="177130"/>
                    <a:pt x="11710" y="169901"/>
                  </a:cubicBezTo>
                  <a:cubicBezTo>
                    <a:pt x="11710" y="162384"/>
                    <a:pt x="17842" y="155145"/>
                    <a:pt x="26482" y="155145"/>
                  </a:cubicBezTo>
                  <a:cubicBezTo>
                    <a:pt x="34293" y="155145"/>
                    <a:pt x="41264" y="160994"/>
                    <a:pt x="41264" y="169901"/>
                  </a:cubicBezTo>
                  <a:close/>
                  <a:moveTo>
                    <a:pt x="98697" y="94192"/>
                  </a:moveTo>
                  <a:lnTo>
                    <a:pt x="98697" y="19609"/>
                  </a:lnTo>
                  <a:cubicBezTo>
                    <a:pt x="98697" y="7080"/>
                    <a:pt x="95636" y="7080"/>
                    <a:pt x="76954" y="7080"/>
                  </a:cubicBezTo>
                  <a:lnTo>
                    <a:pt x="76954" y="-1547"/>
                  </a:lnTo>
                  <a:cubicBezTo>
                    <a:pt x="86713" y="-1267"/>
                    <a:pt x="100928" y="-708"/>
                    <a:pt x="108457" y="-708"/>
                  </a:cubicBezTo>
                  <a:cubicBezTo>
                    <a:pt x="115708" y="-708"/>
                    <a:pt x="130200" y="-1267"/>
                    <a:pt x="139679" y="-1547"/>
                  </a:cubicBezTo>
                  <a:lnTo>
                    <a:pt x="139679" y="7080"/>
                  </a:lnTo>
                  <a:cubicBezTo>
                    <a:pt x="120998" y="7080"/>
                    <a:pt x="117939" y="7080"/>
                    <a:pt x="117939" y="19609"/>
                  </a:cubicBezTo>
                  <a:lnTo>
                    <a:pt x="117939" y="70819"/>
                  </a:lnTo>
                  <a:cubicBezTo>
                    <a:pt x="117939" y="99763"/>
                    <a:pt x="137731" y="115348"/>
                    <a:pt x="155573" y="115348"/>
                  </a:cubicBezTo>
                  <a:cubicBezTo>
                    <a:pt x="173135" y="115348"/>
                    <a:pt x="176203" y="100322"/>
                    <a:pt x="176203" y="84458"/>
                  </a:cubicBezTo>
                  <a:lnTo>
                    <a:pt x="176203" y="19609"/>
                  </a:lnTo>
                  <a:cubicBezTo>
                    <a:pt x="176203" y="7080"/>
                    <a:pt x="173135" y="7080"/>
                    <a:pt x="154462" y="7080"/>
                  </a:cubicBezTo>
                  <a:lnTo>
                    <a:pt x="154462" y="-1547"/>
                  </a:lnTo>
                  <a:cubicBezTo>
                    <a:pt x="164213" y="-1267"/>
                    <a:pt x="178433" y="-708"/>
                    <a:pt x="185965" y="-708"/>
                  </a:cubicBezTo>
                  <a:cubicBezTo>
                    <a:pt x="193205" y="-708"/>
                    <a:pt x="207708" y="-1267"/>
                    <a:pt x="217188" y="-1547"/>
                  </a:cubicBezTo>
                  <a:lnTo>
                    <a:pt x="217188" y="7080"/>
                  </a:lnTo>
                  <a:cubicBezTo>
                    <a:pt x="202687" y="7080"/>
                    <a:pt x="195716" y="7080"/>
                    <a:pt x="195436" y="15428"/>
                  </a:cubicBezTo>
                  <a:lnTo>
                    <a:pt x="195436" y="68591"/>
                  </a:lnTo>
                  <a:cubicBezTo>
                    <a:pt x="195436" y="92524"/>
                    <a:pt x="195436" y="101151"/>
                    <a:pt x="186796" y="111175"/>
                  </a:cubicBezTo>
                  <a:cubicBezTo>
                    <a:pt x="182895" y="115907"/>
                    <a:pt x="173695" y="121468"/>
                    <a:pt x="157521" y="121468"/>
                  </a:cubicBezTo>
                  <a:cubicBezTo>
                    <a:pt x="137172" y="121468"/>
                    <a:pt x="124068" y="109499"/>
                    <a:pt x="116268" y="92244"/>
                  </a:cubicBezTo>
                  <a:lnTo>
                    <a:pt x="116268" y="121468"/>
                  </a:lnTo>
                  <a:lnTo>
                    <a:pt x="76954" y="118412"/>
                  </a:lnTo>
                  <a:lnTo>
                    <a:pt x="76954" y="109778"/>
                  </a:lnTo>
                  <a:cubicBezTo>
                    <a:pt x="96467" y="109778"/>
                    <a:pt x="98697" y="107831"/>
                    <a:pt x="98697" y="9419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9" name="Freeform: Shape 2358">
              <a:extLst>
                <a:ext uri="{FF2B5EF4-FFF2-40B4-BE49-F238E27FC236}">
                  <a16:creationId xmlns:a16="http://schemas.microsoft.com/office/drawing/2014/main" id="{D719F14D-C457-DBFC-61C7-14CB59DB78E4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 flipV="1">
              <a:off x="3706454" y="-19731456"/>
              <a:ext cx="785702" cy="174232"/>
            </a:xfrm>
            <a:custGeom>
              <a:avLst/>
              <a:gdLst>
                <a:gd name="connsiteX0" fmla="*/ 42933 w 785702"/>
                <a:gd name="connsiteY0" fmla="*/ 112843 h 174232"/>
                <a:gd name="connsiteX1" fmla="*/ 82798 w 785702"/>
                <a:gd name="connsiteY1" fmla="*/ 112843 h 174232"/>
                <a:gd name="connsiteX2" fmla="*/ 82798 w 785702"/>
                <a:gd name="connsiteY2" fmla="*/ 121477 h 174232"/>
                <a:gd name="connsiteX3" fmla="*/ 42933 w 785702"/>
                <a:gd name="connsiteY3" fmla="*/ 121477 h 174232"/>
                <a:gd name="connsiteX4" fmla="*/ 42933 w 785702"/>
                <a:gd name="connsiteY4" fmla="*/ 172687 h 174232"/>
                <a:gd name="connsiteX5" fmla="*/ 35964 w 785702"/>
                <a:gd name="connsiteY5" fmla="*/ 172687 h 174232"/>
                <a:gd name="connsiteX6" fmla="*/ 0 w 785702"/>
                <a:gd name="connsiteY6" fmla="*/ 118972 h 174232"/>
                <a:gd name="connsiteX7" fmla="*/ 0 w 785702"/>
                <a:gd name="connsiteY7" fmla="*/ 112843 h 174232"/>
                <a:gd name="connsiteX8" fmla="*/ 23691 w 785702"/>
                <a:gd name="connsiteY8" fmla="*/ 112843 h 174232"/>
                <a:gd name="connsiteX9" fmla="*/ 23691 w 785702"/>
                <a:gd name="connsiteY9" fmla="*/ 36034 h 174232"/>
                <a:gd name="connsiteX10" fmla="*/ 59655 w 785702"/>
                <a:gd name="connsiteY10" fmla="*/ -1546 h 174232"/>
                <a:gd name="connsiteX11" fmla="*/ 87259 w 785702"/>
                <a:gd name="connsiteY11" fmla="*/ 36034 h 174232"/>
                <a:gd name="connsiteX12" fmla="*/ 87259 w 785702"/>
                <a:gd name="connsiteY12" fmla="*/ 51899 h 174232"/>
                <a:gd name="connsiteX13" fmla="*/ 80287 w 785702"/>
                <a:gd name="connsiteY13" fmla="*/ 51899 h 174232"/>
                <a:gd name="connsiteX14" fmla="*/ 80287 w 785702"/>
                <a:gd name="connsiteY14" fmla="*/ 36583 h 174232"/>
                <a:gd name="connsiteX15" fmla="*/ 61606 w 785702"/>
                <a:gd name="connsiteY15" fmla="*/ 5413 h 174232"/>
                <a:gd name="connsiteX16" fmla="*/ 42933 w 785702"/>
                <a:gd name="connsiteY16" fmla="*/ 35475 h 174232"/>
                <a:gd name="connsiteX17" fmla="*/ 42933 w 785702"/>
                <a:gd name="connsiteY17" fmla="*/ 112843 h 174232"/>
                <a:gd name="connsiteX18" fmla="*/ 134107 w 785702"/>
                <a:gd name="connsiteY18" fmla="*/ 71656 h 174232"/>
                <a:gd name="connsiteX19" fmla="*/ 168680 w 785702"/>
                <a:gd name="connsiteY19" fmla="*/ 120081 h 174232"/>
                <a:gd name="connsiteX20" fmla="*/ 200182 w 785702"/>
                <a:gd name="connsiteY20" fmla="*/ 71656 h 174232"/>
                <a:gd name="connsiteX21" fmla="*/ 134107 w 785702"/>
                <a:gd name="connsiteY21" fmla="*/ 71656 h 174232"/>
                <a:gd name="connsiteX22" fmla="*/ 133827 w 785702"/>
                <a:gd name="connsiteY22" fmla="*/ 65807 h 174232"/>
                <a:gd name="connsiteX23" fmla="*/ 211615 w 785702"/>
                <a:gd name="connsiteY23" fmla="*/ 65807 h 174232"/>
                <a:gd name="connsiteX24" fmla="*/ 218576 w 785702"/>
                <a:gd name="connsiteY24" fmla="*/ 71656 h 174232"/>
                <a:gd name="connsiteX25" fmla="*/ 168680 w 785702"/>
                <a:gd name="connsiteY25" fmla="*/ 126201 h 174232"/>
                <a:gd name="connsiteX26" fmla="*/ 110693 w 785702"/>
                <a:gd name="connsiteY26" fmla="*/ 62751 h 174232"/>
                <a:gd name="connsiteX27" fmla="*/ 172022 w 785702"/>
                <a:gd name="connsiteY27" fmla="*/ -1546 h 174232"/>
                <a:gd name="connsiteX28" fmla="*/ 218576 w 785702"/>
                <a:gd name="connsiteY28" fmla="*/ 34637 h 174232"/>
                <a:gd name="connsiteX29" fmla="*/ 214957 w 785702"/>
                <a:gd name="connsiteY29" fmla="*/ 37981 h 174232"/>
                <a:gd name="connsiteX30" fmla="*/ 211335 w 785702"/>
                <a:gd name="connsiteY30" fmla="*/ 34078 h 174232"/>
                <a:gd name="connsiteX31" fmla="*/ 173692 w 785702"/>
                <a:gd name="connsiteY31" fmla="*/ 5413 h 174232"/>
                <a:gd name="connsiteX32" fmla="*/ 142198 w 785702"/>
                <a:gd name="connsiteY32" fmla="*/ 24063 h 174232"/>
                <a:gd name="connsiteX33" fmla="*/ 133827 w 785702"/>
                <a:gd name="connsiteY33" fmla="*/ 65807 h 174232"/>
                <a:gd name="connsiteX34" fmla="*/ 273238 w 785702"/>
                <a:gd name="connsiteY34" fmla="*/ 93921 h 174232"/>
                <a:gd name="connsiteX35" fmla="*/ 273238 w 785702"/>
                <a:gd name="connsiteY35" fmla="*/ 124533 h 174232"/>
                <a:gd name="connsiteX36" fmla="*/ 234492 w 785702"/>
                <a:gd name="connsiteY36" fmla="*/ 121477 h 174232"/>
                <a:gd name="connsiteX37" fmla="*/ 234492 w 785702"/>
                <a:gd name="connsiteY37" fmla="*/ 112843 h 174232"/>
                <a:gd name="connsiteX38" fmla="*/ 256235 w 785702"/>
                <a:gd name="connsiteY38" fmla="*/ 97257 h 174232"/>
                <a:gd name="connsiteX39" fmla="*/ 256235 w 785702"/>
                <a:gd name="connsiteY39" fmla="*/ 22675 h 174232"/>
                <a:gd name="connsiteX40" fmla="*/ 234492 w 785702"/>
                <a:gd name="connsiteY40" fmla="*/ 10146 h 174232"/>
                <a:gd name="connsiteX41" fmla="*/ 234492 w 785702"/>
                <a:gd name="connsiteY41" fmla="*/ 1518 h 174232"/>
                <a:gd name="connsiteX42" fmla="*/ 266266 w 785702"/>
                <a:gd name="connsiteY42" fmla="*/ 2357 h 174232"/>
                <a:gd name="connsiteX43" fmla="*/ 301679 w 785702"/>
                <a:gd name="connsiteY43" fmla="*/ 1518 h 174232"/>
                <a:gd name="connsiteX44" fmla="*/ 301679 w 785702"/>
                <a:gd name="connsiteY44" fmla="*/ 10146 h 174232"/>
                <a:gd name="connsiteX45" fmla="*/ 295821 w 785702"/>
                <a:gd name="connsiteY45" fmla="*/ 10146 h 174232"/>
                <a:gd name="connsiteX46" fmla="*/ 274637 w 785702"/>
                <a:gd name="connsiteY46" fmla="*/ 23225 h 174232"/>
                <a:gd name="connsiteX47" fmla="*/ 274637 w 785702"/>
                <a:gd name="connsiteY47" fmla="*/ 66087 h 174232"/>
                <a:gd name="connsiteX48" fmla="*/ 307531 w 785702"/>
                <a:gd name="connsiteY48" fmla="*/ 118413 h 174232"/>
                <a:gd name="connsiteX49" fmla="*/ 310601 w 785702"/>
                <a:gd name="connsiteY49" fmla="*/ 118133 h 174232"/>
                <a:gd name="connsiteX50" fmla="*/ 304189 w 785702"/>
                <a:gd name="connsiteY50" fmla="*/ 107281 h 174232"/>
                <a:gd name="connsiteX51" fmla="*/ 316170 w 785702"/>
                <a:gd name="connsiteY51" fmla="*/ 95309 h 174232"/>
                <a:gd name="connsiteX52" fmla="*/ 328163 w 785702"/>
                <a:gd name="connsiteY52" fmla="*/ 107560 h 174232"/>
                <a:gd name="connsiteX53" fmla="*/ 307531 w 785702"/>
                <a:gd name="connsiteY53" fmla="*/ 124533 h 174232"/>
                <a:gd name="connsiteX54" fmla="*/ 273238 w 785702"/>
                <a:gd name="connsiteY54" fmla="*/ 93921 h 174232"/>
                <a:gd name="connsiteX55" fmla="*/ 393684 w 785702"/>
                <a:gd name="connsiteY55" fmla="*/ 55514 h 174232"/>
                <a:gd name="connsiteX56" fmla="*/ 422679 w 785702"/>
                <a:gd name="connsiteY56" fmla="*/ 29905 h 174232"/>
                <a:gd name="connsiteX57" fmla="*/ 391165 w 785702"/>
                <a:gd name="connsiteY57" fmla="*/ 4584 h 174232"/>
                <a:gd name="connsiteX58" fmla="*/ 352434 w 785702"/>
                <a:gd name="connsiteY58" fmla="*/ 44102 h 174232"/>
                <a:gd name="connsiteX59" fmla="*/ 348524 w 785702"/>
                <a:gd name="connsiteY59" fmla="*/ 48834 h 174232"/>
                <a:gd name="connsiteX60" fmla="*/ 344902 w 785702"/>
                <a:gd name="connsiteY60" fmla="*/ 41875 h 174232"/>
                <a:gd name="connsiteX61" fmla="*/ 344902 w 785702"/>
                <a:gd name="connsiteY61" fmla="*/ 5134 h 174232"/>
                <a:gd name="connsiteX62" fmla="*/ 347972 w 785702"/>
                <a:gd name="connsiteY62" fmla="*/ -1546 h 174232"/>
                <a:gd name="connsiteX63" fmla="*/ 354933 w 785702"/>
                <a:gd name="connsiteY63" fmla="*/ 4025 h 174232"/>
                <a:gd name="connsiteX64" fmla="*/ 360514 w 785702"/>
                <a:gd name="connsiteY64" fmla="*/ 10425 h 174232"/>
                <a:gd name="connsiteX65" fmla="*/ 391165 w 785702"/>
                <a:gd name="connsiteY65" fmla="*/ -1546 h 174232"/>
                <a:gd name="connsiteX66" fmla="*/ 436057 w 785702"/>
                <a:gd name="connsiteY66" fmla="*/ 37142 h 174232"/>
                <a:gd name="connsiteX67" fmla="*/ 424358 w 785702"/>
                <a:gd name="connsiteY67" fmla="*/ 63580 h 174232"/>
                <a:gd name="connsiteX68" fmla="*/ 392565 w 785702"/>
                <a:gd name="connsiteY68" fmla="*/ 76940 h 174232"/>
                <a:gd name="connsiteX69" fmla="*/ 358283 w 785702"/>
                <a:gd name="connsiteY69" fmla="*/ 99764 h 174232"/>
                <a:gd name="connsiteX70" fmla="*/ 389514 w 785702"/>
                <a:gd name="connsiteY70" fmla="*/ 120920 h 174232"/>
                <a:gd name="connsiteX71" fmla="*/ 422119 w 785702"/>
                <a:gd name="connsiteY71" fmla="*/ 87243 h 174232"/>
                <a:gd name="connsiteX72" fmla="*/ 425478 w 785702"/>
                <a:gd name="connsiteY72" fmla="*/ 84736 h 174232"/>
                <a:gd name="connsiteX73" fmla="*/ 429088 w 785702"/>
                <a:gd name="connsiteY73" fmla="*/ 91416 h 174232"/>
                <a:gd name="connsiteX74" fmla="*/ 429088 w 785702"/>
                <a:gd name="connsiteY74" fmla="*/ 119521 h 174232"/>
                <a:gd name="connsiteX75" fmla="*/ 426037 w 785702"/>
                <a:gd name="connsiteY75" fmla="*/ 126201 h 174232"/>
                <a:gd name="connsiteX76" fmla="*/ 420440 w 785702"/>
                <a:gd name="connsiteY76" fmla="*/ 122866 h 174232"/>
                <a:gd name="connsiteX77" fmla="*/ 415710 w 785702"/>
                <a:gd name="connsiteY77" fmla="*/ 118413 h 174232"/>
                <a:gd name="connsiteX78" fmla="*/ 389514 w 785702"/>
                <a:gd name="connsiteY78" fmla="*/ 126201 h 174232"/>
                <a:gd name="connsiteX79" fmla="*/ 344902 w 785702"/>
                <a:gd name="connsiteY79" fmla="*/ 91975 h 174232"/>
                <a:gd name="connsiteX80" fmla="*/ 356892 w 785702"/>
                <a:gd name="connsiteY80" fmla="*/ 68314 h 174232"/>
                <a:gd name="connsiteX81" fmla="*/ 393684 w 785702"/>
                <a:gd name="connsiteY81" fmla="*/ 55514 h 174232"/>
                <a:gd name="connsiteX82" fmla="*/ 476779 w 785702"/>
                <a:gd name="connsiteY82" fmla="*/ 71656 h 174232"/>
                <a:gd name="connsiteX83" fmla="*/ 511343 w 785702"/>
                <a:gd name="connsiteY83" fmla="*/ 120081 h 174232"/>
                <a:gd name="connsiteX84" fmla="*/ 542857 w 785702"/>
                <a:gd name="connsiteY84" fmla="*/ 71656 h 174232"/>
                <a:gd name="connsiteX85" fmla="*/ 476779 w 785702"/>
                <a:gd name="connsiteY85" fmla="*/ 71656 h 174232"/>
                <a:gd name="connsiteX86" fmla="*/ 476499 w 785702"/>
                <a:gd name="connsiteY86" fmla="*/ 65807 h 174232"/>
                <a:gd name="connsiteX87" fmla="*/ 554276 w 785702"/>
                <a:gd name="connsiteY87" fmla="*/ 65807 h 174232"/>
                <a:gd name="connsiteX88" fmla="*/ 561245 w 785702"/>
                <a:gd name="connsiteY88" fmla="*/ 71656 h 174232"/>
                <a:gd name="connsiteX89" fmla="*/ 511343 w 785702"/>
                <a:gd name="connsiteY89" fmla="*/ 126201 h 174232"/>
                <a:gd name="connsiteX90" fmla="*/ 453381 w 785702"/>
                <a:gd name="connsiteY90" fmla="*/ 62751 h 174232"/>
                <a:gd name="connsiteX91" fmla="*/ 514701 w 785702"/>
                <a:gd name="connsiteY91" fmla="*/ -1546 h 174232"/>
                <a:gd name="connsiteX92" fmla="*/ 561245 w 785702"/>
                <a:gd name="connsiteY92" fmla="*/ 34637 h 174232"/>
                <a:gd name="connsiteX93" fmla="*/ 557634 w 785702"/>
                <a:gd name="connsiteY93" fmla="*/ 37981 h 174232"/>
                <a:gd name="connsiteX94" fmla="*/ 553996 w 785702"/>
                <a:gd name="connsiteY94" fmla="*/ 34078 h 174232"/>
                <a:gd name="connsiteX95" fmla="*/ 516353 w 785702"/>
                <a:gd name="connsiteY95" fmla="*/ 5413 h 174232"/>
                <a:gd name="connsiteX96" fmla="*/ 484867 w 785702"/>
                <a:gd name="connsiteY96" fmla="*/ 24063 h 174232"/>
                <a:gd name="connsiteX97" fmla="*/ 476499 w 785702"/>
                <a:gd name="connsiteY97" fmla="*/ 65807 h 174232"/>
                <a:gd name="connsiteX98" fmla="*/ 601966 w 785702"/>
                <a:gd name="connsiteY98" fmla="*/ 62192 h 174232"/>
                <a:gd name="connsiteX99" fmla="*/ 639609 w 785702"/>
                <a:gd name="connsiteY99" fmla="*/ 119252 h 174232"/>
                <a:gd name="connsiteX100" fmla="*/ 669444 w 785702"/>
                <a:gd name="connsiteY100" fmla="*/ 108948 h 174232"/>
                <a:gd name="connsiteX101" fmla="*/ 656346 w 785702"/>
                <a:gd name="connsiteY101" fmla="*/ 96148 h 174232"/>
                <a:gd name="connsiteX102" fmla="*/ 669164 w 785702"/>
                <a:gd name="connsiteY102" fmla="*/ 83348 h 174232"/>
                <a:gd name="connsiteX103" fmla="*/ 681982 w 785702"/>
                <a:gd name="connsiteY103" fmla="*/ 96428 h 174232"/>
                <a:gd name="connsiteX104" fmla="*/ 639329 w 785702"/>
                <a:gd name="connsiteY104" fmla="*/ 126201 h 174232"/>
                <a:gd name="connsiteX105" fmla="*/ 578849 w 785702"/>
                <a:gd name="connsiteY105" fmla="*/ 61634 h 174232"/>
                <a:gd name="connsiteX106" fmla="*/ 638769 w 785702"/>
                <a:gd name="connsiteY106" fmla="*/ -1546 h 174232"/>
                <a:gd name="connsiteX107" fmla="*/ 685061 w 785702"/>
                <a:gd name="connsiteY107" fmla="*/ 34637 h 174232"/>
                <a:gd name="connsiteX108" fmla="*/ 681422 w 785702"/>
                <a:gd name="connsiteY108" fmla="*/ 37422 h 174232"/>
                <a:gd name="connsiteX109" fmla="*/ 677812 w 785702"/>
                <a:gd name="connsiteY109" fmla="*/ 34637 h 174232"/>
                <a:gd name="connsiteX110" fmla="*/ 641289 w 785702"/>
                <a:gd name="connsiteY110" fmla="*/ 5413 h 174232"/>
                <a:gd name="connsiteX111" fmla="*/ 601966 w 785702"/>
                <a:gd name="connsiteY111" fmla="*/ 62192 h 174232"/>
                <a:gd name="connsiteX112" fmla="*/ 741399 w 785702"/>
                <a:gd name="connsiteY112" fmla="*/ 112843 h 174232"/>
                <a:gd name="connsiteX113" fmla="*/ 781253 w 785702"/>
                <a:gd name="connsiteY113" fmla="*/ 112843 h 174232"/>
                <a:gd name="connsiteX114" fmla="*/ 781253 w 785702"/>
                <a:gd name="connsiteY114" fmla="*/ 121477 h 174232"/>
                <a:gd name="connsiteX115" fmla="*/ 741399 w 785702"/>
                <a:gd name="connsiteY115" fmla="*/ 121477 h 174232"/>
                <a:gd name="connsiteX116" fmla="*/ 741399 w 785702"/>
                <a:gd name="connsiteY116" fmla="*/ 172687 h 174232"/>
                <a:gd name="connsiteX117" fmla="*/ 734430 w 785702"/>
                <a:gd name="connsiteY117" fmla="*/ 172687 h 174232"/>
                <a:gd name="connsiteX118" fmla="*/ 698467 w 785702"/>
                <a:gd name="connsiteY118" fmla="*/ 118972 h 174232"/>
                <a:gd name="connsiteX119" fmla="*/ 698467 w 785702"/>
                <a:gd name="connsiteY119" fmla="*/ 112843 h 174232"/>
                <a:gd name="connsiteX120" fmla="*/ 722144 w 785702"/>
                <a:gd name="connsiteY120" fmla="*/ 112843 h 174232"/>
                <a:gd name="connsiteX121" fmla="*/ 722144 w 785702"/>
                <a:gd name="connsiteY121" fmla="*/ 36034 h 174232"/>
                <a:gd name="connsiteX122" fmla="*/ 758108 w 785702"/>
                <a:gd name="connsiteY122" fmla="*/ -1546 h 174232"/>
                <a:gd name="connsiteX123" fmla="*/ 785703 w 785702"/>
                <a:gd name="connsiteY123" fmla="*/ 36034 h 174232"/>
                <a:gd name="connsiteX124" fmla="*/ 785703 w 785702"/>
                <a:gd name="connsiteY124" fmla="*/ 51899 h 174232"/>
                <a:gd name="connsiteX125" fmla="*/ 778734 w 785702"/>
                <a:gd name="connsiteY125" fmla="*/ 51899 h 174232"/>
                <a:gd name="connsiteX126" fmla="*/ 778734 w 785702"/>
                <a:gd name="connsiteY126" fmla="*/ 36583 h 174232"/>
                <a:gd name="connsiteX127" fmla="*/ 760067 w 785702"/>
                <a:gd name="connsiteY127" fmla="*/ 5413 h 174232"/>
                <a:gd name="connsiteX128" fmla="*/ 741399 w 785702"/>
                <a:gd name="connsiteY128" fmla="*/ 35475 h 174232"/>
                <a:gd name="connsiteX129" fmla="*/ 741399 w 785702"/>
                <a:gd name="connsiteY129" fmla="*/ 112843 h 17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785702" h="174232">
                  <a:moveTo>
                    <a:pt x="42933" y="112843"/>
                  </a:moveTo>
                  <a:lnTo>
                    <a:pt x="82798" y="112843"/>
                  </a:lnTo>
                  <a:lnTo>
                    <a:pt x="82798" y="121477"/>
                  </a:lnTo>
                  <a:lnTo>
                    <a:pt x="42933" y="121477"/>
                  </a:lnTo>
                  <a:lnTo>
                    <a:pt x="42933" y="172687"/>
                  </a:lnTo>
                  <a:lnTo>
                    <a:pt x="35964" y="172687"/>
                  </a:lnTo>
                  <a:cubicBezTo>
                    <a:pt x="35684" y="149863"/>
                    <a:pt x="27313" y="120081"/>
                    <a:pt x="0" y="118972"/>
                  </a:cubicBezTo>
                  <a:lnTo>
                    <a:pt x="0" y="112843"/>
                  </a:lnTo>
                  <a:lnTo>
                    <a:pt x="23691" y="112843"/>
                  </a:lnTo>
                  <a:lnTo>
                    <a:pt x="23691" y="36034"/>
                  </a:lnTo>
                  <a:cubicBezTo>
                    <a:pt x="23691" y="1798"/>
                    <a:pt x="49624" y="-1546"/>
                    <a:pt x="59655" y="-1546"/>
                  </a:cubicBezTo>
                  <a:cubicBezTo>
                    <a:pt x="79448" y="-1546"/>
                    <a:pt x="87259" y="18222"/>
                    <a:pt x="87259" y="36034"/>
                  </a:cubicBezTo>
                  <a:lnTo>
                    <a:pt x="87259" y="51899"/>
                  </a:lnTo>
                  <a:lnTo>
                    <a:pt x="80287" y="51899"/>
                  </a:lnTo>
                  <a:lnTo>
                    <a:pt x="80287" y="36583"/>
                  </a:lnTo>
                  <a:cubicBezTo>
                    <a:pt x="80287" y="15995"/>
                    <a:pt x="71928" y="5413"/>
                    <a:pt x="61606" y="5413"/>
                  </a:cubicBezTo>
                  <a:cubicBezTo>
                    <a:pt x="42933" y="5413"/>
                    <a:pt x="42933" y="30742"/>
                    <a:pt x="42933" y="35475"/>
                  </a:cubicBezTo>
                  <a:lnTo>
                    <a:pt x="42933" y="112843"/>
                  </a:lnTo>
                  <a:close/>
                  <a:moveTo>
                    <a:pt x="134107" y="71656"/>
                  </a:moveTo>
                  <a:cubicBezTo>
                    <a:pt x="135778" y="113121"/>
                    <a:pt x="159201" y="120081"/>
                    <a:pt x="168680" y="120081"/>
                  </a:cubicBezTo>
                  <a:cubicBezTo>
                    <a:pt x="197395" y="120081"/>
                    <a:pt x="200182" y="82511"/>
                    <a:pt x="200182" y="71656"/>
                  </a:cubicBezTo>
                  <a:lnTo>
                    <a:pt x="134107" y="71656"/>
                  </a:lnTo>
                  <a:close/>
                  <a:moveTo>
                    <a:pt x="133827" y="65807"/>
                  </a:moveTo>
                  <a:lnTo>
                    <a:pt x="211615" y="65807"/>
                  </a:lnTo>
                  <a:cubicBezTo>
                    <a:pt x="217744" y="65807"/>
                    <a:pt x="218576" y="65807"/>
                    <a:pt x="218576" y="71656"/>
                  </a:cubicBezTo>
                  <a:cubicBezTo>
                    <a:pt x="218576" y="99204"/>
                    <a:pt x="203524" y="126201"/>
                    <a:pt x="168680" y="126201"/>
                  </a:cubicBezTo>
                  <a:cubicBezTo>
                    <a:pt x="136338" y="126201"/>
                    <a:pt x="110693" y="97536"/>
                    <a:pt x="110693" y="62751"/>
                  </a:cubicBezTo>
                  <a:cubicBezTo>
                    <a:pt x="110693" y="25451"/>
                    <a:pt x="139959" y="-1546"/>
                    <a:pt x="172022" y="-1546"/>
                  </a:cubicBezTo>
                  <a:cubicBezTo>
                    <a:pt x="206035" y="-1546"/>
                    <a:pt x="218576" y="29354"/>
                    <a:pt x="218576" y="34637"/>
                  </a:cubicBezTo>
                  <a:cubicBezTo>
                    <a:pt x="218576" y="37422"/>
                    <a:pt x="216345" y="37981"/>
                    <a:pt x="214957" y="37981"/>
                  </a:cubicBezTo>
                  <a:cubicBezTo>
                    <a:pt x="212446" y="37981"/>
                    <a:pt x="211887" y="36305"/>
                    <a:pt x="211335" y="34078"/>
                  </a:cubicBezTo>
                  <a:cubicBezTo>
                    <a:pt x="201573" y="5413"/>
                    <a:pt x="176483" y="5413"/>
                    <a:pt x="173692" y="5413"/>
                  </a:cubicBezTo>
                  <a:cubicBezTo>
                    <a:pt x="159760" y="5413"/>
                    <a:pt x="148607" y="13769"/>
                    <a:pt x="142198" y="24063"/>
                  </a:cubicBezTo>
                  <a:cubicBezTo>
                    <a:pt x="133827" y="37422"/>
                    <a:pt x="133827" y="55792"/>
                    <a:pt x="133827" y="65807"/>
                  </a:cubicBezTo>
                  <a:close/>
                  <a:moveTo>
                    <a:pt x="273238" y="93921"/>
                  </a:moveTo>
                  <a:lnTo>
                    <a:pt x="273238" y="124533"/>
                  </a:lnTo>
                  <a:lnTo>
                    <a:pt x="234492" y="121477"/>
                  </a:lnTo>
                  <a:lnTo>
                    <a:pt x="234492" y="112843"/>
                  </a:lnTo>
                  <a:cubicBezTo>
                    <a:pt x="254005" y="112843"/>
                    <a:pt x="256235" y="110896"/>
                    <a:pt x="256235" y="97257"/>
                  </a:cubicBezTo>
                  <a:lnTo>
                    <a:pt x="256235" y="22675"/>
                  </a:lnTo>
                  <a:cubicBezTo>
                    <a:pt x="256235" y="10146"/>
                    <a:pt x="253165" y="10146"/>
                    <a:pt x="234492" y="10146"/>
                  </a:cubicBezTo>
                  <a:lnTo>
                    <a:pt x="234492" y="1518"/>
                  </a:lnTo>
                  <a:cubicBezTo>
                    <a:pt x="245362" y="1798"/>
                    <a:pt x="258466" y="2357"/>
                    <a:pt x="266266" y="2357"/>
                  </a:cubicBezTo>
                  <a:cubicBezTo>
                    <a:pt x="277419" y="2357"/>
                    <a:pt x="290528" y="2357"/>
                    <a:pt x="301679" y="1518"/>
                  </a:cubicBezTo>
                  <a:lnTo>
                    <a:pt x="301679" y="10146"/>
                  </a:lnTo>
                  <a:lnTo>
                    <a:pt x="295821" y="10146"/>
                  </a:lnTo>
                  <a:cubicBezTo>
                    <a:pt x="275188" y="10146"/>
                    <a:pt x="274637" y="13210"/>
                    <a:pt x="274637" y="23225"/>
                  </a:cubicBezTo>
                  <a:lnTo>
                    <a:pt x="274637" y="66087"/>
                  </a:lnTo>
                  <a:cubicBezTo>
                    <a:pt x="274637" y="93643"/>
                    <a:pt x="286339" y="118413"/>
                    <a:pt x="307531" y="118413"/>
                  </a:cubicBezTo>
                  <a:cubicBezTo>
                    <a:pt x="309481" y="118413"/>
                    <a:pt x="310041" y="118413"/>
                    <a:pt x="310601" y="118133"/>
                  </a:cubicBezTo>
                  <a:cubicBezTo>
                    <a:pt x="309761" y="117854"/>
                    <a:pt x="304189" y="114518"/>
                    <a:pt x="304189" y="107281"/>
                  </a:cubicBezTo>
                  <a:cubicBezTo>
                    <a:pt x="304189" y="99484"/>
                    <a:pt x="310041" y="95309"/>
                    <a:pt x="316170" y="95309"/>
                  </a:cubicBezTo>
                  <a:cubicBezTo>
                    <a:pt x="321191" y="95309"/>
                    <a:pt x="328163" y="98653"/>
                    <a:pt x="328163" y="107560"/>
                  </a:cubicBezTo>
                  <a:cubicBezTo>
                    <a:pt x="328163" y="116466"/>
                    <a:pt x="319520" y="124533"/>
                    <a:pt x="307531" y="124533"/>
                  </a:cubicBezTo>
                  <a:cubicBezTo>
                    <a:pt x="287178" y="124533"/>
                    <a:pt x="277148" y="105884"/>
                    <a:pt x="273238" y="93921"/>
                  </a:cubicBezTo>
                  <a:close/>
                  <a:moveTo>
                    <a:pt x="393684" y="55514"/>
                  </a:moveTo>
                  <a:cubicBezTo>
                    <a:pt x="399813" y="54395"/>
                    <a:pt x="422679" y="49943"/>
                    <a:pt x="422679" y="29905"/>
                  </a:cubicBezTo>
                  <a:cubicBezTo>
                    <a:pt x="422679" y="15717"/>
                    <a:pt x="412940" y="4584"/>
                    <a:pt x="391165" y="4584"/>
                  </a:cubicBezTo>
                  <a:cubicBezTo>
                    <a:pt x="367765" y="4584"/>
                    <a:pt x="357723" y="20449"/>
                    <a:pt x="352434" y="44102"/>
                  </a:cubicBezTo>
                  <a:cubicBezTo>
                    <a:pt x="351594" y="47715"/>
                    <a:pt x="351314" y="48834"/>
                    <a:pt x="348524" y="48834"/>
                  </a:cubicBezTo>
                  <a:cubicBezTo>
                    <a:pt x="344902" y="48834"/>
                    <a:pt x="344902" y="46887"/>
                    <a:pt x="344902" y="41875"/>
                  </a:cubicBezTo>
                  <a:lnTo>
                    <a:pt x="344902" y="5134"/>
                  </a:lnTo>
                  <a:cubicBezTo>
                    <a:pt x="344902" y="401"/>
                    <a:pt x="344902" y="-1546"/>
                    <a:pt x="347972" y="-1546"/>
                  </a:cubicBezTo>
                  <a:cubicBezTo>
                    <a:pt x="349363" y="-1546"/>
                    <a:pt x="349643" y="-1267"/>
                    <a:pt x="354933" y="4025"/>
                  </a:cubicBezTo>
                  <a:cubicBezTo>
                    <a:pt x="355493" y="4584"/>
                    <a:pt x="355493" y="5134"/>
                    <a:pt x="360514" y="10425"/>
                  </a:cubicBezTo>
                  <a:cubicBezTo>
                    <a:pt x="372775" y="-1267"/>
                    <a:pt x="385316" y="-1546"/>
                    <a:pt x="391165" y="-1546"/>
                  </a:cubicBezTo>
                  <a:cubicBezTo>
                    <a:pt x="423239" y="-1546"/>
                    <a:pt x="436057" y="17105"/>
                    <a:pt x="436057" y="37142"/>
                  </a:cubicBezTo>
                  <a:cubicBezTo>
                    <a:pt x="436057" y="51899"/>
                    <a:pt x="427689" y="60246"/>
                    <a:pt x="424358" y="63580"/>
                  </a:cubicBezTo>
                  <a:cubicBezTo>
                    <a:pt x="415150" y="72487"/>
                    <a:pt x="404291" y="74712"/>
                    <a:pt x="392565" y="76940"/>
                  </a:cubicBezTo>
                  <a:cubicBezTo>
                    <a:pt x="376976" y="80004"/>
                    <a:pt x="358283" y="83619"/>
                    <a:pt x="358283" y="99764"/>
                  </a:cubicBezTo>
                  <a:cubicBezTo>
                    <a:pt x="358283" y="109508"/>
                    <a:pt x="365535" y="120920"/>
                    <a:pt x="389514" y="120920"/>
                  </a:cubicBezTo>
                  <a:cubicBezTo>
                    <a:pt x="420160" y="120920"/>
                    <a:pt x="421560" y="95869"/>
                    <a:pt x="422119" y="87243"/>
                  </a:cubicBezTo>
                  <a:cubicBezTo>
                    <a:pt x="422399" y="84736"/>
                    <a:pt x="424918" y="84736"/>
                    <a:pt x="425478" y="84736"/>
                  </a:cubicBezTo>
                  <a:cubicBezTo>
                    <a:pt x="429088" y="84736"/>
                    <a:pt x="429088" y="86124"/>
                    <a:pt x="429088" y="91416"/>
                  </a:cubicBezTo>
                  <a:lnTo>
                    <a:pt x="429088" y="119521"/>
                  </a:lnTo>
                  <a:cubicBezTo>
                    <a:pt x="429088" y="124254"/>
                    <a:pt x="429088" y="126201"/>
                    <a:pt x="426037" y="126201"/>
                  </a:cubicBezTo>
                  <a:cubicBezTo>
                    <a:pt x="424638" y="126201"/>
                    <a:pt x="424078" y="126201"/>
                    <a:pt x="420440" y="122866"/>
                  </a:cubicBezTo>
                  <a:cubicBezTo>
                    <a:pt x="419628" y="121749"/>
                    <a:pt x="416830" y="119252"/>
                    <a:pt x="415710" y="118413"/>
                  </a:cubicBezTo>
                  <a:cubicBezTo>
                    <a:pt x="405131" y="126201"/>
                    <a:pt x="393684" y="126201"/>
                    <a:pt x="389514" y="126201"/>
                  </a:cubicBezTo>
                  <a:cubicBezTo>
                    <a:pt x="355493" y="126201"/>
                    <a:pt x="344902" y="107560"/>
                    <a:pt x="344902" y="91975"/>
                  </a:cubicBezTo>
                  <a:cubicBezTo>
                    <a:pt x="344902" y="82231"/>
                    <a:pt x="349363" y="74434"/>
                    <a:pt x="356892" y="68314"/>
                  </a:cubicBezTo>
                  <a:cubicBezTo>
                    <a:pt x="365814" y="61075"/>
                    <a:pt x="373617" y="59407"/>
                    <a:pt x="393684" y="55514"/>
                  </a:cubicBezTo>
                  <a:close/>
                  <a:moveTo>
                    <a:pt x="476779" y="71656"/>
                  </a:moveTo>
                  <a:cubicBezTo>
                    <a:pt x="478458" y="113121"/>
                    <a:pt x="501883" y="120081"/>
                    <a:pt x="511343" y="120081"/>
                  </a:cubicBezTo>
                  <a:cubicBezTo>
                    <a:pt x="540058" y="120081"/>
                    <a:pt x="542857" y="82511"/>
                    <a:pt x="542857" y="71656"/>
                  </a:cubicBezTo>
                  <a:lnTo>
                    <a:pt x="476779" y="71656"/>
                  </a:lnTo>
                  <a:close/>
                  <a:moveTo>
                    <a:pt x="476499" y="65807"/>
                  </a:moveTo>
                  <a:lnTo>
                    <a:pt x="554276" y="65807"/>
                  </a:lnTo>
                  <a:cubicBezTo>
                    <a:pt x="560433" y="65807"/>
                    <a:pt x="561245" y="65807"/>
                    <a:pt x="561245" y="71656"/>
                  </a:cubicBezTo>
                  <a:cubicBezTo>
                    <a:pt x="561245" y="99204"/>
                    <a:pt x="546187" y="126201"/>
                    <a:pt x="511343" y="126201"/>
                  </a:cubicBezTo>
                  <a:cubicBezTo>
                    <a:pt x="479018" y="126201"/>
                    <a:pt x="453381" y="97536"/>
                    <a:pt x="453381" y="62751"/>
                  </a:cubicBezTo>
                  <a:cubicBezTo>
                    <a:pt x="453381" y="25451"/>
                    <a:pt x="482628" y="-1546"/>
                    <a:pt x="514701" y="-1546"/>
                  </a:cubicBezTo>
                  <a:cubicBezTo>
                    <a:pt x="548706" y="-1546"/>
                    <a:pt x="561245" y="29354"/>
                    <a:pt x="561245" y="34637"/>
                  </a:cubicBezTo>
                  <a:cubicBezTo>
                    <a:pt x="561245" y="37422"/>
                    <a:pt x="559033" y="37981"/>
                    <a:pt x="557634" y="37981"/>
                  </a:cubicBezTo>
                  <a:cubicBezTo>
                    <a:pt x="555115" y="37981"/>
                    <a:pt x="554555" y="36305"/>
                    <a:pt x="553996" y="34078"/>
                  </a:cubicBezTo>
                  <a:cubicBezTo>
                    <a:pt x="544256" y="5413"/>
                    <a:pt x="519151" y="5413"/>
                    <a:pt x="516353" y="5413"/>
                  </a:cubicBezTo>
                  <a:cubicBezTo>
                    <a:pt x="502443" y="5413"/>
                    <a:pt x="491276" y="13769"/>
                    <a:pt x="484867" y="24063"/>
                  </a:cubicBezTo>
                  <a:cubicBezTo>
                    <a:pt x="476499" y="37422"/>
                    <a:pt x="476499" y="55792"/>
                    <a:pt x="476499" y="65807"/>
                  </a:cubicBezTo>
                  <a:close/>
                  <a:moveTo>
                    <a:pt x="601966" y="62192"/>
                  </a:moveTo>
                  <a:cubicBezTo>
                    <a:pt x="601966" y="107560"/>
                    <a:pt x="624832" y="119252"/>
                    <a:pt x="639609" y="119252"/>
                  </a:cubicBezTo>
                  <a:cubicBezTo>
                    <a:pt x="642128" y="119252"/>
                    <a:pt x="659676" y="118972"/>
                    <a:pt x="669444" y="108948"/>
                  </a:cubicBezTo>
                  <a:cubicBezTo>
                    <a:pt x="658025" y="108109"/>
                    <a:pt x="656346" y="99764"/>
                    <a:pt x="656346" y="96148"/>
                  </a:cubicBezTo>
                  <a:cubicBezTo>
                    <a:pt x="656346" y="88911"/>
                    <a:pt x="661355" y="83348"/>
                    <a:pt x="669164" y="83348"/>
                  </a:cubicBezTo>
                  <a:cubicBezTo>
                    <a:pt x="676412" y="83348"/>
                    <a:pt x="681982" y="88072"/>
                    <a:pt x="681982" y="96428"/>
                  </a:cubicBezTo>
                  <a:cubicBezTo>
                    <a:pt x="681982" y="115349"/>
                    <a:pt x="660795" y="126201"/>
                    <a:pt x="639329" y="126201"/>
                  </a:cubicBezTo>
                  <a:cubicBezTo>
                    <a:pt x="604485" y="126201"/>
                    <a:pt x="578849" y="96148"/>
                    <a:pt x="578849" y="61634"/>
                  </a:cubicBezTo>
                  <a:cubicBezTo>
                    <a:pt x="578849" y="26010"/>
                    <a:pt x="606444" y="-1546"/>
                    <a:pt x="638769" y="-1546"/>
                  </a:cubicBezTo>
                  <a:cubicBezTo>
                    <a:pt x="676133" y="-1546"/>
                    <a:pt x="685061" y="31851"/>
                    <a:pt x="685061" y="34637"/>
                  </a:cubicBezTo>
                  <a:cubicBezTo>
                    <a:pt x="685061" y="37422"/>
                    <a:pt x="682262" y="37422"/>
                    <a:pt x="681422" y="37422"/>
                  </a:cubicBezTo>
                  <a:cubicBezTo>
                    <a:pt x="678931" y="37422"/>
                    <a:pt x="678372" y="36305"/>
                    <a:pt x="677812" y="34637"/>
                  </a:cubicBezTo>
                  <a:cubicBezTo>
                    <a:pt x="669723" y="8757"/>
                    <a:pt x="651588" y="5413"/>
                    <a:pt x="641289" y="5413"/>
                  </a:cubicBezTo>
                  <a:cubicBezTo>
                    <a:pt x="626511" y="5413"/>
                    <a:pt x="601966" y="17385"/>
                    <a:pt x="601966" y="62192"/>
                  </a:cubicBezTo>
                  <a:close/>
                  <a:moveTo>
                    <a:pt x="741399" y="112843"/>
                  </a:moveTo>
                  <a:lnTo>
                    <a:pt x="781253" y="112843"/>
                  </a:lnTo>
                  <a:lnTo>
                    <a:pt x="781253" y="121477"/>
                  </a:lnTo>
                  <a:lnTo>
                    <a:pt x="741399" y="121477"/>
                  </a:lnTo>
                  <a:lnTo>
                    <a:pt x="741399" y="172687"/>
                  </a:lnTo>
                  <a:lnTo>
                    <a:pt x="734430" y="172687"/>
                  </a:lnTo>
                  <a:cubicBezTo>
                    <a:pt x="734150" y="149863"/>
                    <a:pt x="725782" y="120081"/>
                    <a:pt x="698467" y="118972"/>
                  </a:cubicBezTo>
                  <a:lnTo>
                    <a:pt x="698467" y="112843"/>
                  </a:lnTo>
                  <a:lnTo>
                    <a:pt x="722144" y="112843"/>
                  </a:lnTo>
                  <a:lnTo>
                    <a:pt x="722144" y="36034"/>
                  </a:lnTo>
                  <a:cubicBezTo>
                    <a:pt x="722144" y="1798"/>
                    <a:pt x="748088" y="-1546"/>
                    <a:pt x="758108" y="-1546"/>
                  </a:cubicBezTo>
                  <a:cubicBezTo>
                    <a:pt x="777895" y="-1546"/>
                    <a:pt x="785703" y="18222"/>
                    <a:pt x="785703" y="36034"/>
                  </a:cubicBezTo>
                  <a:lnTo>
                    <a:pt x="785703" y="51899"/>
                  </a:lnTo>
                  <a:lnTo>
                    <a:pt x="778734" y="51899"/>
                  </a:lnTo>
                  <a:lnTo>
                    <a:pt x="778734" y="36583"/>
                  </a:lnTo>
                  <a:cubicBezTo>
                    <a:pt x="778734" y="15995"/>
                    <a:pt x="770394" y="5413"/>
                    <a:pt x="760067" y="5413"/>
                  </a:cubicBezTo>
                  <a:cubicBezTo>
                    <a:pt x="741399" y="5413"/>
                    <a:pt x="741399" y="30742"/>
                    <a:pt x="741399" y="35475"/>
                  </a:cubicBezTo>
                  <a:lnTo>
                    <a:pt x="741399" y="11284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0" name="Freeform: Shape 2359">
              <a:extLst>
                <a:ext uri="{FF2B5EF4-FFF2-40B4-BE49-F238E27FC236}">
                  <a16:creationId xmlns:a16="http://schemas.microsoft.com/office/drawing/2014/main" id="{0538F1AF-397F-231C-3169-B9B3AF8F704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 flipV="1">
              <a:off x="4601392" y="-19753441"/>
              <a:ext cx="560139" cy="196217"/>
            </a:xfrm>
            <a:custGeom>
              <a:avLst/>
              <a:gdLst>
                <a:gd name="connsiteX0" fmla="*/ 42933 w 560139"/>
                <a:gd name="connsiteY0" fmla="*/ 112843 h 196217"/>
                <a:gd name="connsiteX1" fmla="*/ 82815 w 560139"/>
                <a:gd name="connsiteY1" fmla="*/ 112843 h 196217"/>
                <a:gd name="connsiteX2" fmla="*/ 82815 w 560139"/>
                <a:gd name="connsiteY2" fmla="*/ 121477 h 196217"/>
                <a:gd name="connsiteX3" fmla="*/ 42933 w 560139"/>
                <a:gd name="connsiteY3" fmla="*/ 121477 h 196217"/>
                <a:gd name="connsiteX4" fmla="*/ 42933 w 560139"/>
                <a:gd name="connsiteY4" fmla="*/ 172686 h 196217"/>
                <a:gd name="connsiteX5" fmla="*/ 35964 w 560139"/>
                <a:gd name="connsiteY5" fmla="*/ 172686 h 196217"/>
                <a:gd name="connsiteX6" fmla="*/ 0 w 560139"/>
                <a:gd name="connsiteY6" fmla="*/ 118972 h 196217"/>
                <a:gd name="connsiteX7" fmla="*/ 0 w 560139"/>
                <a:gd name="connsiteY7" fmla="*/ 112843 h 196217"/>
                <a:gd name="connsiteX8" fmla="*/ 23705 w 560139"/>
                <a:gd name="connsiteY8" fmla="*/ 112843 h 196217"/>
                <a:gd name="connsiteX9" fmla="*/ 23705 w 560139"/>
                <a:gd name="connsiteY9" fmla="*/ 36033 h 196217"/>
                <a:gd name="connsiteX10" fmla="*/ 59669 w 560139"/>
                <a:gd name="connsiteY10" fmla="*/ -1547 h 196217"/>
                <a:gd name="connsiteX11" fmla="*/ 87265 w 560139"/>
                <a:gd name="connsiteY11" fmla="*/ 36033 h 196217"/>
                <a:gd name="connsiteX12" fmla="*/ 87265 w 560139"/>
                <a:gd name="connsiteY12" fmla="*/ 51898 h 196217"/>
                <a:gd name="connsiteX13" fmla="*/ 80296 w 560139"/>
                <a:gd name="connsiteY13" fmla="*/ 51898 h 196217"/>
                <a:gd name="connsiteX14" fmla="*/ 80296 w 560139"/>
                <a:gd name="connsiteY14" fmla="*/ 36582 h 196217"/>
                <a:gd name="connsiteX15" fmla="*/ 61600 w 560139"/>
                <a:gd name="connsiteY15" fmla="*/ 5412 h 196217"/>
                <a:gd name="connsiteX16" fmla="*/ 42933 w 560139"/>
                <a:gd name="connsiteY16" fmla="*/ 35474 h 196217"/>
                <a:gd name="connsiteX17" fmla="*/ 42933 w 560139"/>
                <a:gd name="connsiteY17" fmla="*/ 112843 h 196217"/>
                <a:gd name="connsiteX18" fmla="*/ 133556 w 560139"/>
                <a:gd name="connsiteY18" fmla="*/ 22674 h 196217"/>
                <a:gd name="connsiteX19" fmla="*/ 111810 w 560139"/>
                <a:gd name="connsiteY19" fmla="*/ 10145 h 196217"/>
                <a:gd name="connsiteX20" fmla="*/ 111810 w 560139"/>
                <a:gd name="connsiteY20" fmla="*/ 1517 h 196217"/>
                <a:gd name="connsiteX21" fmla="*/ 143323 w 560139"/>
                <a:gd name="connsiteY21" fmla="*/ 2357 h 196217"/>
                <a:gd name="connsiteX22" fmla="*/ 174529 w 560139"/>
                <a:gd name="connsiteY22" fmla="*/ 1517 h 196217"/>
                <a:gd name="connsiteX23" fmla="*/ 174529 w 560139"/>
                <a:gd name="connsiteY23" fmla="*/ 10145 h 196217"/>
                <a:gd name="connsiteX24" fmla="*/ 152783 w 560139"/>
                <a:gd name="connsiteY24" fmla="*/ 22674 h 196217"/>
                <a:gd name="connsiteX25" fmla="*/ 152783 w 560139"/>
                <a:gd name="connsiteY25" fmla="*/ 73883 h 196217"/>
                <a:gd name="connsiteX26" fmla="*/ 190426 w 560139"/>
                <a:gd name="connsiteY26" fmla="*/ 118412 h 196217"/>
                <a:gd name="connsiteX27" fmla="*/ 211053 w 560139"/>
                <a:gd name="connsiteY27" fmla="*/ 87522 h 196217"/>
                <a:gd name="connsiteX28" fmla="*/ 211053 w 560139"/>
                <a:gd name="connsiteY28" fmla="*/ 22674 h 196217"/>
                <a:gd name="connsiteX29" fmla="*/ 189307 w 560139"/>
                <a:gd name="connsiteY29" fmla="*/ 10145 h 196217"/>
                <a:gd name="connsiteX30" fmla="*/ 189307 w 560139"/>
                <a:gd name="connsiteY30" fmla="*/ 1517 h 196217"/>
                <a:gd name="connsiteX31" fmla="*/ 220820 w 560139"/>
                <a:gd name="connsiteY31" fmla="*/ 2357 h 196217"/>
                <a:gd name="connsiteX32" fmla="*/ 252055 w 560139"/>
                <a:gd name="connsiteY32" fmla="*/ 1517 h 196217"/>
                <a:gd name="connsiteX33" fmla="*/ 252055 w 560139"/>
                <a:gd name="connsiteY33" fmla="*/ 10145 h 196217"/>
                <a:gd name="connsiteX34" fmla="*/ 230280 w 560139"/>
                <a:gd name="connsiteY34" fmla="*/ 18492 h 196217"/>
                <a:gd name="connsiteX35" fmla="*/ 230280 w 560139"/>
                <a:gd name="connsiteY35" fmla="*/ 71656 h 196217"/>
                <a:gd name="connsiteX36" fmla="*/ 221660 w 560139"/>
                <a:gd name="connsiteY36" fmla="*/ 114239 h 196217"/>
                <a:gd name="connsiteX37" fmla="*/ 192385 w 560139"/>
                <a:gd name="connsiteY37" fmla="*/ 124533 h 196217"/>
                <a:gd name="connsiteX38" fmla="*/ 151943 w 560139"/>
                <a:gd name="connsiteY38" fmla="*/ 97256 h 196217"/>
                <a:gd name="connsiteX39" fmla="*/ 151943 w 560139"/>
                <a:gd name="connsiteY39" fmla="*/ 194671 h 196217"/>
                <a:gd name="connsiteX40" fmla="*/ 111810 w 560139"/>
                <a:gd name="connsiteY40" fmla="*/ 191606 h 196217"/>
                <a:gd name="connsiteX41" fmla="*/ 111810 w 560139"/>
                <a:gd name="connsiteY41" fmla="*/ 182979 h 196217"/>
                <a:gd name="connsiteX42" fmla="*/ 133556 w 560139"/>
                <a:gd name="connsiteY42" fmla="*/ 167394 h 196217"/>
                <a:gd name="connsiteX43" fmla="*/ 133556 w 560139"/>
                <a:gd name="connsiteY43" fmla="*/ 22674 h 196217"/>
                <a:gd name="connsiteX44" fmla="*/ 288858 w 560139"/>
                <a:gd name="connsiteY44" fmla="*/ 71656 h 196217"/>
                <a:gd name="connsiteX45" fmla="*/ 323422 w 560139"/>
                <a:gd name="connsiteY45" fmla="*/ 120080 h 196217"/>
                <a:gd name="connsiteX46" fmla="*/ 354936 w 560139"/>
                <a:gd name="connsiteY46" fmla="*/ 71656 h 196217"/>
                <a:gd name="connsiteX47" fmla="*/ 288858 w 560139"/>
                <a:gd name="connsiteY47" fmla="*/ 71656 h 196217"/>
                <a:gd name="connsiteX48" fmla="*/ 288578 w 560139"/>
                <a:gd name="connsiteY48" fmla="*/ 65806 h 196217"/>
                <a:gd name="connsiteX49" fmla="*/ 366383 w 560139"/>
                <a:gd name="connsiteY49" fmla="*/ 65806 h 196217"/>
                <a:gd name="connsiteX50" fmla="*/ 373324 w 560139"/>
                <a:gd name="connsiteY50" fmla="*/ 71656 h 196217"/>
                <a:gd name="connsiteX51" fmla="*/ 323422 w 560139"/>
                <a:gd name="connsiteY51" fmla="*/ 126200 h 196217"/>
                <a:gd name="connsiteX52" fmla="*/ 265460 w 560139"/>
                <a:gd name="connsiteY52" fmla="*/ 62750 h 196217"/>
                <a:gd name="connsiteX53" fmla="*/ 326781 w 560139"/>
                <a:gd name="connsiteY53" fmla="*/ -1547 h 196217"/>
                <a:gd name="connsiteX54" fmla="*/ 373324 w 560139"/>
                <a:gd name="connsiteY54" fmla="*/ 34637 h 196217"/>
                <a:gd name="connsiteX55" fmla="*/ 369713 w 560139"/>
                <a:gd name="connsiteY55" fmla="*/ 37981 h 196217"/>
                <a:gd name="connsiteX56" fmla="*/ 366103 w 560139"/>
                <a:gd name="connsiteY56" fmla="*/ 34077 h 196217"/>
                <a:gd name="connsiteX57" fmla="*/ 328460 w 560139"/>
                <a:gd name="connsiteY57" fmla="*/ 5412 h 196217"/>
                <a:gd name="connsiteX58" fmla="*/ 296946 w 560139"/>
                <a:gd name="connsiteY58" fmla="*/ 24062 h 196217"/>
                <a:gd name="connsiteX59" fmla="*/ 288578 w 560139"/>
                <a:gd name="connsiteY59" fmla="*/ 65806 h 196217"/>
                <a:gd name="connsiteX60" fmla="*/ 430781 w 560139"/>
                <a:gd name="connsiteY60" fmla="*/ 124533 h 196217"/>
                <a:gd name="connsiteX61" fmla="*/ 391739 w 560139"/>
                <a:gd name="connsiteY61" fmla="*/ 121477 h 196217"/>
                <a:gd name="connsiteX62" fmla="*/ 391739 w 560139"/>
                <a:gd name="connsiteY62" fmla="*/ 112843 h 196217"/>
                <a:gd name="connsiteX63" fmla="*/ 412366 w 560139"/>
                <a:gd name="connsiteY63" fmla="*/ 97536 h 196217"/>
                <a:gd name="connsiteX64" fmla="*/ 412366 w 560139"/>
                <a:gd name="connsiteY64" fmla="*/ 22674 h 196217"/>
                <a:gd name="connsiteX65" fmla="*/ 390648 w 560139"/>
                <a:gd name="connsiteY65" fmla="*/ 10145 h 196217"/>
                <a:gd name="connsiteX66" fmla="*/ 390648 w 560139"/>
                <a:gd name="connsiteY66" fmla="*/ 1517 h 196217"/>
                <a:gd name="connsiteX67" fmla="*/ 421294 w 560139"/>
                <a:gd name="connsiteY67" fmla="*/ 2357 h 196217"/>
                <a:gd name="connsiteX68" fmla="*/ 450289 w 560139"/>
                <a:gd name="connsiteY68" fmla="*/ 1517 h 196217"/>
                <a:gd name="connsiteX69" fmla="*/ 450289 w 560139"/>
                <a:gd name="connsiteY69" fmla="*/ 10145 h 196217"/>
                <a:gd name="connsiteX70" fmla="*/ 430781 w 560139"/>
                <a:gd name="connsiteY70" fmla="*/ 22394 h 196217"/>
                <a:gd name="connsiteX71" fmla="*/ 430781 w 560139"/>
                <a:gd name="connsiteY71" fmla="*/ 124533 h 196217"/>
                <a:gd name="connsiteX72" fmla="*/ 431901 w 560139"/>
                <a:gd name="connsiteY72" fmla="*/ 172965 h 196217"/>
                <a:gd name="connsiteX73" fmla="*/ 417124 w 560139"/>
                <a:gd name="connsiteY73" fmla="*/ 187711 h 196217"/>
                <a:gd name="connsiteX74" fmla="*/ 402346 w 560139"/>
                <a:gd name="connsiteY74" fmla="*/ 172965 h 196217"/>
                <a:gd name="connsiteX75" fmla="*/ 417124 w 560139"/>
                <a:gd name="connsiteY75" fmla="*/ 158209 h 196217"/>
                <a:gd name="connsiteX76" fmla="*/ 431901 w 560139"/>
                <a:gd name="connsiteY76" fmla="*/ 172965 h 196217"/>
                <a:gd name="connsiteX77" fmla="*/ 505228 w 560139"/>
                <a:gd name="connsiteY77" fmla="*/ 93920 h 196217"/>
                <a:gd name="connsiteX78" fmla="*/ 505228 w 560139"/>
                <a:gd name="connsiteY78" fmla="*/ 124533 h 196217"/>
                <a:gd name="connsiteX79" fmla="*/ 466493 w 560139"/>
                <a:gd name="connsiteY79" fmla="*/ 121477 h 196217"/>
                <a:gd name="connsiteX80" fmla="*/ 466493 w 560139"/>
                <a:gd name="connsiteY80" fmla="*/ 112843 h 196217"/>
                <a:gd name="connsiteX81" fmla="*/ 488212 w 560139"/>
                <a:gd name="connsiteY81" fmla="*/ 97256 h 196217"/>
                <a:gd name="connsiteX82" fmla="*/ 488212 w 560139"/>
                <a:gd name="connsiteY82" fmla="*/ 22674 h 196217"/>
                <a:gd name="connsiteX83" fmla="*/ 466493 w 560139"/>
                <a:gd name="connsiteY83" fmla="*/ 10145 h 196217"/>
                <a:gd name="connsiteX84" fmla="*/ 466493 w 560139"/>
                <a:gd name="connsiteY84" fmla="*/ 1517 h 196217"/>
                <a:gd name="connsiteX85" fmla="*/ 498259 w 560139"/>
                <a:gd name="connsiteY85" fmla="*/ 2357 h 196217"/>
                <a:gd name="connsiteX86" fmla="*/ 533663 w 560139"/>
                <a:gd name="connsiteY86" fmla="*/ 1517 h 196217"/>
                <a:gd name="connsiteX87" fmla="*/ 533663 w 560139"/>
                <a:gd name="connsiteY87" fmla="*/ 10145 h 196217"/>
                <a:gd name="connsiteX88" fmla="*/ 527814 w 560139"/>
                <a:gd name="connsiteY88" fmla="*/ 10145 h 196217"/>
                <a:gd name="connsiteX89" fmla="*/ 506627 w 560139"/>
                <a:gd name="connsiteY89" fmla="*/ 23225 h 196217"/>
                <a:gd name="connsiteX90" fmla="*/ 506627 w 560139"/>
                <a:gd name="connsiteY90" fmla="*/ 66086 h 196217"/>
                <a:gd name="connsiteX91" fmla="*/ 539513 w 560139"/>
                <a:gd name="connsiteY91" fmla="*/ 118412 h 196217"/>
                <a:gd name="connsiteX92" fmla="*/ 542591 w 560139"/>
                <a:gd name="connsiteY92" fmla="*/ 118133 h 196217"/>
                <a:gd name="connsiteX93" fmla="*/ 536182 w 560139"/>
                <a:gd name="connsiteY93" fmla="*/ 107280 h 196217"/>
                <a:gd name="connsiteX94" fmla="*/ 548160 w 560139"/>
                <a:gd name="connsiteY94" fmla="*/ 95309 h 196217"/>
                <a:gd name="connsiteX95" fmla="*/ 560139 w 560139"/>
                <a:gd name="connsiteY95" fmla="*/ 107560 h 196217"/>
                <a:gd name="connsiteX96" fmla="*/ 539513 w 560139"/>
                <a:gd name="connsiteY96" fmla="*/ 124533 h 196217"/>
                <a:gd name="connsiteX97" fmla="*/ 505228 w 560139"/>
                <a:gd name="connsiteY97" fmla="*/ 93920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60139" h="196217">
                  <a:moveTo>
                    <a:pt x="42933" y="112843"/>
                  </a:moveTo>
                  <a:lnTo>
                    <a:pt x="82815" y="112843"/>
                  </a:lnTo>
                  <a:lnTo>
                    <a:pt x="82815" y="121477"/>
                  </a:lnTo>
                  <a:lnTo>
                    <a:pt x="42933" y="121477"/>
                  </a:lnTo>
                  <a:lnTo>
                    <a:pt x="42933" y="172686"/>
                  </a:lnTo>
                  <a:lnTo>
                    <a:pt x="35964" y="172686"/>
                  </a:lnTo>
                  <a:cubicBezTo>
                    <a:pt x="35684" y="149862"/>
                    <a:pt x="27316" y="120080"/>
                    <a:pt x="0" y="118972"/>
                  </a:cubicBezTo>
                  <a:lnTo>
                    <a:pt x="0" y="112843"/>
                  </a:lnTo>
                  <a:lnTo>
                    <a:pt x="23705" y="112843"/>
                  </a:lnTo>
                  <a:lnTo>
                    <a:pt x="23705" y="36033"/>
                  </a:lnTo>
                  <a:cubicBezTo>
                    <a:pt x="23705" y="1797"/>
                    <a:pt x="49622" y="-1547"/>
                    <a:pt x="59669" y="-1547"/>
                  </a:cubicBezTo>
                  <a:cubicBezTo>
                    <a:pt x="79456" y="-1547"/>
                    <a:pt x="87265" y="18221"/>
                    <a:pt x="87265" y="36033"/>
                  </a:cubicBezTo>
                  <a:lnTo>
                    <a:pt x="87265" y="51898"/>
                  </a:lnTo>
                  <a:lnTo>
                    <a:pt x="80296" y="51898"/>
                  </a:lnTo>
                  <a:lnTo>
                    <a:pt x="80296" y="36582"/>
                  </a:lnTo>
                  <a:cubicBezTo>
                    <a:pt x="80296" y="15994"/>
                    <a:pt x="71928" y="5412"/>
                    <a:pt x="61600" y="5412"/>
                  </a:cubicBezTo>
                  <a:cubicBezTo>
                    <a:pt x="42933" y="5412"/>
                    <a:pt x="42933" y="30742"/>
                    <a:pt x="42933" y="35474"/>
                  </a:cubicBezTo>
                  <a:lnTo>
                    <a:pt x="42933" y="112843"/>
                  </a:lnTo>
                  <a:close/>
                  <a:moveTo>
                    <a:pt x="133556" y="22674"/>
                  </a:moveTo>
                  <a:cubicBezTo>
                    <a:pt x="133556" y="10145"/>
                    <a:pt x="130505" y="10145"/>
                    <a:pt x="111810" y="10145"/>
                  </a:cubicBezTo>
                  <a:lnTo>
                    <a:pt x="111810" y="1517"/>
                  </a:lnTo>
                  <a:cubicBezTo>
                    <a:pt x="121577" y="1797"/>
                    <a:pt x="135795" y="2357"/>
                    <a:pt x="143323" y="2357"/>
                  </a:cubicBezTo>
                  <a:cubicBezTo>
                    <a:pt x="150572" y="2357"/>
                    <a:pt x="165070" y="1797"/>
                    <a:pt x="174529" y="1517"/>
                  </a:cubicBezTo>
                  <a:lnTo>
                    <a:pt x="174529" y="10145"/>
                  </a:lnTo>
                  <a:cubicBezTo>
                    <a:pt x="155862" y="10145"/>
                    <a:pt x="152783" y="10145"/>
                    <a:pt x="152783" y="22674"/>
                  </a:cubicBezTo>
                  <a:lnTo>
                    <a:pt x="152783" y="73883"/>
                  </a:lnTo>
                  <a:cubicBezTo>
                    <a:pt x="152783" y="102827"/>
                    <a:pt x="172598" y="118412"/>
                    <a:pt x="190426" y="118412"/>
                  </a:cubicBezTo>
                  <a:cubicBezTo>
                    <a:pt x="208002" y="118412"/>
                    <a:pt x="211053" y="103387"/>
                    <a:pt x="211053" y="87522"/>
                  </a:cubicBezTo>
                  <a:lnTo>
                    <a:pt x="211053" y="22674"/>
                  </a:lnTo>
                  <a:cubicBezTo>
                    <a:pt x="211053" y="10145"/>
                    <a:pt x="208002" y="10145"/>
                    <a:pt x="189307" y="10145"/>
                  </a:cubicBezTo>
                  <a:lnTo>
                    <a:pt x="189307" y="1517"/>
                  </a:lnTo>
                  <a:cubicBezTo>
                    <a:pt x="199074" y="1797"/>
                    <a:pt x="213292" y="2357"/>
                    <a:pt x="220820" y="2357"/>
                  </a:cubicBezTo>
                  <a:cubicBezTo>
                    <a:pt x="228069" y="2357"/>
                    <a:pt x="242567" y="1797"/>
                    <a:pt x="252055" y="1517"/>
                  </a:cubicBezTo>
                  <a:lnTo>
                    <a:pt x="252055" y="10145"/>
                  </a:lnTo>
                  <a:cubicBezTo>
                    <a:pt x="237557" y="10145"/>
                    <a:pt x="230560" y="10145"/>
                    <a:pt x="230280" y="18492"/>
                  </a:cubicBezTo>
                  <a:lnTo>
                    <a:pt x="230280" y="71656"/>
                  </a:lnTo>
                  <a:cubicBezTo>
                    <a:pt x="230280" y="95588"/>
                    <a:pt x="230280" y="104215"/>
                    <a:pt x="221660" y="114239"/>
                  </a:cubicBezTo>
                  <a:cubicBezTo>
                    <a:pt x="217742" y="118972"/>
                    <a:pt x="208562" y="124533"/>
                    <a:pt x="192385" y="124533"/>
                  </a:cubicBezTo>
                  <a:cubicBezTo>
                    <a:pt x="168960" y="124533"/>
                    <a:pt x="156701" y="107839"/>
                    <a:pt x="151943" y="97256"/>
                  </a:cubicBezTo>
                  <a:lnTo>
                    <a:pt x="151943" y="194671"/>
                  </a:lnTo>
                  <a:lnTo>
                    <a:pt x="111810" y="191606"/>
                  </a:lnTo>
                  <a:lnTo>
                    <a:pt x="111810" y="182979"/>
                  </a:lnTo>
                  <a:cubicBezTo>
                    <a:pt x="131317" y="182979"/>
                    <a:pt x="133556" y="181033"/>
                    <a:pt x="133556" y="167394"/>
                  </a:cubicBezTo>
                  <a:lnTo>
                    <a:pt x="133556" y="22674"/>
                  </a:lnTo>
                  <a:close/>
                  <a:moveTo>
                    <a:pt x="288858" y="71656"/>
                  </a:moveTo>
                  <a:cubicBezTo>
                    <a:pt x="290537" y="113121"/>
                    <a:pt x="313962" y="120080"/>
                    <a:pt x="323422" y="120080"/>
                  </a:cubicBezTo>
                  <a:cubicBezTo>
                    <a:pt x="352137" y="120080"/>
                    <a:pt x="354936" y="82510"/>
                    <a:pt x="354936" y="71656"/>
                  </a:cubicBezTo>
                  <a:lnTo>
                    <a:pt x="288858" y="71656"/>
                  </a:lnTo>
                  <a:close/>
                  <a:moveTo>
                    <a:pt x="288578" y="65806"/>
                  </a:moveTo>
                  <a:lnTo>
                    <a:pt x="366383" y="65806"/>
                  </a:lnTo>
                  <a:cubicBezTo>
                    <a:pt x="372512" y="65806"/>
                    <a:pt x="373324" y="65806"/>
                    <a:pt x="373324" y="71656"/>
                  </a:cubicBezTo>
                  <a:cubicBezTo>
                    <a:pt x="373324" y="99203"/>
                    <a:pt x="358266" y="126200"/>
                    <a:pt x="323422" y="126200"/>
                  </a:cubicBezTo>
                  <a:cubicBezTo>
                    <a:pt x="291097" y="126200"/>
                    <a:pt x="265460" y="97536"/>
                    <a:pt x="265460" y="62750"/>
                  </a:cubicBezTo>
                  <a:cubicBezTo>
                    <a:pt x="265460" y="25450"/>
                    <a:pt x="294707" y="-1547"/>
                    <a:pt x="326781" y="-1547"/>
                  </a:cubicBezTo>
                  <a:cubicBezTo>
                    <a:pt x="360785" y="-1547"/>
                    <a:pt x="373324" y="29353"/>
                    <a:pt x="373324" y="34637"/>
                  </a:cubicBezTo>
                  <a:cubicBezTo>
                    <a:pt x="373324" y="37421"/>
                    <a:pt x="371113" y="37981"/>
                    <a:pt x="369713" y="37981"/>
                  </a:cubicBezTo>
                  <a:cubicBezTo>
                    <a:pt x="367194" y="37981"/>
                    <a:pt x="366635" y="36304"/>
                    <a:pt x="366103" y="34077"/>
                  </a:cubicBezTo>
                  <a:cubicBezTo>
                    <a:pt x="356335" y="5412"/>
                    <a:pt x="331231" y="5412"/>
                    <a:pt x="328460" y="5412"/>
                  </a:cubicBezTo>
                  <a:cubicBezTo>
                    <a:pt x="314522" y="5412"/>
                    <a:pt x="303355" y="13769"/>
                    <a:pt x="296946" y="24062"/>
                  </a:cubicBezTo>
                  <a:cubicBezTo>
                    <a:pt x="288578" y="37421"/>
                    <a:pt x="288578" y="55791"/>
                    <a:pt x="288578" y="65806"/>
                  </a:cubicBezTo>
                  <a:close/>
                  <a:moveTo>
                    <a:pt x="430781" y="124533"/>
                  </a:moveTo>
                  <a:lnTo>
                    <a:pt x="391739" y="121477"/>
                  </a:lnTo>
                  <a:lnTo>
                    <a:pt x="391739" y="112843"/>
                  </a:lnTo>
                  <a:cubicBezTo>
                    <a:pt x="409875" y="112843"/>
                    <a:pt x="412366" y="111175"/>
                    <a:pt x="412366" y="97536"/>
                  </a:cubicBezTo>
                  <a:lnTo>
                    <a:pt x="412366" y="22674"/>
                  </a:lnTo>
                  <a:cubicBezTo>
                    <a:pt x="412366" y="10145"/>
                    <a:pt x="409315" y="10145"/>
                    <a:pt x="390648" y="10145"/>
                  </a:cubicBezTo>
                  <a:lnTo>
                    <a:pt x="390648" y="1517"/>
                  </a:lnTo>
                  <a:cubicBezTo>
                    <a:pt x="399548" y="1797"/>
                    <a:pt x="414605" y="2357"/>
                    <a:pt x="421294" y="2357"/>
                  </a:cubicBezTo>
                  <a:cubicBezTo>
                    <a:pt x="431062" y="2357"/>
                    <a:pt x="440829" y="1797"/>
                    <a:pt x="450289" y="1517"/>
                  </a:cubicBezTo>
                  <a:lnTo>
                    <a:pt x="450289" y="10145"/>
                  </a:lnTo>
                  <a:cubicBezTo>
                    <a:pt x="431901" y="10145"/>
                    <a:pt x="430781" y="11541"/>
                    <a:pt x="430781" y="22394"/>
                  </a:cubicBezTo>
                  <a:lnTo>
                    <a:pt x="430781" y="124533"/>
                  </a:lnTo>
                  <a:close/>
                  <a:moveTo>
                    <a:pt x="431901" y="172965"/>
                  </a:moveTo>
                  <a:cubicBezTo>
                    <a:pt x="431901" y="181871"/>
                    <a:pt x="424932" y="187711"/>
                    <a:pt x="417124" y="187711"/>
                  </a:cubicBezTo>
                  <a:cubicBezTo>
                    <a:pt x="408476" y="187711"/>
                    <a:pt x="402346" y="180194"/>
                    <a:pt x="402346" y="172965"/>
                  </a:cubicBezTo>
                  <a:cubicBezTo>
                    <a:pt x="402346" y="165448"/>
                    <a:pt x="408476" y="158209"/>
                    <a:pt x="417124" y="158209"/>
                  </a:cubicBezTo>
                  <a:cubicBezTo>
                    <a:pt x="424932" y="158209"/>
                    <a:pt x="431901" y="164059"/>
                    <a:pt x="431901" y="172965"/>
                  </a:cubicBezTo>
                  <a:close/>
                  <a:moveTo>
                    <a:pt x="505228" y="93920"/>
                  </a:moveTo>
                  <a:lnTo>
                    <a:pt x="505228" y="124533"/>
                  </a:lnTo>
                  <a:lnTo>
                    <a:pt x="466493" y="121477"/>
                  </a:lnTo>
                  <a:lnTo>
                    <a:pt x="466493" y="112843"/>
                  </a:lnTo>
                  <a:cubicBezTo>
                    <a:pt x="486001" y="112843"/>
                    <a:pt x="488212" y="110895"/>
                    <a:pt x="488212" y="97256"/>
                  </a:cubicBezTo>
                  <a:lnTo>
                    <a:pt x="488212" y="22674"/>
                  </a:lnTo>
                  <a:cubicBezTo>
                    <a:pt x="488212" y="10145"/>
                    <a:pt x="485161" y="10145"/>
                    <a:pt x="466493" y="10145"/>
                  </a:cubicBezTo>
                  <a:lnTo>
                    <a:pt x="466493" y="1517"/>
                  </a:lnTo>
                  <a:cubicBezTo>
                    <a:pt x="477352" y="1797"/>
                    <a:pt x="490451" y="2357"/>
                    <a:pt x="498259" y="2357"/>
                  </a:cubicBezTo>
                  <a:cubicBezTo>
                    <a:pt x="509398" y="2357"/>
                    <a:pt x="522524" y="2357"/>
                    <a:pt x="533663" y="1517"/>
                  </a:cubicBezTo>
                  <a:lnTo>
                    <a:pt x="533663" y="10145"/>
                  </a:lnTo>
                  <a:lnTo>
                    <a:pt x="527814" y="10145"/>
                  </a:lnTo>
                  <a:cubicBezTo>
                    <a:pt x="507187" y="10145"/>
                    <a:pt x="506627" y="13209"/>
                    <a:pt x="506627" y="23225"/>
                  </a:cubicBezTo>
                  <a:lnTo>
                    <a:pt x="506627" y="66086"/>
                  </a:lnTo>
                  <a:cubicBezTo>
                    <a:pt x="506627" y="93642"/>
                    <a:pt x="518326" y="118412"/>
                    <a:pt x="539513" y="118412"/>
                  </a:cubicBezTo>
                  <a:cubicBezTo>
                    <a:pt x="541471" y="118412"/>
                    <a:pt x="542031" y="118412"/>
                    <a:pt x="542591" y="118133"/>
                  </a:cubicBezTo>
                  <a:cubicBezTo>
                    <a:pt x="541752" y="117853"/>
                    <a:pt x="536182" y="114517"/>
                    <a:pt x="536182" y="107280"/>
                  </a:cubicBezTo>
                  <a:cubicBezTo>
                    <a:pt x="536182" y="99483"/>
                    <a:pt x="542031" y="95309"/>
                    <a:pt x="548160" y="95309"/>
                  </a:cubicBezTo>
                  <a:cubicBezTo>
                    <a:pt x="553170" y="95309"/>
                    <a:pt x="560139" y="98653"/>
                    <a:pt x="560139" y="107560"/>
                  </a:cubicBezTo>
                  <a:cubicBezTo>
                    <a:pt x="560139" y="116465"/>
                    <a:pt x="551519" y="124533"/>
                    <a:pt x="539513" y="124533"/>
                  </a:cubicBezTo>
                  <a:cubicBezTo>
                    <a:pt x="519166" y="124533"/>
                    <a:pt x="509146" y="105883"/>
                    <a:pt x="505228" y="9392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1" name="Freeform: Shape 2360">
              <a:extLst>
                <a:ext uri="{FF2B5EF4-FFF2-40B4-BE49-F238E27FC236}">
                  <a16:creationId xmlns:a16="http://schemas.microsoft.com/office/drawing/2014/main" id="{9CD60D45-0975-0B9A-DA42-28485802123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 flipV="1">
              <a:off x="5275032" y="-19686367"/>
              <a:ext cx="122672" cy="127745"/>
            </a:xfrm>
            <a:custGeom>
              <a:avLst/>
              <a:gdLst>
                <a:gd name="connsiteX0" fmla="*/ 89770 w 122672"/>
                <a:gd name="connsiteY0" fmla="*/ 113392 h 127745"/>
                <a:gd name="connsiteX1" fmla="*/ 84199 w 122672"/>
                <a:gd name="connsiteY1" fmla="*/ 100592 h 127745"/>
                <a:gd name="connsiteX2" fmla="*/ 101481 w 122672"/>
                <a:gd name="connsiteY2" fmla="*/ 83060 h 127745"/>
                <a:gd name="connsiteX3" fmla="*/ 119043 w 122672"/>
                <a:gd name="connsiteY3" fmla="*/ 100592 h 127745"/>
                <a:gd name="connsiteX4" fmla="*/ 70537 w 122672"/>
                <a:gd name="connsiteY4" fmla="*/ 126201 h 127745"/>
                <a:gd name="connsiteX5" fmla="*/ 0 w 122672"/>
                <a:gd name="connsiteY5" fmla="*/ 61905 h 127745"/>
                <a:gd name="connsiteX6" fmla="*/ 69146 w 122672"/>
                <a:gd name="connsiteY6" fmla="*/ -1545 h 127745"/>
                <a:gd name="connsiteX7" fmla="*/ 122672 w 122672"/>
                <a:gd name="connsiteY7" fmla="*/ 32681 h 127745"/>
                <a:gd name="connsiteX8" fmla="*/ 115982 w 122672"/>
                <a:gd name="connsiteY8" fmla="*/ 36585 h 127745"/>
                <a:gd name="connsiteX9" fmla="*/ 109291 w 122672"/>
                <a:gd name="connsiteY9" fmla="*/ 32410 h 127745"/>
                <a:gd name="connsiteX10" fmla="*/ 74438 w 122672"/>
                <a:gd name="connsiteY10" fmla="*/ 9588 h 127745"/>
                <a:gd name="connsiteX11" fmla="*/ 35684 w 122672"/>
                <a:gd name="connsiteY11" fmla="*/ 63302 h 127745"/>
                <a:gd name="connsiteX12" fmla="*/ 71648 w 122672"/>
                <a:gd name="connsiteY12" fmla="*/ 115069 h 127745"/>
                <a:gd name="connsiteX13" fmla="*/ 89770 w 122672"/>
                <a:gd name="connsiteY13" fmla="*/ 113392 h 12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672" h="127745">
                  <a:moveTo>
                    <a:pt x="89770" y="113392"/>
                  </a:moveTo>
                  <a:cubicBezTo>
                    <a:pt x="84758" y="108940"/>
                    <a:pt x="84199" y="103099"/>
                    <a:pt x="84199" y="100592"/>
                  </a:cubicBezTo>
                  <a:cubicBezTo>
                    <a:pt x="84199" y="88351"/>
                    <a:pt x="93950" y="83060"/>
                    <a:pt x="101481" y="83060"/>
                  </a:cubicBezTo>
                  <a:cubicBezTo>
                    <a:pt x="110122" y="83060"/>
                    <a:pt x="119043" y="88902"/>
                    <a:pt x="119043" y="100592"/>
                  </a:cubicBezTo>
                  <a:cubicBezTo>
                    <a:pt x="119043" y="124533"/>
                    <a:pt x="86708" y="126201"/>
                    <a:pt x="70537" y="126201"/>
                  </a:cubicBezTo>
                  <a:cubicBezTo>
                    <a:pt x="20632" y="126201"/>
                    <a:pt x="0" y="94192"/>
                    <a:pt x="0" y="61905"/>
                  </a:cubicBezTo>
                  <a:cubicBezTo>
                    <a:pt x="0" y="24893"/>
                    <a:pt x="26212" y="-1545"/>
                    <a:pt x="69146" y="-1545"/>
                  </a:cubicBezTo>
                  <a:cubicBezTo>
                    <a:pt x="114302" y="-1545"/>
                    <a:pt x="122672" y="30734"/>
                    <a:pt x="122672" y="32681"/>
                  </a:cubicBezTo>
                  <a:cubicBezTo>
                    <a:pt x="122672" y="36585"/>
                    <a:pt x="118763" y="36585"/>
                    <a:pt x="115982" y="36585"/>
                  </a:cubicBezTo>
                  <a:cubicBezTo>
                    <a:pt x="110961" y="36585"/>
                    <a:pt x="110682" y="36025"/>
                    <a:pt x="109291" y="32410"/>
                  </a:cubicBezTo>
                  <a:cubicBezTo>
                    <a:pt x="102041" y="14869"/>
                    <a:pt x="88659" y="9588"/>
                    <a:pt x="74438" y="9588"/>
                  </a:cubicBezTo>
                  <a:cubicBezTo>
                    <a:pt x="35684" y="9588"/>
                    <a:pt x="35684" y="50502"/>
                    <a:pt x="35684" y="63302"/>
                  </a:cubicBezTo>
                  <a:cubicBezTo>
                    <a:pt x="35684" y="78887"/>
                    <a:pt x="35684" y="115069"/>
                    <a:pt x="71648" y="115069"/>
                  </a:cubicBezTo>
                  <a:cubicBezTo>
                    <a:pt x="81408" y="115069"/>
                    <a:pt x="86149" y="114231"/>
                    <a:pt x="89770" y="11339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2" name="Freeform: Shape 2361">
              <a:extLst>
                <a:ext uri="{FF2B5EF4-FFF2-40B4-BE49-F238E27FC236}">
                  <a16:creationId xmlns:a16="http://schemas.microsoft.com/office/drawing/2014/main" id="{ED141733-78A7-F00B-0ED7-7BF428AD353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 flipV="1">
              <a:off x="5415935" y="-19748240"/>
              <a:ext cx="376131" cy="88866"/>
            </a:xfrm>
            <a:custGeom>
              <a:avLst/>
              <a:gdLst>
                <a:gd name="connsiteX0" fmla="*/ 66951 w 376131"/>
                <a:gd name="connsiteY0" fmla="*/ 78156 h 88866"/>
                <a:gd name="connsiteX1" fmla="*/ 61493 w 376131"/>
                <a:gd name="connsiteY1" fmla="*/ 69582 h 88866"/>
                <a:gd name="connsiteX2" fmla="*/ 70668 w 376131"/>
                <a:gd name="connsiteY2" fmla="*/ 60423 h 88866"/>
                <a:gd name="connsiteX3" fmla="*/ 80035 w 376131"/>
                <a:gd name="connsiteY3" fmla="*/ 69967 h 88866"/>
                <a:gd name="connsiteX4" fmla="*/ 47430 w 376131"/>
                <a:gd name="connsiteY4" fmla="*/ 87316 h 88866"/>
                <a:gd name="connsiteX5" fmla="*/ 0 w 376131"/>
                <a:gd name="connsiteY5" fmla="*/ 42490 h 88866"/>
                <a:gd name="connsiteX6" fmla="*/ 46459 w 376131"/>
                <a:gd name="connsiteY6" fmla="*/ -1550 h 88866"/>
                <a:gd name="connsiteX7" fmla="*/ 82379 w 376131"/>
                <a:gd name="connsiteY7" fmla="*/ 23779 h 88866"/>
                <a:gd name="connsiteX8" fmla="*/ 79055 w 376131"/>
                <a:gd name="connsiteY8" fmla="*/ 26118 h 88866"/>
                <a:gd name="connsiteX9" fmla="*/ 75347 w 376131"/>
                <a:gd name="connsiteY9" fmla="*/ 22808 h 88866"/>
                <a:gd name="connsiteX10" fmla="*/ 48803 w 376131"/>
                <a:gd name="connsiteY10" fmla="*/ 4683 h 88866"/>
                <a:gd name="connsiteX11" fmla="*/ 17763 w 376131"/>
                <a:gd name="connsiteY11" fmla="*/ 42682 h 88866"/>
                <a:gd name="connsiteX12" fmla="*/ 48016 w 376131"/>
                <a:gd name="connsiteY12" fmla="*/ 81072 h 88866"/>
                <a:gd name="connsiteX13" fmla="*/ 66951 w 376131"/>
                <a:gd name="connsiteY13" fmla="*/ 78156 h 88866"/>
                <a:gd name="connsiteX14" fmla="*/ 193237 w 376131"/>
                <a:gd name="connsiteY14" fmla="*/ 41905 h 88866"/>
                <a:gd name="connsiteX15" fmla="*/ 145414 w 376131"/>
                <a:gd name="connsiteY15" fmla="*/ 87316 h 88866"/>
                <a:gd name="connsiteX16" fmla="*/ 97582 w 376131"/>
                <a:gd name="connsiteY16" fmla="*/ 41905 h 88866"/>
                <a:gd name="connsiteX17" fmla="*/ 145414 w 376131"/>
                <a:gd name="connsiteY17" fmla="*/ -1550 h 88866"/>
                <a:gd name="connsiteX18" fmla="*/ 193237 w 376131"/>
                <a:gd name="connsiteY18" fmla="*/ 41905 h 88866"/>
                <a:gd name="connsiteX19" fmla="*/ 145414 w 376131"/>
                <a:gd name="connsiteY19" fmla="*/ 4683 h 88866"/>
                <a:gd name="connsiteX20" fmla="*/ 121205 w 376131"/>
                <a:gd name="connsiteY20" fmla="*/ 16575 h 88866"/>
                <a:gd name="connsiteX21" fmla="*/ 115353 w 376131"/>
                <a:gd name="connsiteY21" fmla="*/ 43659 h 88866"/>
                <a:gd name="connsiteX22" fmla="*/ 122377 w 376131"/>
                <a:gd name="connsiteY22" fmla="*/ 71913 h 88866"/>
                <a:gd name="connsiteX23" fmla="*/ 145414 w 376131"/>
                <a:gd name="connsiteY23" fmla="*/ 81859 h 88866"/>
                <a:gd name="connsiteX24" fmla="*/ 169422 w 376131"/>
                <a:gd name="connsiteY24" fmla="*/ 70360 h 88866"/>
                <a:gd name="connsiteX25" fmla="*/ 175474 w 376131"/>
                <a:gd name="connsiteY25" fmla="*/ 43659 h 88866"/>
                <a:gd name="connsiteX26" fmla="*/ 169229 w 376131"/>
                <a:gd name="connsiteY26" fmla="*/ 15991 h 88866"/>
                <a:gd name="connsiteX27" fmla="*/ 145414 w 376131"/>
                <a:gd name="connsiteY27" fmla="*/ 4683 h 88866"/>
                <a:gd name="connsiteX28" fmla="*/ 361491 w 376131"/>
                <a:gd name="connsiteY28" fmla="*/ 59446 h 88866"/>
                <a:gd name="connsiteX29" fmla="*/ 332211 w 376131"/>
                <a:gd name="connsiteY29" fmla="*/ 86338 h 88866"/>
                <a:gd name="connsiteX30" fmla="*/ 300977 w 376131"/>
                <a:gd name="connsiteY30" fmla="*/ 68211 h 88866"/>
                <a:gd name="connsiteX31" fmla="*/ 272281 w 376131"/>
                <a:gd name="connsiteY31" fmla="*/ 86338 h 88866"/>
                <a:gd name="connsiteX32" fmla="*/ 240464 w 376131"/>
                <a:gd name="connsiteY32" fmla="*/ 67435 h 88866"/>
                <a:gd name="connsiteX33" fmla="*/ 240263 w 376131"/>
                <a:gd name="connsiteY33" fmla="*/ 67435 h 88866"/>
                <a:gd name="connsiteX34" fmla="*/ 240263 w 376131"/>
                <a:gd name="connsiteY34" fmla="*/ 86338 h 88866"/>
                <a:gd name="connsiteX35" fmla="*/ 211567 w 376131"/>
                <a:gd name="connsiteY35" fmla="*/ 84198 h 88866"/>
                <a:gd name="connsiteX36" fmla="*/ 211567 w 376131"/>
                <a:gd name="connsiteY36" fmla="*/ 77179 h 88866"/>
                <a:gd name="connsiteX37" fmla="*/ 226208 w 376131"/>
                <a:gd name="connsiteY37" fmla="*/ 66265 h 88866"/>
                <a:gd name="connsiteX38" fmla="*/ 226208 w 376131"/>
                <a:gd name="connsiteY38" fmla="*/ 15789 h 88866"/>
                <a:gd name="connsiteX39" fmla="*/ 211567 w 376131"/>
                <a:gd name="connsiteY39" fmla="*/ 7416 h 88866"/>
                <a:gd name="connsiteX40" fmla="*/ 211567 w 376131"/>
                <a:gd name="connsiteY40" fmla="*/ 395 h 88866"/>
                <a:gd name="connsiteX41" fmla="*/ 233825 w 376131"/>
                <a:gd name="connsiteY41" fmla="*/ 1173 h 88866"/>
                <a:gd name="connsiteX42" fmla="*/ 256277 w 376131"/>
                <a:gd name="connsiteY42" fmla="*/ 395 h 88866"/>
                <a:gd name="connsiteX43" fmla="*/ 256277 w 376131"/>
                <a:gd name="connsiteY43" fmla="*/ 7416 h 88866"/>
                <a:gd name="connsiteX44" fmla="*/ 241636 w 376131"/>
                <a:gd name="connsiteY44" fmla="*/ 15789 h 88866"/>
                <a:gd name="connsiteX45" fmla="*/ 241636 w 376131"/>
                <a:gd name="connsiteY45" fmla="*/ 50871 h 88866"/>
                <a:gd name="connsiteX46" fmla="*/ 270716 w 376131"/>
                <a:gd name="connsiteY46" fmla="*/ 80881 h 88866"/>
                <a:gd name="connsiteX47" fmla="*/ 286144 w 376131"/>
                <a:gd name="connsiteY47" fmla="*/ 60223 h 88866"/>
                <a:gd name="connsiteX48" fmla="*/ 286144 w 376131"/>
                <a:gd name="connsiteY48" fmla="*/ 15789 h 88866"/>
                <a:gd name="connsiteX49" fmla="*/ 271503 w 376131"/>
                <a:gd name="connsiteY49" fmla="*/ 7416 h 88866"/>
                <a:gd name="connsiteX50" fmla="*/ 271503 w 376131"/>
                <a:gd name="connsiteY50" fmla="*/ 395 h 88866"/>
                <a:gd name="connsiteX51" fmla="*/ 293753 w 376131"/>
                <a:gd name="connsiteY51" fmla="*/ 1173 h 88866"/>
                <a:gd name="connsiteX52" fmla="*/ 316205 w 376131"/>
                <a:gd name="connsiteY52" fmla="*/ 395 h 88866"/>
                <a:gd name="connsiteX53" fmla="*/ 316205 w 376131"/>
                <a:gd name="connsiteY53" fmla="*/ 7416 h 88866"/>
                <a:gd name="connsiteX54" fmla="*/ 301564 w 376131"/>
                <a:gd name="connsiteY54" fmla="*/ 15789 h 88866"/>
                <a:gd name="connsiteX55" fmla="*/ 301564 w 376131"/>
                <a:gd name="connsiteY55" fmla="*/ 50871 h 88866"/>
                <a:gd name="connsiteX56" fmla="*/ 330643 w 376131"/>
                <a:gd name="connsiteY56" fmla="*/ 80881 h 88866"/>
                <a:gd name="connsiteX57" fmla="*/ 346073 w 376131"/>
                <a:gd name="connsiteY57" fmla="*/ 60223 h 88866"/>
                <a:gd name="connsiteX58" fmla="*/ 346073 w 376131"/>
                <a:gd name="connsiteY58" fmla="*/ 15789 h 88866"/>
                <a:gd name="connsiteX59" fmla="*/ 331433 w 376131"/>
                <a:gd name="connsiteY59" fmla="*/ 7416 h 88866"/>
                <a:gd name="connsiteX60" fmla="*/ 331433 w 376131"/>
                <a:gd name="connsiteY60" fmla="*/ 395 h 88866"/>
                <a:gd name="connsiteX61" fmla="*/ 353683 w 376131"/>
                <a:gd name="connsiteY61" fmla="*/ 1173 h 88866"/>
                <a:gd name="connsiteX62" fmla="*/ 376131 w 376131"/>
                <a:gd name="connsiteY62" fmla="*/ 395 h 88866"/>
                <a:gd name="connsiteX63" fmla="*/ 376131 w 376131"/>
                <a:gd name="connsiteY63" fmla="*/ 7416 h 88866"/>
                <a:gd name="connsiteX64" fmla="*/ 361491 w 376131"/>
                <a:gd name="connsiteY64" fmla="*/ 15789 h 88866"/>
                <a:gd name="connsiteX65" fmla="*/ 361491 w 376131"/>
                <a:gd name="connsiteY65" fmla="*/ 59446 h 8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76131" h="88866">
                  <a:moveTo>
                    <a:pt x="66951" y="78156"/>
                  </a:moveTo>
                  <a:cubicBezTo>
                    <a:pt x="63444" y="76594"/>
                    <a:pt x="61493" y="73477"/>
                    <a:pt x="61493" y="69582"/>
                  </a:cubicBezTo>
                  <a:cubicBezTo>
                    <a:pt x="61493" y="64318"/>
                    <a:pt x="65202" y="60423"/>
                    <a:pt x="70668" y="60423"/>
                  </a:cubicBezTo>
                  <a:cubicBezTo>
                    <a:pt x="75933" y="60423"/>
                    <a:pt x="80035" y="63733"/>
                    <a:pt x="80035" y="69967"/>
                  </a:cubicBezTo>
                  <a:cubicBezTo>
                    <a:pt x="80035" y="87316"/>
                    <a:pt x="52896" y="87316"/>
                    <a:pt x="47430" y="87316"/>
                  </a:cubicBezTo>
                  <a:cubicBezTo>
                    <a:pt x="18148" y="87316"/>
                    <a:pt x="0" y="64903"/>
                    <a:pt x="0" y="42490"/>
                  </a:cubicBezTo>
                  <a:cubicBezTo>
                    <a:pt x="0" y="17938"/>
                    <a:pt x="20885" y="-1550"/>
                    <a:pt x="46459" y="-1550"/>
                  </a:cubicBezTo>
                  <a:cubicBezTo>
                    <a:pt x="75548" y="-1550"/>
                    <a:pt x="82379" y="21448"/>
                    <a:pt x="82379" y="23779"/>
                  </a:cubicBezTo>
                  <a:cubicBezTo>
                    <a:pt x="82379" y="26118"/>
                    <a:pt x="79843" y="26118"/>
                    <a:pt x="79055" y="26118"/>
                  </a:cubicBezTo>
                  <a:cubicBezTo>
                    <a:pt x="76519" y="26118"/>
                    <a:pt x="76327" y="25533"/>
                    <a:pt x="75347" y="22808"/>
                  </a:cubicBezTo>
                  <a:cubicBezTo>
                    <a:pt x="71053" y="10724"/>
                    <a:pt x="60706" y="4683"/>
                    <a:pt x="48803" y="4683"/>
                  </a:cubicBezTo>
                  <a:cubicBezTo>
                    <a:pt x="35334" y="4683"/>
                    <a:pt x="17763" y="14619"/>
                    <a:pt x="17763" y="42682"/>
                  </a:cubicBezTo>
                  <a:cubicBezTo>
                    <a:pt x="17763" y="67435"/>
                    <a:pt x="29868" y="81072"/>
                    <a:pt x="48016" y="81072"/>
                  </a:cubicBezTo>
                  <a:cubicBezTo>
                    <a:pt x="50561" y="81072"/>
                    <a:pt x="59928" y="81072"/>
                    <a:pt x="66951" y="78156"/>
                  </a:cubicBezTo>
                  <a:close/>
                  <a:moveTo>
                    <a:pt x="193237" y="41905"/>
                  </a:moveTo>
                  <a:cubicBezTo>
                    <a:pt x="193237" y="66265"/>
                    <a:pt x="172352" y="87316"/>
                    <a:pt x="145414" y="87316"/>
                  </a:cubicBezTo>
                  <a:cubicBezTo>
                    <a:pt x="118476" y="87316"/>
                    <a:pt x="97582" y="66265"/>
                    <a:pt x="97582" y="41905"/>
                  </a:cubicBezTo>
                  <a:cubicBezTo>
                    <a:pt x="97582" y="17737"/>
                    <a:pt x="119062" y="-1550"/>
                    <a:pt x="145414" y="-1550"/>
                  </a:cubicBezTo>
                  <a:cubicBezTo>
                    <a:pt x="171766" y="-1550"/>
                    <a:pt x="193237" y="17737"/>
                    <a:pt x="193237" y="41905"/>
                  </a:cubicBezTo>
                  <a:close/>
                  <a:moveTo>
                    <a:pt x="145414" y="4683"/>
                  </a:moveTo>
                  <a:cubicBezTo>
                    <a:pt x="138190" y="4683"/>
                    <a:pt x="127650" y="7024"/>
                    <a:pt x="121205" y="16575"/>
                  </a:cubicBezTo>
                  <a:cubicBezTo>
                    <a:pt x="115940" y="24565"/>
                    <a:pt x="115353" y="34693"/>
                    <a:pt x="115353" y="43659"/>
                  </a:cubicBezTo>
                  <a:cubicBezTo>
                    <a:pt x="115353" y="52041"/>
                    <a:pt x="115546" y="63540"/>
                    <a:pt x="122377" y="71913"/>
                  </a:cubicBezTo>
                  <a:cubicBezTo>
                    <a:pt x="127257" y="77571"/>
                    <a:pt x="135461" y="81859"/>
                    <a:pt x="145414" y="81859"/>
                  </a:cubicBezTo>
                  <a:cubicBezTo>
                    <a:pt x="156932" y="81859"/>
                    <a:pt x="165127" y="76402"/>
                    <a:pt x="169422" y="70360"/>
                  </a:cubicBezTo>
                  <a:cubicBezTo>
                    <a:pt x="174888" y="62754"/>
                    <a:pt x="175474" y="53011"/>
                    <a:pt x="175474" y="43659"/>
                  </a:cubicBezTo>
                  <a:cubicBezTo>
                    <a:pt x="175474" y="34307"/>
                    <a:pt x="174888" y="23980"/>
                    <a:pt x="169229" y="15991"/>
                  </a:cubicBezTo>
                  <a:cubicBezTo>
                    <a:pt x="163956" y="8577"/>
                    <a:pt x="154982" y="4683"/>
                    <a:pt x="145414" y="4683"/>
                  </a:cubicBezTo>
                  <a:close/>
                  <a:moveTo>
                    <a:pt x="361491" y="59446"/>
                  </a:moveTo>
                  <a:cubicBezTo>
                    <a:pt x="361491" y="76402"/>
                    <a:pt x="353095" y="86338"/>
                    <a:pt x="332211" y="86338"/>
                  </a:cubicBezTo>
                  <a:cubicBezTo>
                    <a:pt x="316790" y="86338"/>
                    <a:pt x="306244" y="77955"/>
                    <a:pt x="300977" y="68211"/>
                  </a:cubicBezTo>
                  <a:cubicBezTo>
                    <a:pt x="297067" y="82051"/>
                    <a:pt x="286530" y="86338"/>
                    <a:pt x="272281" y="86338"/>
                  </a:cubicBezTo>
                  <a:cubicBezTo>
                    <a:pt x="256277" y="86338"/>
                    <a:pt x="245930" y="77571"/>
                    <a:pt x="240464" y="67435"/>
                  </a:cubicBezTo>
                  <a:lnTo>
                    <a:pt x="240263" y="67435"/>
                  </a:lnTo>
                  <a:lnTo>
                    <a:pt x="240263" y="86338"/>
                  </a:lnTo>
                  <a:lnTo>
                    <a:pt x="211567" y="84198"/>
                  </a:lnTo>
                  <a:lnTo>
                    <a:pt x="211567" y="77179"/>
                  </a:lnTo>
                  <a:cubicBezTo>
                    <a:pt x="224651" y="77179"/>
                    <a:pt x="226208" y="75817"/>
                    <a:pt x="226208" y="66265"/>
                  </a:cubicBezTo>
                  <a:lnTo>
                    <a:pt x="226208" y="15789"/>
                  </a:lnTo>
                  <a:cubicBezTo>
                    <a:pt x="226208" y="7416"/>
                    <a:pt x="224258" y="7416"/>
                    <a:pt x="211567" y="7416"/>
                  </a:cubicBezTo>
                  <a:lnTo>
                    <a:pt x="211567" y="395"/>
                  </a:lnTo>
                  <a:cubicBezTo>
                    <a:pt x="211960" y="395"/>
                    <a:pt x="225622" y="1173"/>
                    <a:pt x="233825" y="1173"/>
                  </a:cubicBezTo>
                  <a:cubicBezTo>
                    <a:pt x="241050" y="1173"/>
                    <a:pt x="254519" y="588"/>
                    <a:pt x="256277" y="395"/>
                  </a:cubicBezTo>
                  <a:lnTo>
                    <a:pt x="256277" y="7416"/>
                  </a:lnTo>
                  <a:cubicBezTo>
                    <a:pt x="243586" y="7416"/>
                    <a:pt x="241636" y="7416"/>
                    <a:pt x="241636" y="15789"/>
                  </a:cubicBezTo>
                  <a:lnTo>
                    <a:pt x="241636" y="50871"/>
                  </a:lnTo>
                  <a:cubicBezTo>
                    <a:pt x="241636" y="71328"/>
                    <a:pt x="257833" y="80881"/>
                    <a:pt x="270716" y="80881"/>
                  </a:cubicBezTo>
                  <a:cubicBezTo>
                    <a:pt x="284386" y="80881"/>
                    <a:pt x="286144" y="70167"/>
                    <a:pt x="286144" y="60223"/>
                  </a:cubicBezTo>
                  <a:lnTo>
                    <a:pt x="286144" y="15789"/>
                  </a:lnTo>
                  <a:cubicBezTo>
                    <a:pt x="286144" y="7416"/>
                    <a:pt x="284185" y="7416"/>
                    <a:pt x="271503" y="7416"/>
                  </a:cubicBezTo>
                  <a:lnTo>
                    <a:pt x="271503" y="395"/>
                  </a:lnTo>
                  <a:cubicBezTo>
                    <a:pt x="271890" y="395"/>
                    <a:pt x="285559" y="1173"/>
                    <a:pt x="293753" y="1173"/>
                  </a:cubicBezTo>
                  <a:cubicBezTo>
                    <a:pt x="300977" y="1173"/>
                    <a:pt x="314447" y="588"/>
                    <a:pt x="316205" y="395"/>
                  </a:cubicBezTo>
                  <a:lnTo>
                    <a:pt x="316205" y="7416"/>
                  </a:lnTo>
                  <a:cubicBezTo>
                    <a:pt x="303515" y="7416"/>
                    <a:pt x="301564" y="7416"/>
                    <a:pt x="301564" y="15789"/>
                  </a:cubicBezTo>
                  <a:lnTo>
                    <a:pt x="301564" y="50871"/>
                  </a:lnTo>
                  <a:cubicBezTo>
                    <a:pt x="301564" y="71328"/>
                    <a:pt x="317761" y="80881"/>
                    <a:pt x="330643" y="80881"/>
                  </a:cubicBezTo>
                  <a:cubicBezTo>
                    <a:pt x="344316" y="80881"/>
                    <a:pt x="346073" y="70167"/>
                    <a:pt x="346073" y="60223"/>
                  </a:cubicBezTo>
                  <a:lnTo>
                    <a:pt x="346073" y="15789"/>
                  </a:lnTo>
                  <a:cubicBezTo>
                    <a:pt x="346073" y="7416"/>
                    <a:pt x="344122" y="7416"/>
                    <a:pt x="331433" y="7416"/>
                  </a:cubicBezTo>
                  <a:lnTo>
                    <a:pt x="331433" y="395"/>
                  </a:lnTo>
                  <a:cubicBezTo>
                    <a:pt x="331816" y="395"/>
                    <a:pt x="345485" y="1173"/>
                    <a:pt x="353683" y="1173"/>
                  </a:cubicBezTo>
                  <a:cubicBezTo>
                    <a:pt x="360906" y="1173"/>
                    <a:pt x="374374" y="588"/>
                    <a:pt x="376131" y="395"/>
                  </a:cubicBezTo>
                  <a:lnTo>
                    <a:pt x="376131" y="7416"/>
                  </a:lnTo>
                  <a:cubicBezTo>
                    <a:pt x="363442" y="7416"/>
                    <a:pt x="361491" y="7416"/>
                    <a:pt x="361491" y="15789"/>
                  </a:cubicBezTo>
                  <a:lnTo>
                    <a:pt x="361491" y="5944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3" name="Freeform: Shape 2362">
              <a:extLst>
                <a:ext uri="{FF2B5EF4-FFF2-40B4-BE49-F238E27FC236}">
                  <a16:creationId xmlns:a16="http://schemas.microsoft.com/office/drawing/2014/main" id="{8ACCDCB2-E4A6-1ECC-0B03-438304C1913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 flipV="1">
              <a:off x="5838309" y="-19589792"/>
              <a:ext cx="32622" cy="83218"/>
            </a:xfrm>
            <a:custGeom>
              <a:avLst/>
              <a:gdLst>
                <a:gd name="connsiteX0" fmla="*/ 32623 w 32622"/>
                <a:gd name="connsiteY0" fmla="*/ 52455 h 83218"/>
                <a:gd name="connsiteX1" fmla="*/ 14781 w 32622"/>
                <a:gd name="connsiteY1" fmla="*/ 81679 h 83218"/>
                <a:gd name="connsiteX2" fmla="*/ 0 w 32622"/>
                <a:gd name="connsiteY2" fmla="*/ 66923 h 83218"/>
                <a:gd name="connsiteX3" fmla="*/ 14781 w 32622"/>
                <a:gd name="connsiteY3" fmla="*/ 52175 h 83218"/>
                <a:gd name="connsiteX4" fmla="*/ 25372 w 32622"/>
                <a:gd name="connsiteY4" fmla="*/ 56070 h 83218"/>
                <a:gd name="connsiteX5" fmla="*/ 25932 w 32622"/>
                <a:gd name="connsiteY5" fmla="*/ 56629 h 83218"/>
                <a:gd name="connsiteX6" fmla="*/ 26492 w 32622"/>
                <a:gd name="connsiteY6" fmla="*/ 52455 h 83218"/>
                <a:gd name="connsiteX7" fmla="*/ 6411 w 32622"/>
                <a:gd name="connsiteY7" fmla="*/ 4581 h 83218"/>
                <a:gd name="connsiteX8" fmla="*/ 4461 w 32622"/>
                <a:gd name="connsiteY8" fmla="*/ 1525 h 83218"/>
                <a:gd name="connsiteX9" fmla="*/ 7251 w 32622"/>
                <a:gd name="connsiteY9" fmla="*/ -1539 h 83218"/>
                <a:gd name="connsiteX10" fmla="*/ 32623 w 32622"/>
                <a:gd name="connsiteY10" fmla="*/ 52455 h 8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22" h="83218">
                  <a:moveTo>
                    <a:pt x="32623" y="52455"/>
                  </a:moveTo>
                  <a:cubicBezTo>
                    <a:pt x="32623" y="70267"/>
                    <a:pt x="25932" y="81679"/>
                    <a:pt x="14781" y="81679"/>
                  </a:cubicBezTo>
                  <a:cubicBezTo>
                    <a:pt x="5020" y="81679"/>
                    <a:pt x="0" y="74162"/>
                    <a:pt x="0" y="66923"/>
                  </a:cubicBezTo>
                  <a:cubicBezTo>
                    <a:pt x="0" y="59694"/>
                    <a:pt x="4740" y="52175"/>
                    <a:pt x="14781" y="52175"/>
                  </a:cubicBezTo>
                  <a:cubicBezTo>
                    <a:pt x="19241" y="52175"/>
                    <a:pt x="22582" y="53843"/>
                    <a:pt x="25372" y="56070"/>
                  </a:cubicBezTo>
                  <a:lnTo>
                    <a:pt x="25932" y="56629"/>
                  </a:lnTo>
                  <a:cubicBezTo>
                    <a:pt x="26212" y="56629"/>
                    <a:pt x="26492" y="56350"/>
                    <a:pt x="26492" y="52455"/>
                  </a:cubicBezTo>
                  <a:cubicBezTo>
                    <a:pt x="26492" y="34644"/>
                    <a:pt x="18681" y="17661"/>
                    <a:pt x="6411" y="4581"/>
                  </a:cubicBezTo>
                  <a:cubicBezTo>
                    <a:pt x="4740" y="2915"/>
                    <a:pt x="4461" y="2635"/>
                    <a:pt x="4461" y="1525"/>
                  </a:cubicBezTo>
                  <a:cubicBezTo>
                    <a:pt x="4461" y="-429"/>
                    <a:pt x="5860" y="-1539"/>
                    <a:pt x="7251" y="-1539"/>
                  </a:cubicBezTo>
                  <a:cubicBezTo>
                    <a:pt x="10600" y="-1539"/>
                    <a:pt x="32623" y="20446"/>
                    <a:pt x="32623" y="5245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4" name="Freeform: Shape 2363">
              <a:extLst>
                <a:ext uri="{FF2B5EF4-FFF2-40B4-BE49-F238E27FC236}">
                  <a16:creationId xmlns:a16="http://schemas.microsoft.com/office/drawing/2014/main" id="{641DB886-BA98-C750-A063-EABB786ACBB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 flipV="1">
              <a:off x="5993014" y="-19753441"/>
              <a:ext cx="429373" cy="196217"/>
            </a:xfrm>
            <a:custGeom>
              <a:avLst/>
              <a:gdLst>
                <a:gd name="connsiteX0" fmla="*/ 81129 w 429373"/>
                <a:gd name="connsiteY0" fmla="*/ 22674 h 196217"/>
                <a:gd name="connsiteX1" fmla="*/ 102870 w 429373"/>
                <a:gd name="connsiteY1" fmla="*/ -149 h 196217"/>
                <a:gd name="connsiteX2" fmla="*/ 125733 w 429373"/>
                <a:gd name="connsiteY2" fmla="*/ 26289 h 196217"/>
                <a:gd name="connsiteX3" fmla="*/ 125733 w 429373"/>
                <a:gd name="connsiteY3" fmla="*/ 41874 h 196217"/>
                <a:gd name="connsiteX4" fmla="*/ 118764 w 429373"/>
                <a:gd name="connsiteY4" fmla="*/ 41874 h 196217"/>
                <a:gd name="connsiteX5" fmla="*/ 118764 w 429373"/>
                <a:gd name="connsiteY5" fmla="*/ 26289 h 196217"/>
                <a:gd name="connsiteX6" fmla="*/ 108722 w 429373"/>
                <a:gd name="connsiteY6" fmla="*/ 8477 h 196217"/>
                <a:gd name="connsiteX7" fmla="*/ 98411 w 429373"/>
                <a:gd name="connsiteY7" fmla="*/ 22394 h 196217"/>
                <a:gd name="connsiteX8" fmla="*/ 98411 w 429373"/>
                <a:gd name="connsiteY8" fmla="*/ 78056 h 196217"/>
                <a:gd name="connsiteX9" fmla="*/ 88370 w 429373"/>
                <a:gd name="connsiteY9" fmla="*/ 110895 h 196217"/>
                <a:gd name="connsiteX10" fmla="*/ 50176 w 429373"/>
                <a:gd name="connsiteY10" fmla="*/ 126200 h 196217"/>
                <a:gd name="connsiteX11" fmla="*/ 8082 w 429373"/>
                <a:gd name="connsiteY11" fmla="*/ 94751 h 196217"/>
                <a:gd name="connsiteX12" fmla="*/ 20903 w 429373"/>
                <a:gd name="connsiteY12" fmla="*/ 81671 h 196217"/>
                <a:gd name="connsiteX13" fmla="*/ 33733 w 429373"/>
                <a:gd name="connsiteY13" fmla="*/ 94480 h 196217"/>
                <a:gd name="connsiteX14" fmla="*/ 19512 w 429373"/>
                <a:gd name="connsiteY14" fmla="*/ 107280 h 196217"/>
                <a:gd name="connsiteX15" fmla="*/ 49625 w 429373"/>
                <a:gd name="connsiteY15" fmla="*/ 120080 h 196217"/>
                <a:gd name="connsiteX16" fmla="*/ 79178 w 429373"/>
                <a:gd name="connsiteY16" fmla="*/ 84456 h 196217"/>
                <a:gd name="connsiteX17" fmla="*/ 79178 w 429373"/>
                <a:gd name="connsiteY17" fmla="*/ 74163 h 196217"/>
                <a:gd name="connsiteX18" fmla="*/ 27874 w 429373"/>
                <a:gd name="connsiteY18" fmla="*/ 64139 h 196217"/>
                <a:gd name="connsiteX19" fmla="*/ 0 w 429373"/>
                <a:gd name="connsiteY19" fmla="*/ 27957 h 196217"/>
                <a:gd name="connsiteX20" fmla="*/ 44605 w 429373"/>
                <a:gd name="connsiteY20" fmla="*/ -1547 h 196217"/>
                <a:gd name="connsiteX21" fmla="*/ 81129 w 429373"/>
                <a:gd name="connsiteY21" fmla="*/ 22674 h 196217"/>
                <a:gd name="connsiteX22" fmla="*/ 79178 w 429373"/>
                <a:gd name="connsiteY22" fmla="*/ 68313 h 196217"/>
                <a:gd name="connsiteX23" fmla="*/ 79178 w 429373"/>
                <a:gd name="connsiteY23" fmla="*/ 40486 h 196217"/>
                <a:gd name="connsiteX24" fmla="*/ 46555 w 429373"/>
                <a:gd name="connsiteY24" fmla="*/ 4584 h 196217"/>
                <a:gd name="connsiteX25" fmla="*/ 21463 w 429373"/>
                <a:gd name="connsiteY25" fmla="*/ 28236 h 196217"/>
                <a:gd name="connsiteX26" fmla="*/ 79178 w 429373"/>
                <a:gd name="connsiteY26" fmla="*/ 68313 h 196217"/>
                <a:gd name="connsiteX27" fmla="*/ 158366 w 429373"/>
                <a:gd name="connsiteY27" fmla="*/ 97256 h 196217"/>
                <a:gd name="connsiteX28" fmla="*/ 158366 w 429373"/>
                <a:gd name="connsiteY28" fmla="*/ 22674 h 196217"/>
                <a:gd name="connsiteX29" fmla="*/ 136622 w 429373"/>
                <a:gd name="connsiteY29" fmla="*/ 10145 h 196217"/>
                <a:gd name="connsiteX30" fmla="*/ 136622 w 429373"/>
                <a:gd name="connsiteY30" fmla="*/ 1517 h 196217"/>
                <a:gd name="connsiteX31" fmla="*/ 168125 w 429373"/>
                <a:gd name="connsiteY31" fmla="*/ 2357 h 196217"/>
                <a:gd name="connsiteX32" fmla="*/ 199348 w 429373"/>
                <a:gd name="connsiteY32" fmla="*/ 1517 h 196217"/>
                <a:gd name="connsiteX33" fmla="*/ 199348 w 429373"/>
                <a:gd name="connsiteY33" fmla="*/ 10145 h 196217"/>
                <a:gd name="connsiteX34" fmla="*/ 177607 w 429373"/>
                <a:gd name="connsiteY34" fmla="*/ 22674 h 196217"/>
                <a:gd name="connsiteX35" fmla="*/ 177607 w 429373"/>
                <a:gd name="connsiteY35" fmla="*/ 73883 h 196217"/>
                <a:gd name="connsiteX36" fmla="*/ 215239 w 429373"/>
                <a:gd name="connsiteY36" fmla="*/ 118412 h 196217"/>
                <a:gd name="connsiteX37" fmla="*/ 235871 w 429373"/>
                <a:gd name="connsiteY37" fmla="*/ 87522 h 196217"/>
                <a:gd name="connsiteX38" fmla="*/ 235871 w 429373"/>
                <a:gd name="connsiteY38" fmla="*/ 22674 h 196217"/>
                <a:gd name="connsiteX39" fmla="*/ 214131 w 429373"/>
                <a:gd name="connsiteY39" fmla="*/ 10145 h 196217"/>
                <a:gd name="connsiteX40" fmla="*/ 214131 w 429373"/>
                <a:gd name="connsiteY40" fmla="*/ 1517 h 196217"/>
                <a:gd name="connsiteX41" fmla="*/ 245633 w 429373"/>
                <a:gd name="connsiteY41" fmla="*/ 2357 h 196217"/>
                <a:gd name="connsiteX42" fmla="*/ 276856 w 429373"/>
                <a:gd name="connsiteY42" fmla="*/ 1517 h 196217"/>
                <a:gd name="connsiteX43" fmla="*/ 276856 w 429373"/>
                <a:gd name="connsiteY43" fmla="*/ 10145 h 196217"/>
                <a:gd name="connsiteX44" fmla="*/ 255105 w 429373"/>
                <a:gd name="connsiteY44" fmla="*/ 18492 h 196217"/>
                <a:gd name="connsiteX45" fmla="*/ 255105 w 429373"/>
                <a:gd name="connsiteY45" fmla="*/ 71656 h 196217"/>
                <a:gd name="connsiteX46" fmla="*/ 246465 w 429373"/>
                <a:gd name="connsiteY46" fmla="*/ 114239 h 196217"/>
                <a:gd name="connsiteX47" fmla="*/ 217190 w 429373"/>
                <a:gd name="connsiteY47" fmla="*/ 124533 h 196217"/>
                <a:gd name="connsiteX48" fmla="*/ 175937 w 429373"/>
                <a:gd name="connsiteY48" fmla="*/ 95309 h 196217"/>
                <a:gd name="connsiteX49" fmla="*/ 175937 w 429373"/>
                <a:gd name="connsiteY49" fmla="*/ 124533 h 196217"/>
                <a:gd name="connsiteX50" fmla="*/ 136622 w 429373"/>
                <a:gd name="connsiteY50" fmla="*/ 121477 h 196217"/>
                <a:gd name="connsiteX51" fmla="*/ 136622 w 429373"/>
                <a:gd name="connsiteY51" fmla="*/ 112843 h 196217"/>
                <a:gd name="connsiteX52" fmla="*/ 158366 w 429373"/>
                <a:gd name="connsiteY52" fmla="*/ 97256 h 196217"/>
                <a:gd name="connsiteX53" fmla="*/ 388391 w 429373"/>
                <a:gd name="connsiteY53" fmla="*/ 16824 h 196217"/>
                <a:gd name="connsiteX54" fmla="*/ 388391 w 429373"/>
                <a:gd name="connsiteY54" fmla="*/ -1547 h 196217"/>
                <a:gd name="connsiteX55" fmla="*/ 429373 w 429373"/>
                <a:gd name="connsiteY55" fmla="*/ 1517 h 196217"/>
                <a:gd name="connsiteX56" fmla="*/ 429373 w 429373"/>
                <a:gd name="connsiteY56" fmla="*/ 10145 h 196217"/>
                <a:gd name="connsiteX57" fmla="*/ 407621 w 429373"/>
                <a:gd name="connsiteY57" fmla="*/ 25730 h 196217"/>
                <a:gd name="connsiteX58" fmla="*/ 407621 w 429373"/>
                <a:gd name="connsiteY58" fmla="*/ 194671 h 196217"/>
                <a:gd name="connsiteX59" fmla="*/ 367479 w 429373"/>
                <a:gd name="connsiteY59" fmla="*/ 191606 h 196217"/>
                <a:gd name="connsiteX60" fmla="*/ 367479 w 429373"/>
                <a:gd name="connsiteY60" fmla="*/ 182979 h 196217"/>
                <a:gd name="connsiteX61" fmla="*/ 389223 w 429373"/>
                <a:gd name="connsiteY61" fmla="*/ 167394 h 196217"/>
                <a:gd name="connsiteX62" fmla="*/ 389223 w 429373"/>
                <a:gd name="connsiteY62" fmla="*/ 107280 h 196217"/>
                <a:gd name="connsiteX63" fmla="*/ 354095 w 429373"/>
                <a:gd name="connsiteY63" fmla="*/ 124533 h 196217"/>
                <a:gd name="connsiteX64" fmla="*/ 291930 w 429373"/>
                <a:gd name="connsiteY64" fmla="*/ 61354 h 196217"/>
                <a:gd name="connsiteX65" fmla="*/ 351028 w 429373"/>
                <a:gd name="connsiteY65" fmla="*/ -1547 h 196217"/>
                <a:gd name="connsiteX66" fmla="*/ 388391 w 429373"/>
                <a:gd name="connsiteY66" fmla="*/ 16824 h 196217"/>
                <a:gd name="connsiteX67" fmla="*/ 388391 w 429373"/>
                <a:gd name="connsiteY67" fmla="*/ 91415 h 196217"/>
                <a:gd name="connsiteX68" fmla="*/ 388391 w 429373"/>
                <a:gd name="connsiteY68" fmla="*/ 34357 h 196217"/>
                <a:gd name="connsiteX69" fmla="*/ 385321 w 429373"/>
                <a:gd name="connsiteY69" fmla="*/ 24062 h 196217"/>
                <a:gd name="connsiteX70" fmla="*/ 352427 w 429373"/>
                <a:gd name="connsiteY70" fmla="*/ 4584 h 196217"/>
                <a:gd name="connsiteX71" fmla="*/ 323153 w 429373"/>
                <a:gd name="connsiteY71" fmla="*/ 22394 h 196217"/>
                <a:gd name="connsiteX72" fmla="*/ 315065 w 429373"/>
                <a:gd name="connsiteY72" fmla="*/ 61074 h 196217"/>
                <a:gd name="connsiteX73" fmla="*/ 323713 w 429373"/>
                <a:gd name="connsiteY73" fmla="*/ 100600 h 196217"/>
                <a:gd name="connsiteX74" fmla="*/ 355218 w 429373"/>
                <a:gd name="connsiteY74" fmla="*/ 118412 h 196217"/>
                <a:gd name="connsiteX75" fmla="*/ 385321 w 429373"/>
                <a:gd name="connsiteY75" fmla="*/ 101710 h 196217"/>
                <a:gd name="connsiteX76" fmla="*/ 388391 w 429373"/>
                <a:gd name="connsiteY76" fmla="*/ 91415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29373" h="196217">
                  <a:moveTo>
                    <a:pt x="81129" y="22674"/>
                  </a:moveTo>
                  <a:cubicBezTo>
                    <a:pt x="82239" y="11541"/>
                    <a:pt x="89770" y="-149"/>
                    <a:pt x="102870" y="-149"/>
                  </a:cubicBezTo>
                  <a:cubicBezTo>
                    <a:pt x="108722" y="-149"/>
                    <a:pt x="125733" y="3745"/>
                    <a:pt x="125733" y="26289"/>
                  </a:cubicBezTo>
                  <a:lnTo>
                    <a:pt x="125733" y="41874"/>
                  </a:lnTo>
                  <a:lnTo>
                    <a:pt x="118764" y="41874"/>
                  </a:lnTo>
                  <a:lnTo>
                    <a:pt x="118764" y="26289"/>
                  </a:lnTo>
                  <a:cubicBezTo>
                    <a:pt x="118764" y="10145"/>
                    <a:pt x="111792" y="8477"/>
                    <a:pt x="108722" y="8477"/>
                  </a:cubicBezTo>
                  <a:cubicBezTo>
                    <a:pt x="99521" y="8477"/>
                    <a:pt x="98411" y="20997"/>
                    <a:pt x="98411" y="22394"/>
                  </a:cubicBezTo>
                  <a:lnTo>
                    <a:pt x="98411" y="78056"/>
                  </a:lnTo>
                  <a:cubicBezTo>
                    <a:pt x="98411" y="89747"/>
                    <a:pt x="98411" y="100600"/>
                    <a:pt x="88370" y="110895"/>
                  </a:cubicBezTo>
                  <a:cubicBezTo>
                    <a:pt x="77499" y="121748"/>
                    <a:pt x="63558" y="126200"/>
                    <a:pt x="50176" y="126200"/>
                  </a:cubicBezTo>
                  <a:cubicBezTo>
                    <a:pt x="27323" y="126200"/>
                    <a:pt x="8082" y="113121"/>
                    <a:pt x="8082" y="94751"/>
                  </a:cubicBezTo>
                  <a:cubicBezTo>
                    <a:pt x="8082" y="86403"/>
                    <a:pt x="13661" y="81671"/>
                    <a:pt x="20903" y="81671"/>
                  </a:cubicBezTo>
                  <a:cubicBezTo>
                    <a:pt x="28713" y="81671"/>
                    <a:pt x="33733" y="87242"/>
                    <a:pt x="33733" y="94480"/>
                  </a:cubicBezTo>
                  <a:cubicBezTo>
                    <a:pt x="33733" y="97815"/>
                    <a:pt x="32334" y="107000"/>
                    <a:pt x="19512" y="107280"/>
                  </a:cubicBezTo>
                  <a:cubicBezTo>
                    <a:pt x="27043" y="117016"/>
                    <a:pt x="40704" y="120080"/>
                    <a:pt x="49625" y="120080"/>
                  </a:cubicBezTo>
                  <a:cubicBezTo>
                    <a:pt x="63287" y="120080"/>
                    <a:pt x="79178" y="109227"/>
                    <a:pt x="79178" y="84456"/>
                  </a:cubicBezTo>
                  <a:lnTo>
                    <a:pt x="79178" y="74163"/>
                  </a:lnTo>
                  <a:cubicBezTo>
                    <a:pt x="64957" y="73323"/>
                    <a:pt x="45444" y="72486"/>
                    <a:pt x="27874" y="64139"/>
                  </a:cubicBezTo>
                  <a:cubicBezTo>
                    <a:pt x="6971" y="54674"/>
                    <a:pt x="0" y="40206"/>
                    <a:pt x="0" y="27957"/>
                  </a:cubicBezTo>
                  <a:cubicBezTo>
                    <a:pt x="0" y="5412"/>
                    <a:pt x="27043" y="-1547"/>
                    <a:pt x="44605" y="-1547"/>
                  </a:cubicBezTo>
                  <a:cubicBezTo>
                    <a:pt x="63007" y="-1547"/>
                    <a:pt x="75828" y="9585"/>
                    <a:pt x="81129" y="22674"/>
                  </a:cubicBezTo>
                  <a:close/>
                  <a:moveTo>
                    <a:pt x="79178" y="68313"/>
                  </a:moveTo>
                  <a:lnTo>
                    <a:pt x="79178" y="40486"/>
                  </a:lnTo>
                  <a:cubicBezTo>
                    <a:pt x="79178" y="14040"/>
                    <a:pt x="59097" y="4584"/>
                    <a:pt x="46555" y="4584"/>
                  </a:cubicBezTo>
                  <a:cubicBezTo>
                    <a:pt x="32894" y="4584"/>
                    <a:pt x="21463" y="14318"/>
                    <a:pt x="21463" y="28236"/>
                  </a:cubicBezTo>
                  <a:cubicBezTo>
                    <a:pt x="21463" y="43542"/>
                    <a:pt x="33174" y="66645"/>
                    <a:pt x="79178" y="68313"/>
                  </a:cubicBezTo>
                  <a:close/>
                  <a:moveTo>
                    <a:pt x="158366" y="97256"/>
                  </a:moveTo>
                  <a:lnTo>
                    <a:pt x="158366" y="22674"/>
                  </a:lnTo>
                  <a:cubicBezTo>
                    <a:pt x="158366" y="10145"/>
                    <a:pt x="155304" y="10145"/>
                    <a:pt x="136622" y="10145"/>
                  </a:cubicBezTo>
                  <a:lnTo>
                    <a:pt x="136622" y="1517"/>
                  </a:lnTo>
                  <a:cubicBezTo>
                    <a:pt x="146382" y="1797"/>
                    <a:pt x="160594" y="2357"/>
                    <a:pt x="168125" y="2357"/>
                  </a:cubicBezTo>
                  <a:cubicBezTo>
                    <a:pt x="175377" y="2357"/>
                    <a:pt x="189869" y="1797"/>
                    <a:pt x="199348" y="1517"/>
                  </a:cubicBezTo>
                  <a:lnTo>
                    <a:pt x="199348" y="10145"/>
                  </a:lnTo>
                  <a:cubicBezTo>
                    <a:pt x="180666" y="10145"/>
                    <a:pt x="177607" y="10145"/>
                    <a:pt x="177607" y="22674"/>
                  </a:cubicBezTo>
                  <a:lnTo>
                    <a:pt x="177607" y="73883"/>
                  </a:lnTo>
                  <a:cubicBezTo>
                    <a:pt x="177607" y="102827"/>
                    <a:pt x="197397" y="118412"/>
                    <a:pt x="215239" y="118412"/>
                  </a:cubicBezTo>
                  <a:cubicBezTo>
                    <a:pt x="232801" y="118412"/>
                    <a:pt x="235871" y="103387"/>
                    <a:pt x="235871" y="87522"/>
                  </a:cubicBezTo>
                  <a:lnTo>
                    <a:pt x="235871" y="22674"/>
                  </a:lnTo>
                  <a:cubicBezTo>
                    <a:pt x="235871" y="10145"/>
                    <a:pt x="232801" y="10145"/>
                    <a:pt x="214131" y="10145"/>
                  </a:cubicBezTo>
                  <a:lnTo>
                    <a:pt x="214131" y="1517"/>
                  </a:lnTo>
                  <a:cubicBezTo>
                    <a:pt x="223882" y="1797"/>
                    <a:pt x="238102" y="2357"/>
                    <a:pt x="245633" y="2357"/>
                  </a:cubicBezTo>
                  <a:cubicBezTo>
                    <a:pt x="252874" y="2357"/>
                    <a:pt x="267377" y="1797"/>
                    <a:pt x="276856" y="1517"/>
                  </a:cubicBezTo>
                  <a:lnTo>
                    <a:pt x="276856" y="10145"/>
                  </a:lnTo>
                  <a:cubicBezTo>
                    <a:pt x="262356" y="10145"/>
                    <a:pt x="255384" y="10145"/>
                    <a:pt x="255105" y="18492"/>
                  </a:cubicBezTo>
                  <a:lnTo>
                    <a:pt x="255105" y="71656"/>
                  </a:lnTo>
                  <a:cubicBezTo>
                    <a:pt x="255105" y="95588"/>
                    <a:pt x="255105" y="104215"/>
                    <a:pt x="246465" y="114239"/>
                  </a:cubicBezTo>
                  <a:cubicBezTo>
                    <a:pt x="242563" y="118972"/>
                    <a:pt x="233361" y="124533"/>
                    <a:pt x="217190" y="124533"/>
                  </a:cubicBezTo>
                  <a:cubicBezTo>
                    <a:pt x="196837" y="124533"/>
                    <a:pt x="183737" y="112563"/>
                    <a:pt x="175937" y="95309"/>
                  </a:cubicBezTo>
                  <a:lnTo>
                    <a:pt x="175937" y="124533"/>
                  </a:lnTo>
                  <a:lnTo>
                    <a:pt x="136622" y="121477"/>
                  </a:lnTo>
                  <a:lnTo>
                    <a:pt x="136622" y="112843"/>
                  </a:lnTo>
                  <a:cubicBezTo>
                    <a:pt x="156135" y="112843"/>
                    <a:pt x="158366" y="110895"/>
                    <a:pt x="158366" y="97256"/>
                  </a:cubicBezTo>
                  <a:close/>
                  <a:moveTo>
                    <a:pt x="388391" y="16824"/>
                  </a:moveTo>
                  <a:lnTo>
                    <a:pt x="388391" y="-1547"/>
                  </a:lnTo>
                  <a:lnTo>
                    <a:pt x="429373" y="1517"/>
                  </a:lnTo>
                  <a:lnTo>
                    <a:pt x="429373" y="10145"/>
                  </a:lnTo>
                  <a:cubicBezTo>
                    <a:pt x="409852" y="10145"/>
                    <a:pt x="407621" y="12092"/>
                    <a:pt x="407621" y="25730"/>
                  </a:cubicBezTo>
                  <a:lnTo>
                    <a:pt x="407621" y="194671"/>
                  </a:lnTo>
                  <a:lnTo>
                    <a:pt x="367479" y="191606"/>
                  </a:lnTo>
                  <a:lnTo>
                    <a:pt x="367479" y="182979"/>
                  </a:lnTo>
                  <a:cubicBezTo>
                    <a:pt x="386992" y="182979"/>
                    <a:pt x="389223" y="181033"/>
                    <a:pt x="389223" y="167394"/>
                  </a:cubicBezTo>
                  <a:lnTo>
                    <a:pt x="389223" y="107280"/>
                  </a:lnTo>
                  <a:cubicBezTo>
                    <a:pt x="381140" y="117295"/>
                    <a:pt x="369150" y="124533"/>
                    <a:pt x="354095" y="124533"/>
                  </a:cubicBezTo>
                  <a:cubicBezTo>
                    <a:pt x="321202" y="124533"/>
                    <a:pt x="291930" y="97256"/>
                    <a:pt x="291930" y="61354"/>
                  </a:cubicBezTo>
                  <a:cubicBezTo>
                    <a:pt x="291930" y="26009"/>
                    <a:pt x="319254" y="-1547"/>
                    <a:pt x="351028" y="-1547"/>
                  </a:cubicBezTo>
                  <a:cubicBezTo>
                    <a:pt x="368879" y="-1547"/>
                    <a:pt x="381420" y="7918"/>
                    <a:pt x="388391" y="16824"/>
                  </a:cubicBezTo>
                  <a:close/>
                  <a:moveTo>
                    <a:pt x="388391" y="91415"/>
                  </a:moveTo>
                  <a:lnTo>
                    <a:pt x="388391" y="34357"/>
                  </a:lnTo>
                  <a:cubicBezTo>
                    <a:pt x="388391" y="29353"/>
                    <a:pt x="388391" y="28794"/>
                    <a:pt x="385321" y="24062"/>
                  </a:cubicBezTo>
                  <a:cubicBezTo>
                    <a:pt x="376959" y="10704"/>
                    <a:pt x="364417" y="4584"/>
                    <a:pt x="352427" y="4584"/>
                  </a:cubicBezTo>
                  <a:cubicBezTo>
                    <a:pt x="339875" y="4584"/>
                    <a:pt x="329844" y="11813"/>
                    <a:pt x="323153" y="22394"/>
                  </a:cubicBezTo>
                  <a:cubicBezTo>
                    <a:pt x="315904" y="33806"/>
                    <a:pt x="315065" y="49671"/>
                    <a:pt x="315065" y="61074"/>
                  </a:cubicBezTo>
                  <a:cubicBezTo>
                    <a:pt x="315065" y="71378"/>
                    <a:pt x="315624" y="88071"/>
                    <a:pt x="323713" y="100600"/>
                  </a:cubicBezTo>
                  <a:cubicBezTo>
                    <a:pt x="329565" y="109227"/>
                    <a:pt x="340155" y="118412"/>
                    <a:pt x="355218" y="118412"/>
                  </a:cubicBezTo>
                  <a:cubicBezTo>
                    <a:pt x="364969" y="118412"/>
                    <a:pt x="376678" y="114239"/>
                    <a:pt x="385321" y="101710"/>
                  </a:cubicBezTo>
                  <a:cubicBezTo>
                    <a:pt x="388391" y="96976"/>
                    <a:pt x="388391" y="96427"/>
                    <a:pt x="388391" y="9141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5" name="Freeform: Shape 2364">
              <a:extLst>
                <a:ext uri="{FF2B5EF4-FFF2-40B4-BE49-F238E27FC236}">
                  <a16:creationId xmlns:a16="http://schemas.microsoft.com/office/drawing/2014/main" id="{245083AA-79F2-0547-3255-1801DBADE8D9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 flipV="1">
              <a:off x="6527949" y="-19683303"/>
              <a:ext cx="291074" cy="177009"/>
            </a:xfrm>
            <a:custGeom>
              <a:avLst/>
              <a:gdLst>
                <a:gd name="connsiteX0" fmla="*/ 100083 w 291074"/>
                <a:gd name="connsiteY0" fmla="*/ 74438 h 177009"/>
                <a:gd name="connsiteX1" fmla="*/ 100083 w 291074"/>
                <a:gd name="connsiteY1" fmla="*/ 49387 h 177009"/>
                <a:gd name="connsiteX2" fmla="*/ 140237 w 291074"/>
                <a:gd name="connsiteY2" fmla="*/ 52451 h 177009"/>
                <a:gd name="connsiteX3" fmla="*/ 140237 w 291074"/>
                <a:gd name="connsiteY3" fmla="*/ 61079 h 177009"/>
                <a:gd name="connsiteX4" fmla="*/ 118485 w 291074"/>
                <a:gd name="connsiteY4" fmla="*/ 76663 h 177009"/>
                <a:gd name="connsiteX5" fmla="*/ 118485 w 291074"/>
                <a:gd name="connsiteY5" fmla="*/ 175466 h 177009"/>
                <a:gd name="connsiteX6" fmla="*/ 77508 w 291074"/>
                <a:gd name="connsiteY6" fmla="*/ 172410 h 177009"/>
                <a:gd name="connsiteX7" fmla="*/ 77508 w 291074"/>
                <a:gd name="connsiteY7" fmla="*/ 163776 h 177009"/>
                <a:gd name="connsiteX8" fmla="*/ 99252 w 291074"/>
                <a:gd name="connsiteY8" fmla="*/ 148190 h 177009"/>
                <a:gd name="connsiteX9" fmla="*/ 99252 w 291074"/>
                <a:gd name="connsiteY9" fmla="*/ 98648 h 177009"/>
                <a:gd name="connsiteX10" fmla="*/ 65519 w 291074"/>
                <a:gd name="connsiteY10" fmla="*/ 55517 h 177009"/>
                <a:gd name="connsiteX11" fmla="*/ 40985 w 291074"/>
                <a:gd name="connsiteY11" fmla="*/ 83064 h 177009"/>
                <a:gd name="connsiteX12" fmla="*/ 40985 w 291074"/>
                <a:gd name="connsiteY12" fmla="*/ 175466 h 177009"/>
                <a:gd name="connsiteX13" fmla="*/ 0 w 291074"/>
                <a:gd name="connsiteY13" fmla="*/ 172410 h 177009"/>
                <a:gd name="connsiteX14" fmla="*/ 0 w 291074"/>
                <a:gd name="connsiteY14" fmla="*/ 163776 h 177009"/>
                <a:gd name="connsiteX15" fmla="*/ 21743 w 291074"/>
                <a:gd name="connsiteY15" fmla="*/ 138176 h 177009"/>
                <a:gd name="connsiteX16" fmla="*/ 21743 w 291074"/>
                <a:gd name="connsiteY16" fmla="*/ 96423 h 177009"/>
                <a:gd name="connsiteX17" fmla="*/ 64119 w 291074"/>
                <a:gd name="connsiteY17" fmla="*/ 49387 h 177009"/>
                <a:gd name="connsiteX18" fmla="*/ 100083 w 291074"/>
                <a:gd name="connsiteY18" fmla="*/ 74438 h 177009"/>
                <a:gd name="connsiteX19" fmla="*/ 193782 w 291074"/>
                <a:gd name="connsiteY19" fmla="*/ 157097 h 177009"/>
                <a:gd name="connsiteX20" fmla="*/ 193782 w 291074"/>
                <a:gd name="connsiteY20" fmla="*/ 175466 h 177009"/>
                <a:gd name="connsiteX21" fmla="*/ 153640 w 291074"/>
                <a:gd name="connsiteY21" fmla="*/ 172410 h 177009"/>
                <a:gd name="connsiteX22" fmla="*/ 153640 w 291074"/>
                <a:gd name="connsiteY22" fmla="*/ 163776 h 177009"/>
                <a:gd name="connsiteX23" fmla="*/ 175380 w 291074"/>
                <a:gd name="connsiteY23" fmla="*/ 149866 h 177009"/>
                <a:gd name="connsiteX24" fmla="*/ 175380 w 291074"/>
                <a:gd name="connsiteY24" fmla="*/ 19614 h 177009"/>
                <a:gd name="connsiteX25" fmla="*/ 153640 w 291074"/>
                <a:gd name="connsiteY25" fmla="*/ 7085 h 177009"/>
                <a:gd name="connsiteX26" fmla="*/ 153640 w 291074"/>
                <a:gd name="connsiteY26" fmla="*/ -1543 h 177009"/>
                <a:gd name="connsiteX27" fmla="*/ 184862 w 291074"/>
                <a:gd name="connsiteY27" fmla="*/ -704 h 177009"/>
                <a:gd name="connsiteX28" fmla="*/ 216365 w 291074"/>
                <a:gd name="connsiteY28" fmla="*/ -1543 h 177009"/>
                <a:gd name="connsiteX29" fmla="*/ 216365 w 291074"/>
                <a:gd name="connsiteY29" fmla="*/ 7085 h 177009"/>
                <a:gd name="connsiteX30" fmla="*/ 194613 w 291074"/>
                <a:gd name="connsiteY30" fmla="*/ 19614 h 177009"/>
                <a:gd name="connsiteX31" fmla="*/ 194613 w 291074"/>
                <a:gd name="connsiteY31" fmla="*/ 66370 h 177009"/>
                <a:gd name="connsiteX32" fmla="*/ 194613 w 291074"/>
                <a:gd name="connsiteY32" fmla="*/ 68875 h 177009"/>
                <a:gd name="connsiteX33" fmla="*/ 228906 w 291074"/>
                <a:gd name="connsiteY33" fmla="*/ 49387 h 177009"/>
                <a:gd name="connsiteX34" fmla="*/ 291074 w 291074"/>
                <a:gd name="connsiteY34" fmla="*/ 112567 h 177009"/>
                <a:gd name="connsiteX35" fmla="*/ 232807 w 291074"/>
                <a:gd name="connsiteY35" fmla="*/ 175466 h 177009"/>
                <a:gd name="connsiteX36" fmla="*/ 193782 w 291074"/>
                <a:gd name="connsiteY36" fmla="*/ 157097 h 177009"/>
                <a:gd name="connsiteX37" fmla="*/ 194613 w 291074"/>
                <a:gd name="connsiteY37" fmla="*/ 84182 h 177009"/>
                <a:gd name="connsiteX38" fmla="*/ 194613 w 291074"/>
                <a:gd name="connsiteY38" fmla="*/ 146242 h 177009"/>
                <a:gd name="connsiteX39" fmla="*/ 230577 w 291074"/>
                <a:gd name="connsiteY39" fmla="*/ 168509 h 177009"/>
                <a:gd name="connsiteX40" fmla="*/ 267940 w 291074"/>
                <a:gd name="connsiteY40" fmla="*/ 112567 h 177009"/>
                <a:gd name="connsiteX41" fmla="*/ 227797 w 291074"/>
                <a:gd name="connsiteY41" fmla="*/ 55517 h 177009"/>
                <a:gd name="connsiteX42" fmla="*/ 198523 w 291074"/>
                <a:gd name="connsiteY42" fmla="*/ 72491 h 177009"/>
                <a:gd name="connsiteX43" fmla="*/ 194613 w 291074"/>
                <a:gd name="connsiteY43" fmla="*/ 84182 h 17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1074" h="177009">
                  <a:moveTo>
                    <a:pt x="100083" y="74438"/>
                  </a:moveTo>
                  <a:lnTo>
                    <a:pt x="100083" y="49387"/>
                  </a:lnTo>
                  <a:lnTo>
                    <a:pt x="140237" y="52451"/>
                  </a:lnTo>
                  <a:lnTo>
                    <a:pt x="140237" y="61079"/>
                  </a:lnTo>
                  <a:cubicBezTo>
                    <a:pt x="120715" y="61079"/>
                    <a:pt x="118485" y="63026"/>
                    <a:pt x="118485" y="76663"/>
                  </a:cubicBezTo>
                  <a:lnTo>
                    <a:pt x="118485" y="175466"/>
                  </a:lnTo>
                  <a:lnTo>
                    <a:pt x="77508" y="172410"/>
                  </a:lnTo>
                  <a:lnTo>
                    <a:pt x="77508" y="163776"/>
                  </a:lnTo>
                  <a:cubicBezTo>
                    <a:pt x="97021" y="163776"/>
                    <a:pt x="99252" y="161829"/>
                    <a:pt x="99252" y="148190"/>
                  </a:cubicBezTo>
                  <a:lnTo>
                    <a:pt x="99252" y="98648"/>
                  </a:lnTo>
                  <a:cubicBezTo>
                    <a:pt x="99252" y="74438"/>
                    <a:pt x="85871" y="55517"/>
                    <a:pt x="65519" y="55517"/>
                  </a:cubicBezTo>
                  <a:cubicBezTo>
                    <a:pt x="42096" y="55517"/>
                    <a:pt x="40985" y="68596"/>
                    <a:pt x="40985" y="83064"/>
                  </a:cubicBezTo>
                  <a:lnTo>
                    <a:pt x="40985" y="175466"/>
                  </a:lnTo>
                  <a:lnTo>
                    <a:pt x="0" y="172410"/>
                  </a:lnTo>
                  <a:lnTo>
                    <a:pt x="0" y="163776"/>
                  </a:lnTo>
                  <a:cubicBezTo>
                    <a:pt x="21743" y="163776"/>
                    <a:pt x="21743" y="162946"/>
                    <a:pt x="21743" y="138176"/>
                  </a:cubicBezTo>
                  <a:lnTo>
                    <a:pt x="21743" y="96423"/>
                  </a:lnTo>
                  <a:cubicBezTo>
                    <a:pt x="21743" y="74716"/>
                    <a:pt x="21743" y="49387"/>
                    <a:pt x="64119" y="49387"/>
                  </a:cubicBezTo>
                  <a:cubicBezTo>
                    <a:pt x="79739" y="49387"/>
                    <a:pt x="92000" y="57185"/>
                    <a:pt x="100083" y="74438"/>
                  </a:cubicBezTo>
                  <a:close/>
                  <a:moveTo>
                    <a:pt x="193782" y="157097"/>
                  </a:moveTo>
                  <a:lnTo>
                    <a:pt x="193782" y="175466"/>
                  </a:lnTo>
                  <a:lnTo>
                    <a:pt x="153640" y="172410"/>
                  </a:lnTo>
                  <a:lnTo>
                    <a:pt x="153640" y="163776"/>
                  </a:lnTo>
                  <a:cubicBezTo>
                    <a:pt x="173432" y="163776"/>
                    <a:pt x="175380" y="162109"/>
                    <a:pt x="175380" y="149866"/>
                  </a:cubicBezTo>
                  <a:lnTo>
                    <a:pt x="175380" y="19614"/>
                  </a:lnTo>
                  <a:cubicBezTo>
                    <a:pt x="175380" y="7085"/>
                    <a:pt x="172313" y="7085"/>
                    <a:pt x="153640" y="7085"/>
                  </a:cubicBezTo>
                  <a:lnTo>
                    <a:pt x="153640" y="-1543"/>
                  </a:lnTo>
                  <a:cubicBezTo>
                    <a:pt x="163110" y="-1263"/>
                    <a:pt x="177611" y="-704"/>
                    <a:pt x="184862" y="-704"/>
                  </a:cubicBezTo>
                  <a:cubicBezTo>
                    <a:pt x="192382" y="-704"/>
                    <a:pt x="206606" y="-1263"/>
                    <a:pt x="216365" y="-1543"/>
                  </a:cubicBezTo>
                  <a:lnTo>
                    <a:pt x="216365" y="7085"/>
                  </a:lnTo>
                  <a:cubicBezTo>
                    <a:pt x="197683" y="7085"/>
                    <a:pt x="194613" y="7085"/>
                    <a:pt x="194613" y="19614"/>
                  </a:cubicBezTo>
                  <a:lnTo>
                    <a:pt x="194613" y="66370"/>
                  </a:lnTo>
                  <a:lnTo>
                    <a:pt x="194613" y="68875"/>
                  </a:lnTo>
                  <a:cubicBezTo>
                    <a:pt x="196012" y="64423"/>
                    <a:pt x="207717" y="49387"/>
                    <a:pt x="228906" y="49387"/>
                  </a:cubicBezTo>
                  <a:cubicBezTo>
                    <a:pt x="262082" y="49387"/>
                    <a:pt x="291074" y="76663"/>
                    <a:pt x="291074" y="112567"/>
                  </a:cubicBezTo>
                  <a:cubicBezTo>
                    <a:pt x="291074" y="147910"/>
                    <a:pt x="264030" y="175466"/>
                    <a:pt x="232807" y="175466"/>
                  </a:cubicBezTo>
                  <a:cubicBezTo>
                    <a:pt x="211064" y="175466"/>
                    <a:pt x="199354" y="163226"/>
                    <a:pt x="193782" y="157097"/>
                  </a:cubicBezTo>
                  <a:close/>
                  <a:moveTo>
                    <a:pt x="194613" y="84182"/>
                  </a:moveTo>
                  <a:lnTo>
                    <a:pt x="194613" y="146242"/>
                  </a:lnTo>
                  <a:cubicBezTo>
                    <a:pt x="202704" y="160441"/>
                    <a:pt x="216365" y="168509"/>
                    <a:pt x="230577" y="168509"/>
                  </a:cubicBezTo>
                  <a:cubicBezTo>
                    <a:pt x="250929" y="168509"/>
                    <a:pt x="267940" y="144017"/>
                    <a:pt x="267940" y="112567"/>
                  </a:cubicBezTo>
                  <a:cubicBezTo>
                    <a:pt x="267940" y="78891"/>
                    <a:pt x="248419" y="55517"/>
                    <a:pt x="227797" y="55517"/>
                  </a:cubicBezTo>
                  <a:cubicBezTo>
                    <a:pt x="216636" y="55517"/>
                    <a:pt x="206046" y="61079"/>
                    <a:pt x="198523" y="72491"/>
                  </a:cubicBezTo>
                  <a:cubicBezTo>
                    <a:pt x="194613" y="78331"/>
                    <a:pt x="194613" y="78611"/>
                    <a:pt x="194613" y="8418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6" name="Freeform: Shape 2365">
              <a:extLst>
                <a:ext uri="{FF2B5EF4-FFF2-40B4-BE49-F238E27FC236}">
                  <a16:creationId xmlns:a16="http://schemas.microsoft.com/office/drawing/2014/main" id="{12670A4A-2638-CD20-8EF6-16ABC1DF09E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 flipV="1">
              <a:off x="6845709" y="-19753441"/>
              <a:ext cx="508555" cy="196217"/>
            </a:xfrm>
            <a:custGeom>
              <a:avLst/>
              <a:gdLst>
                <a:gd name="connsiteX0" fmla="*/ 96462 w 508555"/>
                <a:gd name="connsiteY0" fmla="*/ 16824 h 196217"/>
                <a:gd name="connsiteX1" fmla="*/ 96462 w 508555"/>
                <a:gd name="connsiteY1" fmla="*/ -1547 h 196217"/>
                <a:gd name="connsiteX2" fmla="*/ 137443 w 508555"/>
                <a:gd name="connsiteY2" fmla="*/ 1517 h 196217"/>
                <a:gd name="connsiteX3" fmla="*/ 137443 w 508555"/>
                <a:gd name="connsiteY3" fmla="*/ 10145 h 196217"/>
                <a:gd name="connsiteX4" fmla="*/ 115694 w 508555"/>
                <a:gd name="connsiteY4" fmla="*/ 25730 h 196217"/>
                <a:gd name="connsiteX5" fmla="*/ 115694 w 508555"/>
                <a:gd name="connsiteY5" fmla="*/ 194671 h 196217"/>
                <a:gd name="connsiteX6" fmla="*/ 75549 w 508555"/>
                <a:gd name="connsiteY6" fmla="*/ 191606 h 196217"/>
                <a:gd name="connsiteX7" fmla="*/ 75549 w 508555"/>
                <a:gd name="connsiteY7" fmla="*/ 182979 h 196217"/>
                <a:gd name="connsiteX8" fmla="*/ 97293 w 508555"/>
                <a:gd name="connsiteY8" fmla="*/ 167394 h 196217"/>
                <a:gd name="connsiteX9" fmla="*/ 97293 w 508555"/>
                <a:gd name="connsiteY9" fmla="*/ 107280 h 196217"/>
                <a:gd name="connsiteX10" fmla="*/ 62168 w 508555"/>
                <a:gd name="connsiteY10" fmla="*/ 124533 h 196217"/>
                <a:gd name="connsiteX11" fmla="*/ 0 w 508555"/>
                <a:gd name="connsiteY11" fmla="*/ 61354 h 196217"/>
                <a:gd name="connsiteX12" fmla="*/ 59098 w 508555"/>
                <a:gd name="connsiteY12" fmla="*/ -1547 h 196217"/>
                <a:gd name="connsiteX13" fmla="*/ 96462 w 508555"/>
                <a:gd name="connsiteY13" fmla="*/ 16824 h 196217"/>
                <a:gd name="connsiteX14" fmla="*/ 96462 w 508555"/>
                <a:gd name="connsiteY14" fmla="*/ 91415 h 196217"/>
                <a:gd name="connsiteX15" fmla="*/ 96462 w 508555"/>
                <a:gd name="connsiteY15" fmla="*/ 34357 h 196217"/>
                <a:gd name="connsiteX16" fmla="*/ 93391 w 508555"/>
                <a:gd name="connsiteY16" fmla="*/ 24062 h 196217"/>
                <a:gd name="connsiteX17" fmla="*/ 60498 w 508555"/>
                <a:gd name="connsiteY17" fmla="*/ 4584 h 196217"/>
                <a:gd name="connsiteX18" fmla="*/ 31223 w 508555"/>
                <a:gd name="connsiteY18" fmla="*/ 22394 h 196217"/>
                <a:gd name="connsiteX19" fmla="*/ 23134 w 508555"/>
                <a:gd name="connsiteY19" fmla="*/ 61074 h 196217"/>
                <a:gd name="connsiteX20" fmla="*/ 31783 w 508555"/>
                <a:gd name="connsiteY20" fmla="*/ 100600 h 196217"/>
                <a:gd name="connsiteX21" fmla="*/ 63288 w 508555"/>
                <a:gd name="connsiteY21" fmla="*/ 118412 h 196217"/>
                <a:gd name="connsiteX22" fmla="*/ 93391 w 508555"/>
                <a:gd name="connsiteY22" fmla="*/ 101710 h 196217"/>
                <a:gd name="connsiteX23" fmla="*/ 96462 w 508555"/>
                <a:gd name="connsiteY23" fmla="*/ 91415 h 196217"/>
                <a:gd name="connsiteX24" fmla="*/ 238108 w 508555"/>
                <a:gd name="connsiteY24" fmla="*/ 22674 h 196217"/>
                <a:gd name="connsiteX25" fmla="*/ 259849 w 508555"/>
                <a:gd name="connsiteY25" fmla="*/ -149 h 196217"/>
                <a:gd name="connsiteX26" fmla="*/ 282712 w 508555"/>
                <a:gd name="connsiteY26" fmla="*/ 26289 h 196217"/>
                <a:gd name="connsiteX27" fmla="*/ 282712 w 508555"/>
                <a:gd name="connsiteY27" fmla="*/ 41874 h 196217"/>
                <a:gd name="connsiteX28" fmla="*/ 275743 w 508555"/>
                <a:gd name="connsiteY28" fmla="*/ 41874 h 196217"/>
                <a:gd name="connsiteX29" fmla="*/ 275743 w 508555"/>
                <a:gd name="connsiteY29" fmla="*/ 26289 h 196217"/>
                <a:gd name="connsiteX30" fmla="*/ 265701 w 508555"/>
                <a:gd name="connsiteY30" fmla="*/ 8477 h 196217"/>
                <a:gd name="connsiteX31" fmla="*/ 255390 w 508555"/>
                <a:gd name="connsiteY31" fmla="*/ 22394 h 196217"/>
                <a:gd name="connsiteX32" fmla="*/ 255390 w 508555"/>
                <a:gd name="connsiteY32" fmla="*/ 78056 h 196217"/>
                <a:gd name="connsiteX33" fmla="*/ 245348 w 508555"/>
                <a:gd name="connsiteY33" fmla="*/ 110895 h 196217"/>
                <a:gd name="connsiteX34" fmla="*/ 207154 w 508555"/>
                <a:gd name="connsiteY34" fmla="*/ 126200 h 196217"/>
                <a:gd name="connsiteX35" fmla="*/ 165061 w 508555"/>
                <a:gd name="connsiteY35" fmla="*/ 94751 h 196217"/>
                <a:gd name="connsiteX36" fmla="*/ 177882 w 508555"/>
                <a:gd name="connsiteY36" fmla="*/ 81671 h 196217"/>
                <a:gd name="connsiteX37" fmla="*/ 190712 w 508555"/>
                <a:gd name="connsiteY37" fmla="*/ 94480 h 196217"/>
                <a:gd name="connsiteX38" fmla="*/ 176491 w 508555"/>
                <a:gd name="connsiteY38" fmla="*/ 107280 h 196217"/>
                <a:gd name="connsiteX39" fmla="*/ 206603 w 508555"/>
                <a:gd name="connsiteY39" fmla="*/ 120080 h 196217"/>
                <a:gd name="connsiteX40" fmla="*/ 236157 w 508555"/>
                <a:gd name="connsiteY40" fmla="*/ 84456 h 196217"/>
                <a:gd name="connsiteX41" fmla="*/ 236157 w 508555"/>
                <a:gd name="connsiteY41" fmla="*/ 74163 h 196217"/>
                <a:gd name="connsiteX42" fmla="*/ 184851 w 508555"/>
                <a:gd name="connsiteY42" fmla="*/ 64139 h 196217"/>
                <a:gd name="connsiteX43" fmla="*/ 156978 w 508555"/>
                <a:gd name="connsiteY43" fmla="*/ 27957 h 196217"/>
                <a:gd name="connsiteX44" fmla="*/ 201584 w 508555"/>
                <a:gd name="connsiteY44" fmla="*/ -1547 h 196217"/>
                <a:gd name="connsiteX45" fmla="*/ 238108 w 508555"/>
                <a:gd name="connsiteY45" fmla="*/ 22674 h 196217"/>
                <a:gd name="connsiteX46" fmla="*/ 236157 w 508555"/>
                <a:gd name="connsiteY46" fmla="*/ 68313 h 196217"/>
                <a:gd name="connsiteX47" fmla="*/ 236157 w 508555"/>
                <a:gd name="connsiteY47" fmla="*/ 40486 h 196217"/>
                <a:gd name="connsiteX48" fmla="*/ 203533 w 508555"/>
                <a:gd name="connsiteY48" fmla="*/ 4584 h 196217"/>
                <a:gd name="connsiteX49" fmla="*/ 178442 w 508555"/>
                <a:gd name="connsiteY49" fmla="*/ 28236 h 196217"/>
                <a:gd name="connsiteX50" fmla="*/ 236157 w 508555"/>
                <a:gd name="connsiteY50" fmla="*/ 68313 h 196217"/>
                <a:gd name="connsiteX51" fmla="*/ 332915 w 508555"/>
                <a:gd name="connsiteY51" fmla="*/ 112843 h 196217"/>
                <a:gd name="connsiteX52" fmla="*/ 372778 w 508555"/>
                <a:gd name="connsiteY52" fmla="*/ 112843 h 196217"/>
                <a:gd name="connsiteX53" fmla="*/ 372778 w 508555"/>
                <a:gd name="connsiteY53" fmla="*/ 121477 h 196217"/>
                <a:gd name="connsiteX54" fmla="*/ 332915 w 508555"/>
                <a:gd name="connsiteY54" fmla="*/ 121477 h 196217"/>
                <a:gd name="connsiteX55" fmla="*/ 332915 w 508555"/>
                <a:gd name="connsiteY55" fmla="*/ 172686 h 196217"/>
                <a:gd name="connsiteX56" fmla="*/ 325944 w 508555"/>
                <a:gd name="connsiteY56" fmla="*/ 172686 h 196217"/>
                <a:gd name="connsiteX57" fmla="*/ 289980 w 508555"/>
                <a:gd name="connsiteY57" fmla="*/ 118972 h 196217"/>
                <a:gd name="connsiteX58" fmla="*/ 289980 w 508555"/>
                <a:gd name="connsiteY58" fmla="*/ 112843 h 196217"/>
                <a:gd name="connsiteX59" fmla="*/ 313674 w 508555"/>
                <a:gd name="connsiteY59" fmla="*/ 112843 h 196217"/>
                <a:gd name="connsiteX60" fmla="*/ 313674 w 508555"/>
                <a:gd name="connsiteY60" fmla="*/ 36033 h 196217"/>
                <a:gd name="connsiteX61" fmla="*/ 349638 w 508555"/>
                <a:gd name="connsiteY61" fmla="*/ -1547 h 196217"/>
                <a:gd name="connsiteX62" fmla="*/ 377239 w 508555"/>
                <a:gd name="connsiteY62" fmla="*/ 36033 h 196217"/>
                <a:gd name="connsiteX63" fmla="*/ 377239 w 508555"/>
                <a:gd name="connsiteY63" fmla="*/ 51898 h 196217"/>
                <a:gd name="connsiteX64" fmla="*/ 370268 w 508555"/>
                <a:gd name="connsiteY64" fmla="*/ 51898 h 196217"/>
                <a:gd name="connsiteX65" fmla="*/ 370268 w 508555"/>
                <a:gd name="connsiteY65" fmla="*/ 36582 h 196217"/>
                <a:gd name="connsiteX66" fmla="*/ 351586 w 508555"/>
                <a:gd name="connsiteY66" fmla="*/ 5412 h 196217"/>
                <a:gd name="connsiteX67" fmla="*/ 332915 w 508555"/>
                <a:gd name="connsiteY67" fmla="*/ 35474 h 196217"/>
                <a:gd name="connsiteX68" fmla="*/ 332915 w 508555"/>
                <a:gd name="connsiteY68" fmla="*/ 112843 h 196217"/>
                <a:gd name="connsiteX69" fmla="*/ 424087 w 508555"/>
                <a:gd name="connsiteY69" fmla="*/ 71656 h 196217"/>
                <a:gd name="connsiteX70" fmla="*/ 458660 w 508555"/>
                <a:gd name="connsiteY70" fmla="*/ 120080 h 196217"/>
                <a:gd name="connsiteX71" fmla="*/ 490165 w 508555"/>
                <a:gd name="connsiteY71" fmla="*/ 71656 h 196217"/>
                <a:gd name="connsiteX72" fmla="*/ 424087 w 508555"/>
                <a:gd name="connsiteY72" fmla="*/ 71656 h 196217"/>
                <a:gd name="connsiteX73" fmla="*/ 423807 w 508555"/>
                <a:gd name="connsiteY73" fmla="*/ 65806 h 196217"/>
                <a:gd name="connsiteX74" fmla="*/ 501595 w 508555"/>
                <a:gd name="connsiteY74" fmla="*/ 65806 h 196217"/>
                <a:gd name="connsiteX75" fmla="*/ 508555 w 508555"/>
                <a:gd name="connsiteY75" fmla="*/ 71656 h 196217"/>
                <a:gd name="connsiteX76" fmla="*/ 458660 w 508555"/>
                <a:gd name="connsiteY76" fmla="*/ 126200 h 196217"/>
                <a:gd name="connsiteX77" fmla="*/ 400675 w 508555"/>
                <a:gd name="connsiteY77" fmla="*/ 62750 h 196217"/>
                <a:gd name="connsiteX78" fmla="*/ 462002 w 508555"/>
                <a:gd name="connsiteY78" fmla="*/ -1547 h 196217"/>
                <a:gd name="connsiteX79" fmla="*/ 508555 w 508555"/>
                <a:gd name="connsiteY79" fmla="*/ 34637 h 196217"/>
                <a:gd name="connsiteX80" fmla="*/ 504937 w 508555"/>
                <a:gd name="connsiteY80" fmla="*/ 37981 h 196217"/>
                <a:gd name="connsiteX81" fmla="*/ 501315 w 508555"/>
                <a:gd name="connsiteY81" fmla="*/ 34077 h 196217"/>
                <a:gd name="connsiteX82" fmla="*/ 463672 w 508555"/>
                <a:gd name="connsiteY82" fmla="*/ 5412 h 196217"/>
                <a:gd name="connsiteX83" fmla="*/ 432178 w 508555"/>
                <a:gd name="connsiteY83" fmla="*/ 24062 h 196217"/>
                <a:gd name="connsiteX84" fmla="*/ 423807 w 508555"/>
                <a:gd name="connsiteY84" fmla="*/ 65806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555" h="196217">
                  <a:moveTo>
                    <a:pt x="96462" y="16824"/>
                  </a:moveTo>
                  <a:lnTo>
                    <a:pt x="96462" y="-1547"/>
                  </a:lnTo>
                  <a:lnTo>
                    <a:pt x="137443" y="1517"/>
                  </a:lnTo>
                  <a:lnTo>
                    <a:pt x="137443" y="10145"/>
                  </a:lnTo>
                  <a:cubicBezTo>
                    <a:pt x="117922" y="10145"/>
                    <a:pt x="115694" y="12092"/>
                    <a:pt x="115694" y="25730"/>
                  </a:cubicBezTo>
                  <a:lnTo>
                    <a:pt x="115694" y="194671"/>
                  </a:lnTo>
                  <a:lnTo>
                    <a:pt x="75549" y="191606"/>
                  </a:lnTo>
                  <a:lnTo>
                    <a:pt x="75549" y="182979"/>
                  </a:lnTo>
                  <a:cubicBezTo>
                    <a:pt x="95062" y="182979"/>
                    <a:pt x="97293" y="181033"/>
                    <a:pt x="97293" y="167394"/>
                  </a:cubicBezTo>
                  <a:lnTo>
                    <a:pt x="97293" y="107280"/>
                  </a:lnTo>
                  <a:cubicBezTo>
                    <a:pt x="89210" y="117295"/>
                    <a:pt x="77220" y="124533"/>
                    <a:pt x="62168" y="124533"/>
                  </a:cubicBezTo>
                  <a:cubicBezTo>
                    <a:pt x="29272" y="124533"/>
                    <a:pt x="0" y="97256"/>
                    <a:pt x="0" y="61354"/>
                  </a:cubicBezTo>
                  <a:cubicBezTo>
                    <a:pt x="0" y="26009"/>
                    <a:pt x="27324" y="-1547"/>
                    <a:pt x="59098" y="-1547"/>
                  </a:cubicBezTo>
                  <a:cubicBezTo>
                    <a:pt x="76949" y="-1547"/>
                    <a:pt x="89490" y="7918"/>
                    <a:pt x="96462" y="16824"/>
                  </a:cubicBezTo>
                  <a:close/>
                  <a:moveTo>
                    <a:pt x="96462" y="91415"/>
                  </a:moveTo>
                  <a:lnTo>
                    <a:pt x="96462" y="34357"/>
                  </a:lnTo>
                  <a:cubicBezTo>
                    <a:pt x="96462" y="29353"/>
                    <a:pt x="96462" y="28794"/>
                    <a:pt x="93391" y="24062"/>
                  </a:cubicBezTo>
                  <a:cubicBezTo>
                    <a:pt x="85028" y="10704"/>
                    <a:pt x="72488" y="4584"/>
                    <a:pt x="60498" y="4584"/>
                  </a:cubicBezTo>
                  <a:cubicBezTo>
                    <a:pt x="47945" y="4584"/>
                    <a:pt x="37915" y="11813"/>
                    <a:pt x="31223" y="22394"/>
                  </a:cubicBezTo>
                  <a:cubicBezTo>
                    <a:pt x="23974" y="33806"/>
                    <a:pt x="23134" y="49671"/>
                    <a:pt x="23134" y="61074"/>
                  </a:cubicBezTo>
                  <a:cubicBezTo>
                    <a:pt x="23134" y="71378"/>
                    <a:pt x="23694" y="88071"/>
                    <a:pt x="31783" y="100600"/>
                  </a:cubicBezTo>
                  <a:cubicBezTo>
                    <a:pt x="37635" y="109227"/>
                    <a:pt x="48225" y="118412"/>
                    <a:pt x="63288" y="118412"/>
                  </a:cubicBezTo>
                  <a:cubicBezTo>
                    <a:pt x="73039" y="118412"/>
                    <a:pt x="84749" y="114239"/>
                    <a:pt x="93391" y="101710"/>
                  </a:cubicBezTo>
                  <a:cubicBezTo>
                    <a:pt x="96462" y="96976"/>
                    <a:pt x="96462" y="96427"/>
                    <a:pt x="96462" y="91415"/>
                  </a:cubicBezTo>
                  <a:close/>
                  <a:moveTo>
                    <a:pt x="238108" y="22674"/>
                  </a:moveTo>
                  <a:cubicBezTo>
                    <a:pt x="239219" y="11541"/>
                    <a:pt x="246748" y="-149"/>
                    <a:pt x="259849" y="-149"/>
                  </a:cubicBezTo>
                  <a:cubicBezTo>
                    <a:pt x="265701" y="-149"/>
                    <a:pt x="282712" y="3745"/>
                    <a:pt x="282712" y="26289"/>
                  </a:cubicBezTo>
                  <a:lnTo>
                    <a:pt x="282712" y="41874"/>
                  </a:lnTo>
                  <a:lnTo>
                    <a:pt x="275743" y="41874"/>
                  </a:lnTo>
                  <a:lnTo>
                    <a:pt x="275743" y="26289"/>
                  </a:lnTo>
                  <a:cubicBezTo>
                    <a:pt x="275743" y="10145"/>
                    <a:pt x="268771" y="8477"/>
                    <a:pt x="265701" y="8477"/>
                  </a:cubicBezTo>
                  <a:cubicBezTo>
                    <a:pt x="256501" y="8477"/>
                    <a:pt x="255390" y="20997"/>
                    <a:pt x="255390" y="22394"/>
                  </a:cubicBezTo>
                  <a:lnTo>
                    <a:pt x="255390" y="78056"/>
                  </a:lnTo>
                  <a:cubicBezTo>
                    <a:pt x="255390" y="89747"/>
                    <a:pt x="255390" y="100600"/>
                    <a:pt x="245348" y="110895"/>
                  </a:cubicBezTo>
                  <a:cubicBezTo>
                    <a:pt x="234478" y="121748"/>
                    <a:pt x="220538" y="126200"/>
                    <a:pt x="207154" y="126200"/>
                  </a:cubicBezTo>
                  <a:cubicBezTo>
                    <a:pt x="184303" y="126200"/>
                    <a:pt x="165061" y="113121"/>
                    <a:pt x="165061" y="94751"/>
                  </a:cubicBezTo>
                  <a:cubicBezTo>
                    <a:pt x="165061" y="86403"/>
                    <a:pt x="170639" y="81671"/>
                    <a:pt x="177882" y="81671"/>
                  </a:cubicBezTo>
                  <a:cubicBezTo>
                    <a:pt x="185693" y="81671"/>
                    <a:pt x="190712" y="87242"/>
                    <a:pt x="190712" y="94480"/>
                  </a:cubicBezTo>
                  <a:cubicBezTo>
                    <a:pt x="190712" y="97815"/>
                    <a:pt x="189312" y="107000"/>
                    <a:pt x="176491" y="107280"/>
                  </a:cubicBezTo>
                  <a:cubicBezTo>
                    <a:pt x="184023" y="117016"/>
                    <a:pt x="197683" y="120080"/>
                    <a:pt x="206603" y="120080"/>
                  </a:cubicBezTo>
                  <a:cubicBezTo>
                    <a:pt x="220266" y="120080"/>
                    <a:pt x="236157" y="109227"/>
                    <a:pt x="236157" y="84456"/>
                  </a:cubicBezTo>
                  <a:lnTo>
                    <a:pt x="236157" y="74163"/>
                  </a:lnTo>
                  <a:cubicBezTo>
                    <a:pt x="221937" y="73323"/>
                    <a:pt x="202425" y="72486"/>
                    <a:pt x="184851" y="64139"/>
                  </a:cubicBezTo>
                  <a:cubicBezTo>
                    <a:pt x="163950" y="54674"/>
                    <a:pt x="156978" y="40206"/>
                    <a:pt x="156978" y="27957"/>
                  </a:cubicBezTo>
                  <a:cubicBezTo>
                    <a:pt x="156978" y="5412"/>
                    <a:pt x="184023" y="-1547"/>
                    <a:pt x="201584" y="-1547"/>
                  </a:cubicBezTo>
                  <a:cubicBezTo>
                    <a:pt x="219986" y="-1547"/>
                    <a:pt x="232807" y="9585"/>
                    <a:pt x="238108" y="22674"/>
                  </a:cubicBezTo>
                  <a:close/>
                  <a:moveTo>
                    <a:pt x="236157" y="68313"/>
                  </a:moveTo>
                  <a:lnTo>
                    <a:pt x="236157" y="40486"/>
                  </a:lnTo>
                  <a:cubicBezTo>
                    <a:pt x="236157" y="14040"/>
                    <a:pt x="216077" y="4584"/>
                    <a:pt x="203533" y="4584"/>
                  </a:cubicBezTo>
                  <a:cubicBezTo>
                    <a:pt x="189872" y="4584"/>
                    <a:pt x="178442" y="14318"/>
                    <a:pt x="178442" y="28236"/>
                  </a:cubicBezTo>
                  <a:cubicBezTo>
                    <a:pt x="178442" y="43542"/>
                    <a:pt x="190152" y="66645"/>
                    <a:pt x="236157" y="68313"/>
                  </a:cubicBezTo>
                  <a:close/>
                  <a:moveTo>
                    <a:pt x="332915" y="112843"/>
                  </a:moveTo>
                  <a:lnTo>
                    <a:pt x="372778" y="112843"/>
                  </a:lnTo>
                  <a:lnTo>
                    <a:pt x="372778" y="121477"/>
                  </a:lnTo>
                  <a:lnTo>
                    <a:pt x="332915" y="121477"/>
                  </a:lnTo>
                  <a:lnTo>
                    <a:pt x="332915" y="172686"/>
                  </a:lnTo>
                  <a:lnTo>
                    <a:pt x="325944" y="172686"/>
                  </a:lnTo>
                  <a:cubicBezTo>
                    <a:pt x="325664" y="149862"/>
                    <a:pt x="317293" y="120080"/>
                    <a:pt x="289980" y="118972"/>
                  </a:cubicBezTo>
                  <a:lnTo>
                    <a:pt x="289980" y="112843"/>
                  </a:lnTo>
                  <a:lnTo>
                    <a:pt x="313674" y="112843"/>
                  </a:lnTo>
                  <a:lnTo>
                    <a:pt x="313674" y="36033"/>
                  </a:lnTo>
                  <a:cubicBezTo>
                    <a:pt x="313674" y="1797"/>
                    <a:pt x="339604" y="-1547"/>
                    <a:pt x="349638" y="-1547"/>
                  </a:cubicBezTo>
                  <a:cubicBezTo>
                    <a:pt x="369431" y="-1547"/>
                    <a:pt x="377239" y="18221"/>
                    <a:pt x="377239" y="36033"/>
                  </a:cubicBezTo>
                  <a:lnTo>
                    <a:pt x="377239" y="51898"/>
                  </a:lnTo>
                  <a:lnTo>
                    <a:pt x="370268" y="51898"/>
                  </a:lnTo>
                  <a:lnTo>
                    <a:pt x="370268" y="36582"/>
                  </a:lnTo>
                  <a:cubicBezTo>
                    <a:pt x="370268" y="15994"/>
                    <a:pt x="361908" y="5412"/>
                    <a:pt x="351586" y="5412"/>
                  </a:cubicBezTo>
                  <a:cubicBezTo>
                    <a:pt x="332915" y="5412"/>
                    <a:pt x="332915" y="30742"/>
                    <a:pt x="332915" y="35474"/>
                  </a:cubicBezTo>
                  <a:lnTo>
                    <a:pt x="332915" y="112843"/>
                  </a:lnTo>
                  <a:close/>
                  <a:moveTo>
                    <a:pt x="424087" y="71656"/>
                  </a:moveTo>
                  <a:cubicBezTo>
                    <a:pt x="425758" y="113121"/>
                    <a:pt x="449181" y="120080"/>
                    <a:pt x="458660" y="120080"/>
                  </a:cubicBezTo>
                  <a:cubicBezTo>
                    <a:pt x="487375" y="120080"/>
                    <a:pt x="490165" y="82510"/>
                    <a:pt x="490165" y="71656"/>
                  </a:cubicBezTo>
                  <a:lnTo>
                    <a:pt x="424087" y="71656"/>
                  </a:lnTo>
                  <a:close/>
                  <a:moveTo>
                    <a:pt x="423807" y="65806"/>
                  </a:moveTo>
                  <a:lnTo>
                    <a:pt x="501595" y="65806"/>
                  </a:lnTo>
                  <a:cubicBezTo>
                    <a:pt x="507727" y="65806"/>
                    <a:pt x="508555" y="65806"/>
                    <a:pt x="508555" y="71656"/>
                  </a:cubicBezTo>
                  <a:cubicBezTo>
                    <a:pt x="508555" y="99203"/>
                    <a:pt x="493504" y="126200"/>
                    <a:pt x="458660" y="126200"/>
                  </a:cubicBezTo>
                  <a:cubicBezTo>
                    <a:pt x="426317" y="126200"/>
                    <a:pt x="400675" y="97536"/>
                    <a:pt x="400675" y="62750"/>
                  </a:cubicBezTo>
                  <a:cubicBezTo>
                    <a:pt x="400675" y="25450"/>
                    <a:pt x="429939" y="-1547"/>
                    <a:pt x="462002" y="-1547"/>
                  </a:cubicBezTo>
                  <a:cubicBezTo>
                    <a:pt x="496015" y="-1547"/>
                    <a:pt x="508555" y="29353"/>
                    <a:pt x="508555" y="34637"/>
                  </a:cubicBezTo>
                  <a:cubicBezTo>
                    <a:pt x="508555" y="37421"/>
                    <a:pt x="506328" y="37981"/>
                    <a:pt x="504937" y="37981"/>
                  </a:cubicBezTo>
                  <a:cubicBezTo>
                    <a:pt x="502426" y="37981"/>
                    <a:pt x="501867" y="36304"/>
                    <a:pt x="501315" y="34077"/>
                  </a:cubicBezTo>
                  <a:cubicBezTo>
                    <a:pt x="491553" y="5412"/>
                    <a:pt x="466463" y="5412"/>
                    <a:pt x="463672" y="5412"/>
                  </a:cubicBezTo>
                  <a:cubicBezTo>
                    <a:pt x="449740" y="5412"/>
                    <a:pt x="438587" y="13769"/>
                    <a:pt x="432178" y="24062"/>
                  </a:cubicBezTo>
                  <a:cubicBezTo>
                    <a:pt x="423807" y="37421"/>
                    <a:pt x="423807" y="55791"/>
                    <a:pt x="423807" y="6580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7" name="Freeform: Shape 2366">
              <a:extLst>
                <a:ext uri="{FF2B5EF4-FFF2-40B4-BE49-F238E27FC236}">
                  <a16:creationId xmlns:a16="http://schemas.microsoft.com/office/drawing/2014/main" id="{BFE7FA8B-4065-AD65-A3A3-BB808B4E107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 flipV="1">
              <a:off x="7463673" y="-19686367"/>
              <a:ext cx="122672" cy="127745"/>
            </a:xfrm>
            <a:custGeom>
              <a:avLst/>
              <a:gdLst>
                <a:gd name="connsiteX0" fmla="*/ 89770 w 122672"/>
                <a:gd name="connsiteY0" fmla="*/ 113392 h 127745"/>
                <a:gd name="connsiteX1" fmla="*/ 84198 w 122672"/>
                <a:gd name="connsiteY1" fmla="*/ 100592 h 127745"/>
                <a:gd name="connsiteX2" fmla="*/ 101480 w 122672"/>
                <a:gd name="connsiteY2" fmla="*/ 83060 h 127745"/>
                <a:gd name="connsiteX3" fmla="*/ 119042 w 122672"/>
                <a:gd name="connsiteY3" fmla="*/ 100592 h 127745"/>
                <a:gd name="connsiteX4" fmla="*/ 70537 w 122672"/>
                <a:gd name="connsiteY4" fmla="*/ 126201 h 127745"/>
                <a:gd name="connsiteX5" fmla="*/ 0 w 122672"/>
                <a:gd name="connsiteY5" fmla="*/ 61905 h 127745"/>
                <a:gd name="connsiteX6" fmla="*/ 69146 w 122672"/>
                <a:gd name="connsiteY6" fmla="*/ -1545 h 127745"/>
                <a:gd name="connsiteX7" fmla="*/ 122672 w 122672"/>
                <a:gd name="connsiteY7" fmla="*/ 32681 h 127745"/>
                <a:gd name="connsiteX8" fmla="*/ 115981 w 122672"/>
                <a:gd name="connsiteY8" fmla="*/ 36585 h 127745"/>
                <a:gd name="connsiteX9" fmla="*/ 109291 w 122672"/>
                <a:gd name="connsiteY9" fmla="*/ 32410 h 127745"/>
                <a:gd name="connsiteX10" fmla="*/ 74438 w 122672"/>
                <a:gd name="connsiteY10" fmla="*/ 9588 h 127745"/>
                <a:gd name="connsiteX11" fmla="*/ 35684 w 122672"/>
                <a:gd name="connsiteY11" fmla="*/ 63302 h 127745"/>
                <a:gd name="connsiteX12" fmla="*/ 71648 w 122672"/>
                <a:gd name="connsiteY12" fmla="*/ 115069 h 127745"/>
                <a:gd name="connsiteX13" fmla="*/ 89770 w 122672"/>
                <a:gd name="connsiteY13" fmla="*/ 113392 h 12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672" h="127745">
                  <a:moveTo>
                    <a:pt x="89770" y="113392"/>
                  </a:moveTo>
                  <a:cubicBezTo>
                    <a:pt x="84758" y="108940"/>
                    <a:pt x="84198" y="103099"/>
                    <a:pt x="84198" y="100592"/>
                  </a:cubicBezTo>
                  <a:cubicBezTo>
                    <a:pt x="84198" y="88351"/>
                    <a:pt x="93950" y="83060"/>
                    <a:pt x="101480" y="83060"/>
                  </a:cubicBezTo>
                  <a:cubicBezTo>
                    <a:pt x="110122" y="83060"/>
                    <a:pt x="119042" y="88902"/>
                    <a:pt x="119042" y="100592"/>
                  </a:cubicBezTo>
                  <a:cubicBezTo>
                    <a:pt x="119042" y="124533"/>
                    <a:pt x="86708" y="126201"/>
                    <a:pt x="70537" y="126201"/>
                  </a:cubicBezTo>
                  <a:cubicBezTo>
                    <a:pt x="20632" y="126201"/>
                    <a:pt x="0" y="94192"/>
                    <a:pt x="0" y="61905"/>
                  </a:cubicBezTo>
                  <a:cubicBezTo>
                    <a:pt x="0" y="24893"/>
                    <a:pt x="26212" y="-1545"/>
                    <a:pt x="69146" y="-1545"/>
                  </a:cubicBezTo>
                  <a:cubicBezTo>
                    <a:pt x="114302" y="-1545"/>
                    <a:pt x="122672" y="30734"/>
                    <a:pt x="122672" y="32681"/>
                  </a:cubicBezTo>
                  <a:cubicBezTo>
                    <a:pt x="122672" y="36585"/>
                    <a:pt x="118763" y="36585"/>
                    <a:pt x="115981" y="36585"/>
                  </a:cubicBezTo>
                  <a:cubicBezTo>
                    <a:pt x="110961" y="36585"/>
                    <a:pt x="110681" y="36025"/>
                    <a:pt x="109291" y="32410"/>
                  </a:cubicBezTo>
                  <a:cubicBezTo>
                    <a:pt x="102040" y="14869"/>
                    <a:pt x="88658" y="9588"/>
                    <a:pt x="74438" y="9588"/>
                  </a:cubicBezTo>
                  <a:cubicBezTo>
                    <a:pt x="35684" y="9588"/>
                    <a:pt x="35684" y="50502"/>
                    <a:pt x="35684" y="63302"/>
                  </a:cubicBezTo>
                  <a:cubicBezTo>
                    <a:pt x="35684" y="78887"/>
                    <a:pt x="35684" y="115069"/>
                    <a:pt x="71648" y="115069"/>
                  </a:cubicBezTo>
                  <a:cubicBezTo>
                    <a:pt x="81408" y="115069"/>
                    <a:pt x="86149" y="114231"/>
                    <a:pt x="89770" y="11339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8" name="Freeform: Shape 2367">
              <a:extLst>
                <a:ext uri="{FF2B5EF4-FFF2-40B4-BE49-F238E27FC236}">
                  <a16:creationId xmlns:a16="http://schemas.microsoft.com/office/drawing/2014/main" id="{A96AE0CE-0971-598E-E645-F25390B30DF9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 flipV="1">
              <a:off x="7604373" y="-19781175"/>
              <a:ext cx="152642" cy="121800"/>
            </a:xfrm>
            <a:custGeom>
              <a:avLst/>
              <a:gdLst>
                <a:gd name="connsiteX0" fmla="*/ 65202 w 152642"/>
                <a:gd name="connsiteY0" fmla="*/ 82241 h 121800"/>
                <a:gd name="connsiteX1" fmla="*/ 62473 w 152642"/>
                <a:gd name="connsiteY1" fmla="*/ 87314 h 121800"/>
                <a:gd name="connsiteX2" fmla="*/ 58564 w 152642"/>
                <a:gd name="connsiteY2" fmla="*/ 84975 h 121800"/>
                <a:gd name="connsiteX3" fmla="*/ 55057 w 152642"/>
                <a:gd name="connsiteY3" fmla="*/ 82050 h 121800"/>
                <a:gd name="connsiteX4" fmla="*/ 34556 w 152642"/>
                <a:gd name="connsiteY4" fmla="*/ 87314 h 121800"/>
                <a:gd name="connsiteX5" fmla="*/ 0 w 152642"/>
                <a:gd name="connsiteY5" fmla="*/ 62954 h 121800"/>
                <a:gd name="connsiteX6" fmla="*/ 7426 w 152642"/>
                <a:gd name="connsiteY6" fmla="*/ 47753 h 121800"/>
                <a:gd name="connsiteX7" fmla="*/ 34363 w 152642"/>
                <a:gd name="connsiteY7" fmla="*/ 38008 h 121800"/>
                <a:gd name="connsiteX8" fmla="*/ 59936 w 152642"/>
                <a:gd name="connsiteY8" fmla="*/ 20468 h 121800"/>
                <a:gd name="connsiteX9" fmla="*/ 35920 w 152642"/>
                <a:gd name="connsiteY9" fmla="*/ 3905 h 121800"/>
                <a:gd name="connsiteX10" fmla="*/ 6839 w 152642"/>
                <a:gd name="connsiteY10" fmla="*/ 29436 h 121800"/>
                <a:gd name="connsiteX11" fmla="*/ 3323 w 152642"/>
                <a:gd name="connsiteY11" fmla="*/ 32744 h 121800"/>
                <a:gd name="connsiteX12" fmla="*/ 0 w 152642"/>
                <a:gd name="connsiteY12" fmla="*/ 27480 h 121800"/>
                <a:gd name="connsiteX13" fmla="*/ 0 w 152642"/>
                <a:gd name="connsiteY13" fmla="*/ 3511 h 121800"/>
                <a:gd name="connsiteX14" fmla="*/ 2737 w 152642"/>
                <a:gd name="connsiteY14" fmla="*/ -1552 h 121800"/>
                <a:gd name="connsiteX15" fmla="*/ 12104 w 152642"/>
                <a:gd name="connsiteY15" fmla="*/ 6830 h 121800"/>
                <a:gd name="connsiteX16" fmla="*/ 35920 w 152642"/>
                <a:gd name="connsiteY16" fmla="*/ -1552 h 121800"/>
                <a:gd name="connsiteX17" fmla="*/ 70668 w 152642"/>
                <a:gd name="connsiteY17" fmla="*/ 25925 h 121800"/>
                <a:gd name="connsiteX18" fmla="*/ 62272 w 152642"/>
                <a:gd name="connsiteY18" fmla="*/ 43851 h 121800"/>
                <a:gd name="connsiteX19" fmla="*/ 39042 w 152642"/>
                <a:gd name="connsiteY19" fmla="*/ 53402 h 121800"/>
                <a:gd name="connsiteX20" fmla="*/ 10740 w 152642"/>
                <a:gd name="connsiteY20" fmla="*/ 68796 h 121800"/>
                <a:gd name="connsiteX21" fmla="*/ 34556 w 152642"/>
                <a:gd name="connsiteY21" fmla="*/ 82635 h 121800"/>
                <a:gd name="connsiteX22" fmla="*/ 58564 w 152642"/>
                <a:gd name="connsiteY22" fmla="*/ 61199 h 121800"/>
                <a:gd name="connsiteX23" fmla="*/ 61887 w 152642"/>
                <a:gd name="connsiteY23" fmla="*/ 59052 h 121800"/>
                <a:gd name="connsiteX24" fmla="*/ 65202 w 152642"/>
                <a:gd name="connsiteY24" fmla="*/ 64124 h 121800"/>
                <a:gd name="connsiteX25" fmla="*/ 65202 w 152642"/>
                <a:gd name="connsiteY25" fmla="*/ 82241 h 121800"/>
                <a:gd name="connsiteX26" fmla="*/ 118673 w 152642"/>
                <a:gd name="connsiteY26" fmla="*/ 77369 h 121800"/>
                <a:gd name="connsiteX27" fmla="*/ 149127 w 152642"/>
                <a:gd name="connsiteY27" fmla="*/ 77369 h 121800"/>
                <a:gd name="connsiteX28" fmla="*/ 149127 w 152642"/>
                <a:gd name="connsiteY28" fmla="*/ 84390 h 121800"/>
                <a:gd name="connsiteX29" fmla="*/ 118673 w 152642"/>
                <a:gd name="connsiteY29" fmla="*/ 84390 h 121800"/>
                <a:gd name="connsiteX30" fmla="*/ 118673 w 152642"/>
                <a:gd name="connsiteY30" fmla="*/ 120249 h 121800"/>
                <a:gd name="connsiteX31" fmla="*/ 112035 w 152642"/>
                <a:gd name="connsiteY31" fmla="*/ 120249 h 121800"/>
                <a:gd name="connsiteX32" fmla="*/ 85097 w 152642"/>
                <a:gd name="connsiteY32" fmla="*/ 82826 h 121800"/>
                <a:gd name="connsiteX33" fmla="*/ 85097 w 152642"/>
                <a:gd name="connsiteY33" fmla="*/ 77369 h 121800"/>
                <a:gd name="connsiteX34" fmla="*/ 103254 w 152642"/>
                <a:gd name="connsiteY34" fmla="*/ 77369 h 121800"/>
                <a:gd name="connsiteX35" fmla="*/ 103254 w 152642"/>
                <a:gd name="connsiteY35" fmla="*/ 24755 h 121800"/>
                <a:gd name="connsiteX36" fmla="*/ 130585 w 152642"/>
                <a:gd name="connsiteY36" fmla="*/ -1552 h 121800"/>
                <a:gd name="connsiteX37" fmla="*/ 152642 w 152642"/>
                <a:gd name="connsiteY37" fmla="*/ 24947 h 121800"/>
                <a:gd name="connsiteX38" fmla="*/ 152642 w 152642"/>
                <a:gd name="connsiteY38" fmla="*/ 35669 h 121800"/>
                <a:gd name="connsiteX39" fmla="*/ 146004 w 152642"/>
                <a:gd name="connsiteY39" fmla="*/ 35669 h 121800"/>
                <a:gd name="connsiteX40" fmla="*/ 146004 w 152642"/>
                <a:gd name="connsiteY40" fmla="*/ 25149 h 121800"/>
                <a:gd name="connsiteX41" fmla="*/ 132142 w 152642"/>
                <a:gd name="connsiteY41" fmla="*/ 4681 h 121800"/>
                <a:gd name="connsiteX42" fmla="*/ 118673 w 152642"/>
                <a:gd name="connsiteY42" fmla="*/ 24564 h 121800"/>
                <a:gd name="connsiteX43" fmla="*/ 118673 w 152642"/>
                <a:gd name="connsiteY43" fmla="*/ 77369 h 12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52642" h="121800">
                  <a:moveTo>
                    <a:pt x="65202" y="82241"/>
                  </a:moveTo>
                  <a:cubicBezTo>
                    <a:pt x="65202" y="85560"/>
                    <a:pt x="65202" y="87314"/>
                    <a:pt x="62473" y="87314"/>
                  </a:cubicBezTo>
                  <a:cubicBezTo>
                    <a:pt x="61494" y="87314"/>
                    <a:pt x="61109" y="87314"/>
                    <a:pt x="58564" y="84975"/>
                  </a:cubicBezTo>
                  <a:cubicBezTo>
                    <a:pt x="58179" y="84782"/>
                    <a:pt x="56228" y="83027"/>
                    <a:pt x="55057" y="82050"/>
                  </a:cubicBezTo>
                  <a:cubicBezTo>
                    <a:pt x="49197" y="86145"/>
                    <a:pt x="41780" y="87314"/>
                    <a:pt x="34556" y="87314"/>
                  </a:cubicBezTo>
                  <a:cubicBezTo>
                    <a:pt x="6638" y="87314"/>
                    <a:pt x="0" y="72698"/>
                    <a:pt x="0" y="62954"/>
                  </a:cubicBezTo>
                  <a:cubicBezTo>
                    <a:pt x="0" y="56711"/>
                    <a:pt x="2737" y="51648"/>
                    <a:pt x="7426" y="47753"/>
                  </a:cubicBezTo>
                  <a:cubicBezTo>
                    <a:pt x="14842" y="41318"/>
                    <a:pt x="22258" y="39956"/>
                    <a:pt x="34363" y="38008"/>
                  </a:cubicBezTo>
                  <a:cubicBezTo>
                    <a:pt x="44124" y="36254"/>
                    <a:pt x="59936" y="33522"/>
                    <a:pt x="59936" y="20468"/>
                  </a:cubicBezTo>
                  <a:cubicBezTo>
                    <a:pt x="59936" y="12863"/>
                    <a:pt x="54663" y="3905"/>
                    <a:pt x="35920" y="3905"/>
                  </a:cubicBezTo>
                  <a:cubicBezTo>
                    <a:pt x="17186" y="3905"/>
                    <a:pt x="10347" y="16180"/>
                    <a:pt x="6839" y="29436"/>
                  </a:cubicBezTo>
                  <a:cubicBezTo>
                    <a:pt x="6253" y="31966"/>
                    <a:pt x="6052" y="32744"/>
                    <a:pt x="3323" y="32744"/>
                  </a:cubicBezTo>
                  <a:cubicBezTo>
                    <a:pt x="0" y="32744"/>
                    <a:pt x="0" y="31382"/>
                    <a:pt x="0" y="27480"/>
                  </a:cubicBezTo>
                  <a:lnTo>
                    <a:pt x="0" y="3511"/>
                  </a:lnTo>
                  <a:cubicBezTo>
                    <a:pt x="0" y="203"/>
                    <a:pt x="0" y="-1552"/>
                    <a:pt x="2737" y="-1552"/>
                  </a:cubicBezTo>
                  <a:cubicBezTo>
                    <a:pt x="4496" y="-1552"/>
                    <a:pt x="8204" y="2543"/>
                    <a:pt x="12104" y="6830"/>
                  </a:cubicBezTo>
                  <a:cubicBezTo>
                    <a:pt x="20693" y="-1168"/>
                    <a:pt x="31241" y="-1552"/>
                    <a:pt x="35920" y="-1552"/>
                  </a:cubicBezTo>
                  <a:cubicBezTo>
                    <a:pt x="61301" y="-1552"/>
                    <a:pt x="70668" y="12086"/>
                    <a:pt x="70668" y="25925"/>
                  </a:cubicBezTo>
                  <a:cubicBezTo>
                    <a:pt x="70668" y="33329"/>
                    <a:pt x="67353" y="39178"/>
                    <a:pt x="62272" y="43851"/>
                  </a:cubicBezTo>
                  <a:cubicBezTo>
                    <a:pt x="54855" y="50677"/>
                    <a:pt x="45882" y="52233"/>
                    <a:pt x="39042" y="53402"/>
                  </a:cubicBezTo>
                  <a:cubicBezTo>
                    <a:pt x="23431" y="56134"/>
                    <a:pt x="10740" y="58467"/>
                    <a:pt x="10740" y="68796"/>
                  </a:cubicBezTo>
                  <a:cubicBezTo>
                    <a:pt x="10740" y="75038"/>
                    <a:pt x="16014" y="82635"/>
                    <a:pt x="34556" y="82635"/>
                  </a:cubicBezTo>
                  <a:cubicBezTo>
                    <a:pt x="57199" y="82635"/>
                    <a:pt x="58179" y="66849"/>
                    <a:pt x="58564" y="61199"/>
                  </a:cubicBezTo>
                  <a:cubicBezTo>
                    <a:pt x="58765" y="59052"/>
                    <a:pt x="61109" y="59052"/>
                    <a:pt x="61887" y="59052"/>
                  </a:cubicBezTo>
                  <a:cubicBezTo>
                    <a:pt x="65202" y="59052"/>
                    <a:pt x="65202" y="60421"/>
                    <a:pt x="65202" y="64124"/>
                  </a:cubicBezTo>
                  <a:lnTo>
                    <a:pt x="65202" y="82241"/>
                  </a:lnTo>
                  <a:close/>
                  <a:moveTo>
                    <a:pt x="118673" y="77369"/>
                  </a:moveTo>
                  <a:lnTo>
                    <a:pt x="149127" y="77369"/>
                  </a:lnTo>
                  <a:lnTo>
                    <a:pt x="149127" y="84390"/>
                  </a:lnTo>
                  <a:lnTo>
                    <a:pt x="118673" y="84390"/>
                  </a:lnTo>
                  <a:lnTo>
                    <a:pt x="118673" y="120249"/>
                  </a:lnTo>
                  <a:lnTo>
                    <a:pt x="112035" y="120249"/>
                  </a:lnTo>
                  <a:cubicBezTo>
                    <a:pt x="111842" y="102708"/>
                    <a:pt x="103840" y="83411"/>
                    <a:pt x="85097" y="82826"/>
                  </a:cubicBezTo>
                  <a:lnTo>
                    <a:pt x="85097" y="77369"/>
                  </a:lnTo>
                  <a:lnTo>
                    <a:pt x="103254" y="77369"/>
                  </a:lnTo>
                  <a:lnTo>
                    <a:pt x="103254" y="24755"/>
                  </a:lnTo>
                  <a:cubicBezTo>
                    <a:pt x="103254" y="2927"/>
                    <a:pt x="119652" y="-1552"/>
                    <a:pt x="130585" y="-1552"/>
                  </a:cubicBezTo>
                  <a:cubicBezTo>
                    <a:pt x="143661" y="-1552"/>
                    <a:pt x="152642" y="9553"/>
                    <a:pt x="152642" y="24947"/>
                  </a:cubicBezTo>
                  <a:lnTo>
                    <a:pt x="152642" y="35669"/>
                  </a:lnTo>
                  <a:lnTo>
                    <a:pt x="146004" y="35669"/>
                  </a:lnTo>
                  <a:lnTo>
                    <a:pt x="146004" y="25149"/>
                  </a:lnTo>
                  <a:cubicBezTo>
                    <a:pt x="146004" y="11893"/>
                    <a:pt x="139760" y="4681"/>
                    <a:pt x="132142" y="4681"/>
                  </a:cubicBezTo>
                  <a:cubicBezTo>
                    <a:pt x="118673" y="4681"/>
                    <a:pt x="118673" y="21052"/>
                    <a:pt x="118673" y="24564"/>
                  </a:cubicBezTo>
                  <a:lnTo>
                    <a:pt x="118673" y="7736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9" name="Freeform: Shape 2368">
              <a:extLst>
                <a:ext uri="{FF2B5EF4-FFF2-40B4-BE49-F238E27FC236}">
                  <a16:creationId xmlns:a16="http://schemas.microsoft.com/office/drawing/2014/main" id="{9B4CFB6B-10E2-D922-2741-695189A7464D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 flipV="1">
              <a:off x="7878062" y="-19702512"/>
              <a:ext cx="247566" cy="145288"/>
            </a:xfrm>
            <a:custGeom>
              <a:avLst/>
              <a:gdLst>
                <a:gd name="connsiteX0" fmla="*/ 237525 w 247566"/>
                <a:gd name="connsiteY0" fmla="*/ 65529 h 145288"/>
                <a:gd name="connsiteX1" fmla="*/ 247566 w 247566"/>
                <a:gd name="connsiteY1" fmla="*/ 71100 h 145288"/>
                <a:gd name="connsiteX2" fmla="*/ 237525 w 247566"/>
                <a:gd name="connsiteY2" fmla="*/ 76661 h 145288"/>
                <a:gd name="connsiteX3" fmla="*/ 30393 w 247566"/>
                <a:gd name="connsiteY3" fmla="*/ 76661 h 145288"/>
                <a:gd name="connsiteX4" fmla="*/ 55477 w 247566"/>
                <a:gd name="connsiteY4" fmla="*/ 103388 h 145288"/>
                <a:gd name="connsiteX5" fmla="*/ 70257 w 247566"/>
                <a:gd name="connsiteY5" fmla="*/ 140399 h 145288"/>
                <a:gd name="connsiteX6" fmla="*/ 64677 w 247566"/>
                <a:gd name="connsiteY6" fmla="*/ 143743 h 145288"/>
                <a:gd name="connsiteX7" fmla="*/ 58546 w 247566"/>
                <a:gd name="connsiteY7" fmla="*/ 138174 h 145288"/>
                <a:gd name="connsiteX8" fmla="*/ 4181 w 247566"/>
                <a:gd name="connsiteY8" fmla="*/ 74713 h 145288"/>
                <a:gd name="connsiteX9" fmla="*/ 0 w 247566"/>
                <a:gd name="connsiteY9" fmla="*/ 71100 h 145288"/>
                <a:gd name="connsiteX10" fmla="*/ 4181 w 247566"/>
                <a:gd name="connsiteY10" fmla="*/ 67485 h 145288"/>
                <a:gd name="connsiteX11" fmla="*/ 58827 w 247566"/>
                <a:gd name="connsiteY11" fmla="*/ 2638 h 145288"/>
                <a:gd name="connsiteX12" fmla="*/ 64677 w 247566"/>
                <a:gd name="connsiteY12" fmla="*/ -1545 h 145288"/>
                <a:gd name="connsiteX13" fmla="*/ 70257 w 247566"/>
                <a:gd name="connsiteY13" fmla="*/ 1799 h 145288"/>
                <a:gd name="connsiteX14" fmla="*/ 56036 w 247566"/>
                <a:gd name="connsiteY14" fmla="*/ 38532 h 145288"/>
                <a:gd name="connsiteX15" fmla="*/ 30393 w 247566"/>
                <a:gd name="connsiteY15" fmla="*/ 65529 h 145288"/>
                <a:gd name="connsiteX16" fmla="*/ 237525 w 247566"/>
                <a:gd name="connsiteY16" fmla="*/ 65529 h 14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566" h="145288">
                  <a:moveTo>
                    <a:pt x="237525" y="65529"/>
                  </a:moveTo>
                  <a:cubicBezTo>
                    <a:pt x="242546" y="65529"/>
                    <a:pt x="247566" y="65529"/>
                    <a:pt x="247566" y="71100"/>
                  </a:cubicBezTo>
                  <a:cubicBezTo>
                    <a:pt x="247566" y="76661"/>
                    <a:pt x="242546" y="76661"/>
                    <a:pt x="237525" y="76661"/>
                  </a:cubicBezTo>
                  <a:lnTo>
                    <a:pt x="30393" y="76661"/>
                  </a:lnTo>
                  <a:cubicBezTo>
                    <a:pt x="45725" y="88353"/>
                    <a:pt x="53247" y="99765"/>
                    <a:pt x="55477" y="103388"/>
                  </a:cubicBezTo>
                  <a:cubicBezTo>
                    <a:pt x="68027" y="122587"/>
                    <a:pt x="70257" y="140119"/>
                    <a:pt x="70257" y="140399"/>
                  </a:cubicBezTo>
                  <a:cubicBezTo>
                    <a:pt x="70257" y="143743"/>
                    <a:pt x="66907" y="143743"/>
                    <a:pt x="64677" y="143743"/>
                  </a:cubicBezTo>
                  <a:cubicBezTo>
                    <a:pt x="59937" y="143743"/>
                    <a:pt x="59658" y="143184"/>
                    <a:pt x="58546" y="138174"/>
                  </a:cubicBezTo>
                  <a:cubicBezTo>
                    <a:pt x="52136" y="110897"/>
                    <a:pt x="35685" y="87802"/>
                    <a:pt x="4181" y="74713"/>
                  </a:cubicBezTo>
                  <a:cubicBezTo>
                    <a:pt x="1120" y="73605"/>
                    <a:pt x="0" y="73047"/>
                    <a:pt x="0" y="71100"/>
                  </a:cubicBezTo>
                  <a:cubicBezTo>
                    <a:pt x="0" y="69152"/>
                    <a:pt x="1391" y="68593"/>
                    <a:pt x="4181" y="67485"/>
                  </a:cubicBezTo>
                  <a:cubicBezTo>
                    <a:pt x="33174" y="55515"/>
                    <a:pt x="51855" y="33808"/>
                    <a:pt x="58827" y="2638"/>
                  </a:cubicBezTo>
                  <a:cubicBezTo>
                    <a:pt x="59658" y="-706"/>
                    <a:pt x="59937" y="-1545"/>
                    <a:pt x="64677" y="-1545"/>
                  </a:cubicBezTo>
                  <a:cubicBezTo>
                    <a:pt x="66907" y="-1545"/>
                    <a:pt x="70257" y="-1545"/>
                    <a:pt x="70257" y="1799"/>
                  </a:cubicBezTo>
                  <a:cubicBezTo>
                    <a:pt x="70257" y="2358"/>
                    <a:pt x="67747" y="19891"/>
                    <a:pt x="56036" y="38532"/>
                  </a:cubicBezTo>
                  <a:cubicBezTo>
                    <a:pt x="50465" y="46888"/>
                    <a:pt x="42375" y="56623"/>
                    <a:pt x="30393" y="65529"/>
                  </a:cubicBezTo>
                  <a:lnTo>
                    <a:pt x="237525" y="6552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0" name="Freeform: Shape 2369">
              <a:extLst>
                <a:ext uri="{FF2B5EF4-FFF2-40B4-BE49-F238E27FC236}">
                  <a16:creationId xmlns:a16="http://schemas.microsoft.com/office/drawing/2014/main" id="{0CC02A65-F392-7F78-3C1D-089D4BF81AA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 flipV="1">
              <a:off x="8229322" y="-19686367"/>
              <a:ext cx="122671" cy="127745"/>
            </a:xfrm>
            <a:custGeom>
              <a:avLst/>
              <a:gdLst>
                <a:gd name="connsiteX0" fmla="*/ 89769 w 122671"/>
                <a:gd name="connsiteY0" fmla="*/ 113392 h 127745"/>
                <a:gd name="connsiteX1" fmla="*/ 84198 w 122671"/>
                <a:gd name="connsiteY1" fmla="*/ 100592 h 127745"/>
                <a:gd name="connsiteX2" fmla="*/ 101480 w 122671"/>
                <a:gd name="connsiteY2" fmla="*/ 83060 h 127745"/>
                <a:gd name="connsiteX3" fmla="*/ 119042 w 122671"/>
                <a:gd name="connsiteY3" fmla="*/ 100592 h 127745"/>
                <a:gd name="connsiteX4" fmla="*/ 70536 w 122671"/>
                <a:gd name="connsiteY4" fmla="*/ 126201 h 127745"/>
                <a:gd name="connsiteX5" fmla="*/ 0 w 122671"/>
                <a:gd name="connsiteY5" fmla="*/ 61905 h 127745"/>
                <a:gd name="connsiteX6" fmla="*/ 69146 w 122671"/>
                <a:gd name="connsiteY6" fmla="*/ -1545 h 127745"/>
                <a:gd name="connsiteX7" fmla="*/ 122672 w 122671"/>
                <a:gd name="connsiteY7" fmla="*/ 32681 h 127745"/>
                <a:gd name="connsiteX8" fmla="*/ 115981 w 122671"/>
                <a:gd name="connsiteY8" fmla="*/ 36585 h 127745"/>
                <a:gd name="connsiteX9" fmla="*/ 109291 w 122671"/>
                <a:gd name="connsiteY9" fmla="*/ 32410 h 127745"/>
                <a:gd name="connsiteX10" fmla="*/ 74437 w 122671"/>
                <a:gd name="connsiteY10" fmla="*/ 9588 h 127745"/>
                <a:gd name="connsiteX11" fmla="*/ 35684 w 122671"/>
                <a:gd name="connsiteY11" fmla="*/ 63302 h 127745"/>
                <a:gd name="connsiteX12" fmla="*/ 71648 w 122671"/>
                <a:gd name="connsiteY12" fmla="*/ 115069 h 127745"/>
                <a:gd name="connsiteX13" fmla="*/ 89769 w 122671"/>
                <a:gd name="connsiteY13" fmla="*/ 113392 h 12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671" h="127745">
                  <a:moveTo>
                    <a:pt x="89769" y="113392"/>
                  </a:moveTo>
                  <a:cubicBezTo>
                    <a:pt x="84758" y="108940"/>
                    <a:pt x="84198" y="103099"/>
                    <a:pt x="84198" y="100592"/>
                  </a:cubicBezTo>
                  <a:cubicBezTo>
                    <a:pt x="84198" y="88351"/>
                    <a:pt x="93950" y="83060"/>
                    <a:pt x="101480" y="83060"/>
                  </a:cubicBezTo>
                  <a:cubicBezTo>
                    <a:pt x="110122" y="83060"/>
                    <a:pt x="119042" y="88902"/>
                    <a:pt x="119042" y="100592"/>
                  </a:cubicBezTo>
                  <a:cubicBezTo>
                    <a:pt x="119042" y="124533"/>
                    <a:pt x="86708" y="126201"/>
                    <a:pt x="70536" y="126201"/>
                  </a:cubicBezTo>
                  <a:cubicBezTo>
                    <a:pt x="20632" y="126201"/>
                    <a:pt x="0" y="94192"/>
                    <a:pt x="0" y="61905"/>
                  </a:cubicBezTo>
                  <a:cubicBezTo>
                    <a:pt x="0" y="24893"/>
                    <a:pt x="26212" y="-1545"/>
                    <a:pt x="69146" y="-1545"/>
                  </a:cubicBezTo>
                  <a:cubicBezTo>
                    <a:pt x="114302" y="-1545"/>
                    <a:pt x="122672" y="30734"/>
                    <a:pt x="122672" y="32681"/>
                  </a:cubicBezTo>
                  <a:cubicBezTo>
                    <a:pt x="122672" y="36585"/>
                    <a:pt x="118763" y="36585"/>
                    <a:pt x="115981" y="36585"/>
                  </a:cubicBezTo>
                  <a:cubicBezTo>
                    <a:pt x="110961" y="36585"/>
                    <a:pt x="110681" y="36025"/>
                    <a:pt x="109291" y="32410"/>
                  </a:cubicBezTo>
                  <a:cubicBezTo>
                    <a:pt x="102040" y="14869"/>
                    <a:pt x="88658" y="9588"/>
                    <a:pt x="74437" y="9588"/>
                  </a:cubicBezTo>
                  <a:cubicBezTo>
                    <a:pt x="35684" y="9588"/>
                    <a:pt x="35684" y="50502"/>
                    <a:pt x="35684" y="63302"/>
                  </a:cubicBezTo>
                  <a:cubicBezTo>
                    <a:pt x="35684" y="78887"/>
                    <a:pt x="35684" y="115069"/>
                    <a:pt x="71648" y="115069"/>
                  </a:cubicBezTo>
                  <a:cubicBezTo>
                    <a:pt x="81408" y="115069"/>
                    <a:pt x="86149" y="114231"/>
                    <a:pt x="89769" y="11339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1" name="Freeform: Shape 2370">
              <a:extLst>
                <a:ext uri="{FF2B5EF4-FFF2-40B4-BE49-F238E27FC236}">
                  <a16:creationId xmlns:a16="http://schemas.microsoft.com/office/drawing/2014/main" id="{1810AA5F-4479-BEBF-2062-92A6A8F29DDE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 flipV="1">
              <a:off x="8370225" y="-19748240"/>
              <a:ext cx="376133" cy="88866"/>
            </a:xfrm>
            <a:custGeom>
              <a:avLst/>
              <a:gdLst>
                <a:gd name="connsiteX0" fmla="*/ 66951 w 376133"/>
                <a:gd name="connsiteY0" fmla="*/ 78156 h 88866"/>
                <a:gd name="connsiteX1" fmla="*/ 61494 w 376133"/>
                <a:gd name="connsiteY1" fmla="*/ 69582 h 88866"/>
                <a:gd name="connsiteX2" fmla="*/ 70669 w 376133"/>
                <a:gd name="connsiteY2" fmla="*/ 60423 h 88866"/>
                <a:gd name="connsiteX3" fmla="*/ 80035 w 376133"/>
                <a:gd name="connsiteY3" fmla="*/ 69967 h 88866"/>
                <a:gd name="connsiteX4" fmla="*/ 47430 w 376133"/>
                <a:gd name="connsiteY4" fmla="*/ 87316 h 88866"/>
                <a:gd name="connsiteX5" fmla="*/ 0 w 376133"/>
                <a:gd name="connsiteY5" fmla="*/ 42490 h 88866"/>
                <a:gd name="connsiteX6" fmla="*/ 46459 w 376133"/>
                <a:gd name="connsiteY6" fmla="*/ -1550 h 88866"/>
                <a:gd name="connsiteX7" fmla="*/ 82379 w 376133"/>
                <a:gd name="connsiteY7" fmla="*/ 23779 h 88866"/>
                <a:gd name="connsiteX8" fmla="*/ 79056 w 376133"/>
                <a:gd name="connsiteY8" fmla="*/ 26118 h 88866"/>
                <a:gd name="connsiteX9" fmla="*/ 75348 w 376133"/>
                <a:gd name="connsiteY9" fmla="*/ 22808 h 88866"/>
                <a:gd name="connsiteX10" fmla="*/ 48804 w 376133"/>
                <a:gd name="connsiteY10" fmla="*/ 4683 h 88866"/>
                <a:gd name="connsiteX11" fmla="*/ 17764 w 376133"/>
                <a:gd name="connsiteY11" fmla="*/ 42682 h 88866"/>
                <a:gd name="connsiteX12" fmla="*/ 48016 w 376133"/>
                <a:gd name="connsiteY12" fmla="*/ 81072 h 88866"/>
                <a:gd name="connsiteX13" fmla="*/ 66951 w 376133"/>
                <a:gd name="connsiteY13" fmla="*/ 78156 h 88866"/>
                <a:gd name="connsiteX14" fmla="*/ 193237 w 376133"/>
                <a:gd name="connsiteY14" fmla="*/ 41905 h 88866"/>
                <a:gd name="connsiteX15" fmla="*/ 145414 w 376133"/>
                <a:gd name="connsiteY15" fmla="*/ 87316 h 88866"/>
                <a:gd name="connsiteX16" fmla="*/ 97583 w 376133"/>
                <a:gd name="connsiteY16" fmla="*/ 41905 h 88866"/>
                <a:gd name="connsiteX17" fmla="*/ 145414 w 376133"/>
                <a:gd name="connsiteY17" fmla="*/ -1550 h 88866"/>
                <a:gd name="connsiteX18" fmla="*/ 193237 w 376133"/>
                <a:gd name="connsiteY18" fmla="*/ 41905 h 88866"/>
                <a:gd name="connsiteX19" fmla="*/ 145414 w 376133"/>
                <a:gd name="connsiteY19" fmla="*/ 4683 h 88866"/>
                <a:gd name="connsiteX20" fmla="*/ 121205 w 376133"/>
                <a:gd name="connsiteY20" fmla="*/ 16575 h 88866"/>
                <a:gd name="connsiteX21" fmla="*/ 115354 w 376133"/>
                <a:gd name="connsiteY21" fmla="*/ 43659 h 88866"/>
                <a:gd name="connsiteX22" fmla="*/ 122377 w 376133"/>
                <a:gd name="connsiteY22" fmla="*/ 71913 h 88866"/>
                <a:gd name="connsiteX23" fmla="*/ 145414 w 376133"/>
                <a:gd name="connsiteY23" fmla="*/ 81859 h 88866"/>
                <a:gd name="connsiteX24" fmla="*/ 169422 w 376133"/>
                <a:gd name="connsiteY24" fmla="*/ 70360 h 88866"/>
                <a:gd name="connsiteX25" fmla="*/ 175474 w 376133"/>
                <a:gd name="connsiteY25" fmla="*/ 43659 h 88866"/>
                <a:gd name="connsiteX26" fmla="*/ 169230 w 376133"/>
                <a:gd name="connsiteY26" fmla="*/ 15991 h 88866"/>
                <a:gd name="connsiteX27" fmla="*/ 145414 w 376133"/>
                <a:gd name="connsiteY27" fmla="*/ 4683 h 88866"/>
                <a:gd name="connsiteX28" fmla="*/ 361491 w 376133"/>
                <a:gd name="connsiteY28" fmla="*/ 59446 h 88866"/>
                <a:gd name="connsiteX29" fmla="*/ 332211 w 376133"/>
                <a:gd name="connsiteY29" fmla="*/ 86338 h 88866"/>
                <a:gd name="connsiteX30" fmla="*/ 300977 w 376133"/>
                <a:gd name="connsiteY30" fmla="*/ 68211 h 88866"/>
                <a:gd name="connsiteX31" fmla="*/ 272281 w 376133"/>
                <a:gd name="connsiteY31" fmla="*/ 86338 h 88866"/>
                <a:gd name="connsiteX32" fmla="*/ 240464 w 376133"/>
                <a:gd name="connsiteY32" fmla="*/ 67435 h 88866"/>
                <a:gd name="connsiteX33" fmla="*/ 240263 w 376133"/>
                <a:gd name="connsiteY33" fmla="*/ 67435 h 88866"/>
                <a:gd name="connsiteX34" fmla="*/ 240263 w 376133"/>
                <a:gd name="connsiteY34" fmla="*/ 86338 h 88866"/>
                <a:gd name="connsiteX35" fmla="*/ 211567 w 376133"/>
                <a:gd name="connsiteY35" fmla="*/ 84198 h 88866"/>
                <a:gd name="connsiteX36" fmla="*/ 211567 w 376133"/>
                <a:gd name="connsiteY36" fmla="*/ 77179 h 88866"/>
                <a:gd name="connsiteX37" fmla="*/ 226208 w 376133"/>
                <a:gd name="connsiteY37" fmla="*/ 66265 h 88866"/>
                <a:gd name="connsiteX38" fmla="*/ 226208 w 376133"/>
                <a:gd name="connsiteY38" fmla="*/ 15789 h 88866"/>
                <a:gd name="connsiteX39" fmla="*/ 211567 w 376133"/>
                <a:gd name="connsiteY39" fmla="*/ 7416 h 88866"/>
                <a:gd name="connsiteX40" fmla="*/ 211567 w 376133"/>
                <a:gd name="connsiteY40" fmla="*/ 395 h 88866"/>
                <a:gd name="connsiteX41" fmla="*/ 233826 w 376133"/>
                <a:gd name="connsiteY41" fmla="*/ 1173 h 88866"/>
                <a:gd name="connsiteX42" fmla="*/ 256277 w 376133"/>
                <a:gd name="connsiteY42" fmla="*/ 395 h 88866"/>
                <a:gd name="connsiteX43" fmla="*/ 256277 w 376133"/>
                <a:gd name="connsiteY43" fmla="*/ 7416 h 88866"/>
                <a:gd name="connsiteX44" fmla="*/ 241636 w 376133"/>
                <a:gd name="connsiteY44" fmla="*/ 15789 h 88866"/>
                <a:gd name="connsiteX45" fmla="*/ 241636 w 376133"/>
                <a:gd name="connsiteY45" fmla="*/ 50871 h 88866"/>
                <a:gd name="connsiteX46" fmla="*/ 270717 w 376133"/>
                <a:gd name="connsiteY46" fmla="*/ 80881 h 88866"/>
                <a:gd name="connsiteX47" fmla="*/ 286144 w 376133"/>
                <a:gd name="connsiteY47" fmla="*/ 60223 h 88866"/>
                <a:gd name="connsiteX48" fmla="*/ 286144 w 376133"/>
                <a:gd name="connsiteY48" fmla="*/ 15789 h 88866"/>
                <a:gd name="connsiteX49" fmla="*/ 271503 w 376133"/>
                <a:gd name="connsiteY49" fmla="*/ 7416 h 88866"/>
                <a:gd name="connsiteX50" fmla="*/ 271503 w 376133"/>
                <a:gd name="connsiteY50" fmla="*/ 395 h 88866"/>
                <a:gd name="connsiteX51" fmla="*/ 293754 w 376133"/>
                <a:gd name="connsiteY51" fmla="*/ 1173 h 88866"/>
                <a:gd name="connsiteX52" fmla="*/ 316205 w 376133"/>
                <a:gd name="connsiteY52" fmla="*/ 395 h 88866"/>
                <a:gd name="connsiteX53" fmla="*/ 316205 w 376133"/>
                <a:gd name="connsiteY53" fmla="*/ 7416 h 88866"/>
                <a:gd name="connsiteX54" fmla="*/ 301564 w 376133"/>
                <a:gd name="connsiteY54" fmla="*/ 15789 h 88866"/>
                <a:gd name="connsiteX55" fmla="*/ 301564 w 376133"/>
                <a:gd name="connsiteY55" fmla="*/ 50871 h 88866"/>
                <a:gd name="connsiteX56" fmla="*/ 330643 w 376133"/>
                <a:gd name="connsiteY56" fmla="*/ 80881 h 88866"/>
                <a:gd name="connsiteX57" fmla="*/ 346073 w 376133"/>
                <a:gd name="connsiteY57" fmla="*/ 60223 h 88866"/>
                <a:gd name="connsiteX58" fmla="*/ 346073 w 376133"/>
                <a:gd name="connsiteY58" fmla="*/ 15789 h 88866"/>
                <a:gd name="connsiteX59" fmla="*/ 331433 w 376133"/>
                <a:gd name="connsiteY59" fmla="*/ 7416 h 88866"/>
                <a:gd name="connsiteX60" fmla="*/ 331433 w 376133"/>
                <a:gd name="connsiteY60" fmla="*/ 395 h 88866"/>
                <a:gd name="connsiteX61" fmla="*/ 353683 w 376133"/>
                <a:gd name="connsiteY61" fmla="*/ 1173 h 88866"/>
                <a:gd name="connsiteX62" fmla="*/ 376134 w 376133"/>
                <a:gd name="connsiteY62" fmla="*/ 395 h 88866"/>
                <a:gd name="connsiteX63" fmla="*/ 376134 w 376133"/>
                <a:gd name="connsiteY63" fmla="*/ 7416 h 88866"/>
                <a:gd name="connsiteX64" fmla="*/ 361491 w 376133"/>
                <a:gd name="connsiteY64" fmla="*/ 15789 h 88866"/>
                <a:gd name="connsiteX65" fmla="*/ 361491 w 376133"/>
                <a:gd name="connsiteY65" fmla="*/ 59446 h 8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76133" h="88866">
                  <a:moveTo>
                    <a:pt x="66951" y="78156"/>
                  </a:moveTo>
                  <a:cubicBezTo>
                    <a:pt x="63444" y="76594"/>
                    <a:pt x="61494" y="73477"/>
                    <a:pt x="61494" y="69582"/>
                  </a:cubicBezTo>
                  <a:cubicBezTo>
                    <a:pt x="61494" y="64318"/>
                    <a:pt x="65202" y="60423"/>
                    <a:pt x="70669" y="60423"/>
                  </a:cubicBezTo>
                  <a:cubicBezTo>
                    <a:pt x="75933" y="60423"/>
                    <a:pt x="80035" y="63733"/>
                    <a:pt x="80035" y="69967"/>
                  </a:cubicBezTo>
                  <a:cubicBezTo>
                    <a:pt x="80035" y="87316"/>
                    <a:pt x="52897" y="87316"/>
                    <a:pt x="47430" y="87316"/>
                  </a:cubicBezTo>
                  <a:cubicBezTo>
                    <a:pt x="18148" y="87316"/>
                    <a:pt x="0" y="64903"/>
                    <a:pt x="0" y="42490"/>
                  </a:cubicBezTo>
                  <a:cubicBezTo>
                    <a:pt x="0" y="17938"/>
                    <a:pt x="20886" y="-1550"/>
                    <a:pt x="46459" y="-1550"/>
                  </a:cubicBezTo>
                  <a:cubicBezTo>
                    <a:pt x="75548" y="-1550"/>
                    <a:pt x="82379" y="21448"/>
                    <a:pt x="82379" y="23779"/>
                  </a:cubicBezTo>
                  <a:cubicBezTo>
                    <a:pt x="82379" y="26118"/>
                    <a:pt x="79843" y="26118"/>
                    <a:pt x="79056" y="26118"/>
                  </a:cubicBezTo>
                  <a:cubicBezTo>
                    <a:pt x="76519" y="26118"/>
                    <a:pt x="76327" y="25533"/>
                    <a:pt x="75348" y="22808"/>
                  </a:cubicBezTo>
                  <a:cubicBezTo>
                    <a:pt x="71053" y="10724"/>
                    <a:pt x="60706" y="4683"/>
                    <a:pt x="48804" y="4683"/>
                  </a:cubicBezTo>
                  <a:cubicBezTo>
                    <a:pt x="35334" y="4683"/>
                    <a:pt x="17764" y="14619"/>
                    <a:pt x="17764" y="42682"/>
                  </a:cubicBezTo>
                  <a:cubicBezTo>
                    <a:pt x="17764" y="67435"/>
                    <a:pt x="29868" y="81072"/>
                    <a:pt x="48016" y="81072"/>
                  </a:cubicBezTo>
                  <a:cubicBezTo>
                    <a:pt x="50561" y="81072"/>
                    <a:pt x="59928" y="81072"/>
                    <a:pt x="66951" y="78156"/>
                  </a:cubicBezTo>
                  <a:close/>
                  <a:moveTo>
                    <a:pt x="193237" y="41905"/>
                  </a:moveTo>
                  <a:cubicBezTo>
                    <a:pt x="193237" y="66265"/>
                    <a:pt x="172352" y="87316"/>
                    <a:pt x="145414" y="87316"/>
                  </a:cubicBezTo>
                  <a:cubicBezTo>
                    <a:pt x="118477" y="87316"/>
                    <a:pt x="97583" y="66265"/>
                    <a:pt x="97583" y="41905"/>
                  </a:cubicBezTo>
                  <a:cubicBezTo>
                    <a:pt x="97583" y="17737"/>
                    <a:pt x="119062" y="-1550"/>
                    <a:pt x="145414" y="-1550"/>
                  </a:cubicBezTo>
                  <a:cubicBezTo>
                    <a:pt x="171766" y="-1550"/>
                    <a:pt x="193237" y="17737"/>
                    <a:pt x="193237" y="41905"/>
                  </a:cubicBezTo>
                  <a:close/>
                  <a:moveTo>
                    <a:pt x="145414" y="4683"/>
                  </a:moveTo>
                  <a:cubicBezTo>
                    <a:pt x="138190" y="4683"/>
                    <a:pt x="127651" y="7024"/>
                    <a:pt x="121205" y="16575"/>
                  </a:cubicBezTo>
                  <a:cubicBezTo>
                    <a:pt x="115940" y="24565"/>
                    <a:pt x="115354" y="34693"/>
                    <a:pt x="115354" y="43659"/>
                  </a:cubicBezTo>
                  <a:cubicBezTo>
                    <a:pt x="115354" y="52041"/>
                    <a:pt x="115546" y="63540"/>
                    <a:pt x="122377" y="71913"/>
                  </a:cubicBezTo>
                  <a:cubicBezTo>
                    <a:pt x="127258" y="77571"/>
                    <a:pt x="135461" y="81859"/>
                    <a:pt x="145414" y="81859"/>
                  </a:cubicBezTo>
                  <a:cubicBezTo>
                    <a:pt x="156933" y="81859"/>
                    <a:pt x="165128" y="76402"/>
                    <a:pt x="169422" y="70360"/>
                  </a:cubicBezTo>
                  <a:cubicBezTo>
                    <a:pt x="174889" y="62754"/>
                    <a:pt x="175474" y="53011"/>
                    <a:pt x="175474" y="43659"/>
                  </a:cubicBezTo>
                  <a:cubicBezTo>
                    <a:pt x="175474" y="34307"/>
                    <a:pt x="174889" y="23980"/>
                    <a:pt x="169230" y="15991"/>
                  </a:cubicBezTo>
                  <a:cubicBezTo>
                    <a:pt x="163956" y="8577"/>
                    <a:pt x="154983" y="4683"/>
                    <a:pt x="145414" y="4683"/>
                  </a:cubicBezTo>
                  <a:close/>
                  <a:moveTo>
                    <a:pt x="361491" y="59446"/>
                  </a:moveTo>
                  <a:cubicBezTo>
                    <a:pt x="361491" y="76402"/>
                    <a:pt x="353095" y="86338"/>
                    <a:pt x="332211" y="86338"/>
                  </a:cubicBezTo>
                  <a:cubicBezTo>
                    <a:pt x="316790" y="86338"/>
                    <a:pt x="306244" y="77955"/>
                    <a:pt x="300977" y="68211"/>
                  </a:cubicBezTo>
                  <a:cubicBezTo>
                    <a:pt x="297070" y="82051"/>
                    <a:pt x="286530" y="86338"/>
                    <a:pt x="272281" y="86338"/>
                  </a:cubicBezTo>
                  <a:cubicBezTo>
                    <a:pt x="256277" y="86338"/>
                    <a:pt x="245931" y="77571"/>
                    <a:pt x="240464" y="67435"/>
                  </a:cubicBezTo>
                  <a:lnTo>
                    <a:pt x="240263" y="67435"/>
                  </a:lnTo>
                  <a:lnTo>
                    <a:pt x="240263" y="86338"/>
                  </a:lnTo>
                  <a:lnTo>
                    <a:pt x="211567" y="84198"/>
                  </a:lnTo>
                  <a:lnTo>
                    <a:pt x="211567" y="77179"/>
                  </a:lnTo>
                  <a:cubicBezTo>
                    <a:pt x="224651" y="77179"/>
                    <a:pt x="226208" y="75817"/>
                    <a:pt x="226208" y="66265"/>
                  </a:cubicBezTo>
                  <a:lnTo>
                    <a:pt x="226208" y="15789"/>
                  </a:lnTo>
                  <a:cubicBezTo>
                    <a:pt x="226208" y="7416"/>
                    <a:pt x="224258" y="7416"/>
                    <a:pt x="211567" y="7416"/>
                  </a:cubicBezTo>
                  <a:lnTo>
                    <a:pt x="211567" y="395"/>
                  </a:lnTo>
                  <a:cubicBezTo>
                    <a:pt x="211961" y="395"/>
                    <a:pt x="225622" y="1173"/>
                    <a:pt x="233826" y="1173"/>
                  </a:cubicBezTo>
                  <a:cubicBezTo>
                    <a:pt x="241050" y="1173"/>
                    <a:pt x="254519" y="588"/>
                    <a:pt x="256277" y="395"/>
                  </a:cubicBezTo>
                  <a:lnTo>
                    <a:pt x="256277" y="7416"/>
                  </a:lnTo>
                  <a:cubicBezTo>
                    <a:pt x="243586" y="7416"/>
                    <a:pt x="241636" y="7416"/>
                    <a:pt x="241636" y="15789"/>
                  </a:cubicBezTo>
                  <a:lnTo>
                    <a:pt x="241636" y="50871"/>
                  </a:lnTo>
                  <a:cubicBezTo>
                    <a:pt x="241636" y="71328"/>
                    <a:pt x="257833" y="80881"/>
                    <a:pt x="270717" y="80881"/>
                  </a:cubicBezTo>
                  <a:cubicBezTo>
                    <a:pt x="284386" y="80881"/>
                    <a:pt x="286144" y="70167"/>
                    <a:pt x="286144" y="60223"/>
                  </a:cubicBezTo>
                  <a:lnTo>
                    <a:pt x="286144" y="15789"/>
                  </a:lnTo>
                  <a:cubicBezTo>
                    <a:pt x="286144" y="7416"/>
                    <a:pt x="284184" y="7416"/>
                    <a:pt x="271503" y="7416"/>
                  </a:cubicBezTo>
                  <a:lnTo>
                    <a:pt x="271503" y="395"/>
                  </a:lnTo>
                  <a:cubicBezTo>
                    <a:pt x="271889" y="395"/>
                    <a:pt x="285559" y="1173"/>
                    <a:pt x="293754" y="1173"/>
                  </a:cubicBezTo>
                  <a:cubicBezTo>
                    <a:pt x="300977" y="1173"/>
                    <a:pt x="314447" y="588"/>
                    <a:pt x="316205" y="395"/>
                  </a:cubicBezTo>
                  <a:lnTo>
                    <a:pt x="316205" y="7416"/>
                  </a:lnTo>
                  <a:cubicBezTo>
                    <a:pt x="303515" y="7416"/>
                    <a:pt x="301564" y="7416"/>
                    <a:pt x="301564" y="15789"/>
                  </a:cubicBezTo>
                  <a:lnTo>
                    <a:pt x="301564" y="50871"/>
                  </a:lnTo>
                  <a:cubicBezTo>
                    <a:pt x="301564" y="71328"/>
                    <a:pt x="317761" y="80881"/>
                    <a:pt x="330643" y="80881"/>
                  </a:cubicBezTo>
                  <a:cubicBezTo>
                    <a:pt x="344315" y="80881"/>
                    <a:pt x="346073" y="70167"/>
                    <a:pt x="346073" y="60223"/>
                  </a:cubicBezTo>
                  <a:lnTo>
                    <a:pt x="346073" y="15789"/>
                  </a:lnTo>
                  <a:cubicBezTo>
                    <a:pt x="346073" y="7416"/>
                    <a:pt x="344122" y="7416"/>
                    <a:pt x="331433" y="7416"/>
                  </a:cubicBezTo>
                  <a:lnTo>
                    <a:pt x="331433" y="395"/>
                  </a:lnTo>
                  <a:cubicBezTo>
                    <a:pt x="331816" y="395"/>
                    <a:pt x="345485" y="1173"/>
                    <a:pt x="353683" y="1173"/>
                  </a:cubicBezTo>
                  <a:cubicBezTo>
                    <a:pt x="360906" y="1173"/>
                    <a:pt x="374374" y="588"/>
                    <a:pt x="376134" y="395"/>
                  </a:cubicBezTo>
                  <a:lnTo>
                    <a:pt x="376134" y="7416"/>
                  </a:lnTo>
                  <a:cubicBezTo>
                    <a:pt x="363442" y="7416"/>
                    <a:pt x="361491" y="7416"/>
                    <a:pt x="361491" y="15789"/>
                  </a:cubicBezTo>
                  <a:lnTo>
                    <a:pt x="361491" y="5944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2" name="Freeform: Shape 2371">
              <a:extLst>
                <a:ext uri="{FF2B5EF4-FFF2-40B4-BE49-F238E27FC236}">
                  <a16:creationId xmlns:a16="http://schemas.microsoft.com/office/drawing/2014/main" id="{C90279DE-7C0D-42D2-35F5-FB2AB403F170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 flipV="1">
              <a:off x="8792599" y="-19589792"/>
              <a:ext cx="29552" cy="29503"/>
            </a:xfrm>
            <a:custGeom>
              <a:avLst/>
              <a:gdLst>
                <a:gd name="connsiteX0" fmla="*/ 29553 w 29552"/>
                <a:gd name="connsiteY0" fmla="*/ 13206 h 29503"/>
                <a:gd name="connsiteX1" fmla="*/ 14780 w 29552"/>
                <a:gd name="connsiteY1" fmla="*/ 27963 h 29503"/>
                <a:gd name="connsiteX2" fmla="*/ 0 w 29552"/>
                <a:gd name="connsiteY2" fmla="*/ 13206 h 29503"/>
                <a:gd name="connsiteX3" fmla="*/ 14780 w 29552"/>
                <a:gd name="connsiteY3" fmla="*/ -1541 h 29503"/>
                <a:gd name="connsiteX4" fmla="*/ 29553 w 29552"/>
                <a:gd name="connsiteY4" fmla="*/ 13206 h 2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2" h="29503">
                  <a:moveTo>
                    <a:pt x="29553" y="13206"/>
                  </a:moveTo>
                  <a:cubicBezTo>
                    <a:pt x="29553" y="21283"/>
                    <a:pt x="22862" y="27963"/>
                    <a:pt x="14780" y="27963"/>
                  </a:cubicBezTo>
                  <a:cubicBezTo>
                    <a:pt x="6690" y="27963"/>
                    <a:pt x="0" y="21283"/>
                    <a:pt x="0" y="13206"/>
                  </a:cubicBezTo>
                  <a:cubicBezTo>
                    <a:pt x="0" y="5139"/>
                    <a:pt x="6690" y="-1541"/>
                    <a:pt x="14780" y="-1541"/>
                  </a:cubicBezTo>
                  <a:cubicBezTo>
                    <a:pt x="22862" y="-1541"/>
                    <a:pt x="29553" y="5139"/>
                    <a:pt x="29553" y="1320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3" name="Freeform: Shape 2372">
              <a:extLst>
                <a:ext uri="{FF2B5EF4-FFF2-40B4-BE49-F238E27FC236}">
                  <a16:creationId xmlns:a16="http://schemas.microsoft.com/office/drawing/2014/main" id="{DB76D2BA-37D7-B1A8-5488-C77F2430755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 flipV="1">
              <a:off x="1292151" y="-19192842"/>
              <a:ext cx="361338" cy="190375"/>
            </a:xfrm>
            <a:custGeom>
              <a:avLst/>
              <a:gdLst>
                <a:gd name="connsiteX0" fmla="*/ 190690 w 361338"/>
                <a:gd name="connsiteY0" fmla="*/ 75869 h 190375"/>
                <a:gd name="connsiteX1" fmla="*/ 177589 w 361338"/>
                <a:gd name="connsiteY1" fmla="*/ 75869 h 190375"/>
                <a:gd name="connsiteX2" fmla="*/ 112072 w 361338"/>
                <a:gd name="connsiteY2" fmla="*/ 12690 h 190375"/>
                <a:gd name="connsiteX3" fmla="*/ 69697 w 361338"/>
                <a:gd name="connsiteY3" fmla="*/ 12690 h 190375"/>
                <a:gd name="connsiteX4" fmla="*/ 69697 w 361338"/>
                <a:gd name="connsiteY4" fmla="*/ 91174 h 190375"/>
                <a:gd name="connsiteX5" fmla="*/ 85029 w 361338"/>
                <a:gd name="connsiteY5" fmla="*/ 91174 h 190375"/>
                <a:gd name="connsiteX6" fmla="*/ 114582 w 361338"/>
                <a:gd name="connsiteY6" fmla="*/ 58616 h 190375"/>
                <a:gd name="connsiteX7" fmla="*/ 127684 w 361338"/>
                <a:gd name="connsiteY7" fmla="*/ 58616 h 190375"/>
                <a:gd name="connsiteX8" fmla="*/ 127684 w 361338"/>
                <a:gd name="connsiteY8" fmla="*/ 136822 h 190375"/>
                <a:gd name="connsiteX9" fmla="*/ 114582 w 361338"/>
                <a:gd name="connsiteY9" fmla="*/ 136822 h 190375"/>
                <a:gd name="connsiteX10" fmla="*/ 85029 w 361338"/>
                <a:gd name="connsiteY10" fmla="*/ 104254 h 190375"/>
                <a:gd name="connsiteX11" fmla="*/ 69697 w 361338"/>
                <a:gd name="connsiteY11" fmla="*/ 104254 h 190375"/>
                <a:gd name="connsiteX12" fmla="*/ 69697 w 361338"/>
                <a:gd name="connsiteY12" fmla="*/ 175780 h 190375"/>
                <a:gd name="connsiteX13" fmla="*/ 112072 w 361338"/>
                <a:gd name="connsiteY13" fmla="*/ 175780 h 190375"/>
                <a:gd name="connsiteX14" fmla="*/ 168668 w 361338"/>
                <a:gd name="connsiteY14" fmla="*/ 121795 h 190375"/>
                <a:gd name="connsiteX15" fmla="*/ 181769 w 361338"/>
                <a:gd name="connsiteY15" fmla="*/ 121795 h 190375"/>
                <a:gd name="connsiteX16" fmla="*/ 173128 w 361338"/>
                <a:gd name="connsiteY16" fmla="*/ 188868 h 190375"/>
                <a:gd name="connsiteX17" fmla="*/ 0 w 361338"/>
                <a:gd name="connsiteY17" fmla="*/ 188868 h 190375"/>
                <a:gd name="connsiteX18" fmla="*/ 0 w 361338"/>
                <a:gd name="connsiteY18" fmla="*/ 175780 h 190375"/>
                <a:gd name="connsiteX19" fmla="*/ 30113 w 361338"/>
                <a:gd name="connsiteY19" fmla="*/ 175780 h 190375"/>
                <a:gd name="connsiteX20" fmla="*/ 30113 w 361338"/>
                <a:gd name="connsiteY20" fmla="*/ 12690 h 190375"/>
                <a:gd name="connsiteX21" fmla="*/ 0 w 361338"/>
                <a:gd name="connsiteY21" fmla="*/ 12690 h 190375"/>
                <a:gd name="connsiteX22" fmla="*/ 0 w 361338"/>
                <a:gd name="connsiteY22" fmla="*/ -390 h 190375"/>
                <a:gd name="connsiteX23" fmla="*/ 177868 w 361338"/>
                <a:gd name="connsiteY23" fmla="*/ -390 h 190375"/>
                <a:gd name="connsiteX24" fmla="*/ 190690 w 361338"/>
                <a:gd name="connsiteY24" fmla="*/ 75869 h 190375"/>
                <a:gd name="connsiteX25" fmla="*/ 340706 w 361338"/>
                <a:gd name="connsiteY25" fmla="*/ 104254 h 190375"/>
                <a:gd name="connsiteX26" fmla="*/ 361339 w 361338"/>
                <a:gd name="connsiteY26" fmla="*/ 110105 h 190375"/>
                <a:gd name="connsiteX27" fmla="*/ 361339 w 361338"/>
                <a:gd name="connsiteY27" fmla="*/ 123183 h 190375"/>
                <a:gd name="connsiteX28" fmla="*/ 339315 w 361338"/>
                <a:gd name="connsiteY28" fmla="*/ 122345 h 190375"/>
                <a:gd name="connsiteX29" fmla="*/ 313945 w 361338"/>
                <a:gd name="connsiteY29" fmla="*/ 123183 h 190375"/>
                <a:gd name="connsiteX30" fmla="*/ 313945 w 361338"/>
                <a:gd name="connsiteY30" fmla="*/ 110105 h 190375"/>
                <a:gd name="connsiteX31" fmla="*/ 327326 w 361338"/>
                <a:gd name="connsiteY31" fmla="*/ 107040 h 190375"/>
                <a:gd name="connsiteX32" fmla="*/ 325935 w 361338"/>
                <a:gd name="connsiteY32" fmla="*/ 103705 h 190375"/>
                <a:gd name="connsiteX33" fmla="*/ 293592 w 361338"/>
                <a:gd name="connsiteY33" fmla="*/ 34124 h 190375"/>
                <a:gd name="connsiteX34" fmla="*/ 258188 w 361338"/>
                <a:gd name="connsiteY34" fmla="*/ 110105 h 190375"/>
                <a:gd name="connsiteX35" fmla="*/ 273240 w 361338"/>
                <a:gd name="connsiteY35" fmla="*/ 110105 h 190375"/>
                <a:gd name="connsiteX36" fmla="*/ 273240 w 361338"/>
                <a:gd name="connsiteY36" fmla="*/ 123183 h 190375"/>
                <a:gd name="connsiteX37" fmla="*/ 238675 w 361338"/>
                <a:gd name="connsiteY37" fmla="*/ 122345 h 190375"/>
                <a:gd name="connsiteX38" fmla="*/ 206892 w 361338"/>
                <a:gd name="connsiteY38" fmla="*/ 123183 h 190375"/>
                <a:gd name="connsiteX39" fmla="*/ 206892 w 361338"/>
                <a:gd name="connsiteY39" fmla="*/ 110105 h 190375"/>
                <a:gd name="connsiteX40" fmla="*/ 224734 w 361338"/>
                <a:gd name="connsiteY40" fmla="*/ 110105 h 190375"/>
                <a:gd name="connsiteX41" fmla="*/ 273520 w 361338"/>
                <a:gd name="connsiteY41" fmla="*/ 5451 h 190375"/>
                <a:gd name="connsiteX42" fmla="*/ 284110 w 361338"/>
                <a:gd name="connsiteY42" fmla="*/ -1507 h 190375"/>
                <a:gd name="connsiteX43" fmla="*/ 294432 w 361338"/>
                <a:gd name="connsiteY43" fmla="*/ 5181 h 190375"/>
                <a:gd name="connsiteX44" fmla="*/ 340706 w 361338"/>
                <a:gd name="connsiteY44" fmla="*/ 104254 h 19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61338" h="190375">
                  <a:moveTo>
                    <a:pt x="190690" y="75869"/>
                  </a:moveTo>
                  <a:lnTo>
                    <a:pt x="177589" y="75869"/>
                  </a:lnTo>
                  <a:cubicBezTo>
                    <a:pt x="171458" y="37460"/>
                    <a:pt x="163647" y="12690"/>
                    <a:pt x="112072" y="12690"/>
                  </a:cubicBezTo>
                  <a:lnTo>
                    <a:pt x="69697" y="12690"/>
                  </a:lnTo>
                  <a:lnTo>
                    <a:pt x="69697" y="91174"/>
                  </a:lnTo>
                  <a:lnTo>
                    <a:pt x="85029" y="91174"/>
                  </a:lnTo>
                  <a:cubicBezTo>
                    <a:pt x="111792" y="91174"/>
                    <a:pt x="114582" y="79213"/>
                    <a:pt x="114582" y="58616"/>
                  </a:cubicBezTo>
                  <a:lnTo>
                    <a:pt x="127684" y="58616"/>
                  </a:lnTo>
                  <a:lnTo>
                    <a:pt x="127684" y="136822"/>
                  </a:lnTo>
                  <a:lnTo>
                    <a:pt x="114582" y="136822"/>
                  </a:lnTo>
                  <a:cubicBezTo>
                    <a:pt x="114582" y="116225"/>
                    <a:pt x="112072" y="104254"/>
                    <a:pt x="85029" y="104254"/>
                  </a:cubicBezTo>
                  <a:lnTo>
                    <a:pt x="69697" y="104254"/>
                  </a:lnTo>
                  <a:lnTo>
                    <a:pt x="69697" y="175780"/>
                  </a:lnTo>
                  <a:lnTo>
                    <a:pt x="112072" y="175780"/>
                  </a:lnTo>
                  <a:cubicBezTo>
                    <a:pt x="156957" y="175780"/>
                    <a:pt x="164207" y="155471"/>
                    <a:pt x="168668" y="121795"/>
                  </a:cubicBezTo>
                  <a:lnTo>
                    <a:pt x="181769" y="121795"/>
                  </a:lnTo>
                  <a:lnTo>
                    <a:pt x="173128" y="188868"/>
                  </a:lnTo>
                  <a:lnTo>
                    <a:pt x="0" y="188868"/>
                  </a:lnTo>
                  <a:lnTo>
                    <a:pt x="0" y="175780"/>
                  </a:lnTo>
                  <a:lnTo>
                    <a:pt x="30113" y="175780"/>
                  </a:lnTo>
                  <a:lnTo>
                    <a:pt x="30113" y="12690"/>
                  </a:lnTo>
                  <a:lnTo>
                    <a:pt x="0" y="12690"/>
                  </a:lnTo>
                  <a:lnTo>
                    <a:pt x="0" y="-390"/>
                  </a:lnTo>
                  <a:lnTo>
                    <a:pt x="177868" y="-390"/>
                  </a:lnTo>
                  <a:lnTo>
                    <a:pt x="190690" y="75869"/>
                  </a:lnTo>
                  <a:close/>
                  <a:moveTo>
                    <a:pt x="340706" y="104254"/>
                  </a:moveTo>
                  <a:cubicBezTo>
                    <a:pt x="342377" y="108157"/>
                    <a:pt x="343497" y="110105"/>
                    <a:pt x="361339" y="110105"/>
                  </a:cubicBezTo>
                  <a:lnTo>
                    <a:pt x="361339" y="123183"/>
                  </a:lnTo>
                  <a:cubicBezTo>
                    <a:pt x="354367" y="122625"/>
                    <a:pt x="346287" y="122345"/>
                    <a:pt x="339315" y="122345"/>
                  </a:cubicBezTo>
                  <a:cubicBezTo>
                    <a:pt x="332346" y="122345"/>
                    <a:pt x="319803" y="122905"/>
                    <a:pt x="313945" y="123183"/>
                  </a:cubicBezTo>
                  <a:lnTo>
                    <a:pt x="313945" y="110105"/>
                  </a:lnTo>
                  <a:cubicBezTo>
                    <a:pt x="319243" y="110105"/>
                    <a:pt x="327326" y="109266"/>
                    <a:pt x="327326" y="107040"/>
                  </a:cubicBezTo>
                  <a:cubicBezTo>
                    <a:pt x="327326" y="106760"/>
                    <a:pt x="327046" y="106201"/>
                    <a:pt x="325935" y="103705"/>
                  </a:cubicBezTo>
                  <a:lnTo>
                    <a:pt x="293592" y="34124"/>
                  </a:lnTo>
                  <a:lnTo>
                    <a:pt x="258188" y="110105"/>
                  </a:lnTo>
                  <a:lnTo>
                    <a:pt x="273240" y="110105"/>
                  </a:lnTo>
                  <a:lnTo>
                    <a:pt x="273240" y="123183"/>
                  </a:lnTo>
                  <a:cubicBezTo>
                    <a:pt x="264039" y="122625"/>
                    <a:pt x="238955" y="122345"/>
                    <a:pt x="238675" y="122345"/>
                  </a:cubicBezTo>
                  <a:cubicBezTo>
                    <a:pt x="230865" y="122345"/>
                    <a:pt x="218323" y="122905"/>
                    <a:pt x="206892" y="123183"/>
                  </a:cubicBezTo>
                  <a:lnTo>
                    <a:pt x="206892" y="110105"/>
                  </a:lnTo>
                  <a:lnTo>
                    <a:pt x="224734" y="110105"/>
                  </a:lnTo>
                  <a:lnTo>
                    <a:pt x="273520" y="5451"/>
                  </a:lnTo>
                  <a:cubicBezTo>
                    <a:pt x="276870" y="-1507"/>
                    <a:pt x="280492" y="-1507"/>
                    <a:pt x="284110" y="-1507"/>
                  </a:cubicBezTo>
                  <a:cubicBezTo>
                    <a:pt x="288851" y="-1507"/>
                    <a:pt x="291642" y="-670"/>
                    <a:pt x="294432" y="5181"/>
                  </a:cubicBezTo>
                  <a:lnTo>
                    <a:pt x="340706" y="104254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4" name="Freeform: Shape 2373">
              <a:extLst>
                <a:ext uri="{FF2B5EF4-FFF2-40B4-BE49-F238E27FC236}">
                  <a16:creationId xmlns:a16="http://schemas.microsoft.com/office/drawing/2014/main" id="{BD2E6A9B-9730-9059-22F6-AAFBDC010C89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 flipV="1">
              <a:off x="1660917" y="-19129663"/>
              <a:ext cx="309475" cy="127747"/>
            </a:xfrm>
            <a:custGeom>
              <a:avLst/>
              <a:gdLst>
                <a:gd name="connsiteX0" fmla="*/ 119881 w 309475"/>
                <a:gd name="connsiteY0" fmla="*/ 60837 h 127747"/>
                <a:gd name="connsiteX1" fmla="*/ 128803 w 309475"/>
                <a:gd name="connsiteY1" fmla="*/ 68354 h 127747"/>
                <a:gd name="connsiteX2" fmla="*/ 113192 w 309475"/>
                <a:gd name="connsiteY2" fmla="*/ 111207 h 127747"/>
                <a:gd name="connsiteX3" fmla="*/ 68857 w 309475"/>
                <a:gd name="connsiteY3" fmla="*/ 126243 h 127747"/>
                <a:gd name="connsiteX4" fmla="*/ 0 w 309475"/>
                <a:gd name="connsiteY4" fmla="*/ 62784 h 127747"/>
                <a:gd name="connsiteX5" fmla="*/ 72767 w 309475"/>
                <a:gd name="connsiteY5" fmla="*/ -1505 h 127747"/>
                <a:gd name="connsiteX6" fmla="*/ 128803 w 309475"/>
                <a:gd name="connsiteY6" fmla="*/ 32723 h 127747"/>
                <a:gd name="connsiteX7" fmla="*/ 122112 w 309475"/>
                <a:gd name="connsiteY7" fmla="*/ 37733 h 127747"/>
                <a:gd name="connsiteX8" fmla="*/ 115143 w 309475"/>
                <a:gd name="connsiteY8" fmla="*/ 31892 h 127747"/>
                <a:gd name="connsiteX9" fmla="*/ 75278 w 309475"/>
                <a:gd name="connsiteY9" fmla="*/ 9628 h 127747"/>
                <a:gd name="connsiteX10" fmla="*/ 35684 w 309475"/>
                <a:gd name="connsiteY10" fmla="*/ 60837 h 127747"/>
                <a:gd name="connsiteX11" fmla="*/ 119881 w 309475"/>
                <a:gd name="connsiteY11" fmla="*/ 60837 h 127747"/>
                <a:gd name="connsiteX12" fmla="*/ 35684 w 309475"/>
                <a:gd name="connsiteY12" fmla="*/ 70022 h 127747"/>
                <a:gd name="connsiteX13" fmla="*/ 42376 w 309475"/>
                <a:gd name="connsiteY13" fmla="*/ 101751 h 127747"/>
                <a:gd name="connsiteX14" fmla="*/ 68857 w 309475"/>
                <a:gd name="connsiteY14" fmla="*/ 116219 h 127747"/>
                <a:gd name="connsiteX15" fmla="*/ 102311 w 309475"/>
                <a:gd name="connsiteY15" fmla="*/ 70022 h 127747"/>
                <a:gd name="connsiteX16" fmla="*/ 35684 w 309475"/>
                <a:gd name="connsiteY16" fmla="*/ 70022 h 127747"/>
                <a:gd name="connsiteX17" fmla="*/ 169802 w 309475"/>
                <a:gd name="connsiteY17" fmla="*/ 99246 h 127747"/>
                <a:gd name="connsiteX18" fmla="*/ 169802 w 309475"/>
                <a:gd name="connsiteY18" fmla="*/ 13243 h 127747"/>
                <a:gd name="connsiteX19" fmla="*/ 150561 w 309475"/>
                <a:gd name="connsiteY19" fmla="*/ 13243 h 127747"/>
                <a:gd name="connsiteX20" fmla="*/ 150561 w 309475"/>
                <a:gd name="connsiteY20" fmla="*/ 163 h 127747"/>
                <a:gd name="connsiteX21" fmla="*/ 185693 w 309475"/>
                <a:gd name="connsiteY21" fmla="*/ 1002 h 127747"/>
                <a:gd name="connsiteX22" fmla="*/ 220817 w 309475"/>
                <a:gd name="connsiteY22" fmla="*/ 163 h 127747"/>
                <a:gd name="connsiteX23" fmla="*/ 220817 w 309475"/>
                <a:gd name="connsiteY23" fmla="*/ 13243 h 127747"/>
                <a:gd name="connsiteX24" fmla="*/ 201585 w 309475"/>
                <a:gd name="connsiteY24" fmla="*/ 13243 h 127747"/>
                <a:gd name="connsiteX25" fmla="*/ 201585 w 309475"/>
                <a:gd name="connsiteY25" fmla="*/ 71410 h 127747"/>
                <a:gd name="connsiteX26" fmla="*/ 243121 w 309475"/>
                <a:gd name="connsiteY26" fmla="*/ 115390 h 127747"/>
                <a:gd name="connsiteX27" fmla="*/ 258452 w 309475"/>
                <a:gd name="connsiteY27" fmla="*/ 88393 h 127747"/>
                <a:gd name="connsiteX28" fmla="*/ 258452 w 309475"/>
                <a:gd name="connsiteY28" fmla="*/ 13243 h 127747"/>
                <a:gd name="connsiteX29" fmla="*/ 239219 w 309475"/>
                <a:gd name="connsiteY29" fmla="*/ 13243 h 127747"/>
                <a:gd name="connsiteX30" fmla="*/ 239219 w 309475"/>
                <a:gd name="connsiteY30" fmla="*/ 163 h 127747"/>
                <a:gd name="connsiteX31" fmla="*/ 274343 w 309475"/>
                <a:gd name="connsiteY31" fmla="*/ 1002 h 127747"/>
                <a:gd name="connsiteX32" fmla="*/ 309476 w 309475"/>
                <a:gd name="connsiteY32" fmla="*/ 163 h 127747"/>
                <a:gd name="connsiteX33" fmla="*/ 309476 w 309475"/>
                <a:gd name="connsiteY33" fmla="*/ 13243 h 127747"/>
                <a:gd name="connsiteX34" fmla="*/ 290235 w 309475"/>
                <a:gd name="connsiteY34" fmla="*/ 13243 h 127747"/>
                <a:gd name="connsiteX35" fmla="*/ 290235 w 309475"/>
                <a:gd name="connsiteY35" fmla="*/ 85329 h 127747"/>
                <a:gd name="connsiteX36" fmla="*/ 247302 w 309475"/>
                <a:gd name="connsiteY36" fmla="*/ 125404 h 127747"/>
                <a:gd name="connsiteX37" fmla="*/ 198514 w 309475"/>
                <a:gd name="connsiteY37" fmla="*/ 95351 h 127747"/>
                <a:gd name="connsiteX38" fmla="*/ 198514 w 309475"/>
                <a:gd name="connsiteY38" fmla="*/ 125404 h 127747"/>
                <a:gd name="connsiteX39" fmla="*/ 150561 w 309475"/>
                <a:gd name="connsiteY39" fmla="*/ 123178 h 127747"/>
                <a:gd name="connsiteX40" fmla="*/ 150561 w 309475"/>
                <a:gd name="connsiteY40" fmla="*/ 110098 h 127747"/>
                <a:gd name="connsiteX41" fmla="*/ 169802 w 309475"/>
                <a:gd name="connsiteY41" fmla="*/ 99246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09475" h="127747">
                  <a:moveTo>
                    <a:pt x="119881" y="60837"/>
                  </a:moveTo>
                  <a:cubicBezTo>
                    <a:pt x="126013" y="60837"/>
                    <a:pt x="128803" y="60837"/>
                    <a:pt x="128803" y="68354"/>
                  </a:cubicBezTo>
                  <a:cubicBezTo>
                    <a:pt x="128803" y="76981"/>
                    <a:pt x="127124" y="97298"/>
                    <a:pt x="113192" y="111207"/>
                  </a:cubicBezTo>
                  <a:cubicBezTo>
                    <a:pt x="102870" y="121231"/>
                    <a:pt x="88099" y="126243"/>
                    <a:pt x="68857" y="126243"/>
                  </a:cubicBezTo>
                  <a:cubicBezTo>
                    <a:pt x="24254" y="126243"/>
                    <a:pt x="0" y="97578"/>
                    <a:pt x="0" y="62784"/>
                  </a:cubicBezTo>
                  <a:cubicBezTo>
                    <a:pt x="0" y="25492"/>
                    <a:pt x="27881" y="-1505"/>
                    <a:pt x="72767" y="-1505"/>
                  </a:cubicBezTo>
                  <a:cubicBezTo>
                    <a:pt x="116811" y="-1505"/>
                    <a:pt x="128803" y="27999"/>
                    <a:pt x="128803" y="32723"/>
                  </a:cubicBezTo>
                  <a:cubicBezTo>
                    <a:pt x="128803" y="37733"/>
                    <a:pt x="123503" y="37733"/>
                    <a:pt x="122112" y="37733"/>
                  </a:cubicBezTo>
                  <a:cubicBezTo>
                    <a:pt x="117371" y="37733"/>
                    <a:pt x="116811" y="36345"/>
                    <a:pt x="115143" y="31892"/>
                  </a:cubicBezTo>
                  <a:cubicBezTo>
                    <a:pt x="109282" y="18534"/>
                    <a:pt x="93391" y="9628"/>
                    <a:pt x="75278" y="9628"/>
                  </a:cubicBezTo>
                  <a:cubicBezTo>
                    <a:pt x="35964" y="9628"/>
                    <a:pt x="35684" y="46640"/>
                    <a:pt x="35684" y="60837"/>
                  </a:cubicBezTo>
                  <a:lnTo>
                    <a:pt x="119881" y="60837"/>
                  </a:lnTo>
                  <a:close/>
                  <a:moveTo>
                    <a:pt x="35684" y="70022"/>
                  </a:moveTo>
                  <a:cubicBezTo>
                    <a:pt x="36244" y="80874"/>
                    <a:pt x="36524" y="92566"/>
                    <a:pt x="42376" y="101751"/>
                  </a:cubicBezTo>
                  <a:cubicBezTo>
                    <a:pt x="49624" y="112883"/>
                    <a:pt x="60777" y="116219"/>
                    <a:pt x="68857" y="116219"/>
                  </a:cubicBezTo>
                  <a:cubicBezTo>
                    <a:pt x="101479" y="116219"/>
                    <a:pt x="102039" y="79766"/>
                    <a:pt x="102311" y="70022"/>
                  </a:cubicBezTo>
                  <a:lnTo>
                    <a:pt x="35684" y="70022"/>
                  </a:lnTo>
                  <a:close/>
                  <a:moveTo>
                    <a:pt x="169802" y="99246"/>
                  </a:moveTo>
                  <a:lnTo>
                    <a:pt x="169802" y="13243"/>
                  </a:lnTo>
                  <a:lnTo>
                    <a:pt x="150561" y="13243"/>
                  </a:lnTo>
                  <a:lnTo>
                    <a:pt x="150561" y="163"/>
                  </a:lnTo>
                  <a:cubicBezTo>
                    <a:pt x="158372" y="443"/>
                    <a:pt x="175094" y="1002"/>
                    <a:pt x="185693" y="1002"/>
                  </a:cubicBezTo>
                  <a:cubicBezTo>
                    <a:pt x="196566" y="1002"/>
                    <a:pt x="213017" y="443"/>
                    <a:pt x="220817" y="163"/>
                  </a:cubicBezTo>
                  <a:lnTo>
                    <a:pt x="220817" y="13243"/>
                  </a:lnTo>
                  <a:lnTo>
                    <a:pt x="201585" y="13243"/>
                  </a:lnTo>
                  <a:lnTo>
                    <a:pt x="201585" y="71410"/>
                  </a:lnTo>
                  <a:cubicBezTo>
                    <a:pt x="201585" y="101751"/>
                    <a:pt x="225559" y="115390"/>
                    <a:pt x="243121" y="115390"/>
                  </a:cubicBezTo>
                  <a:cubicBezTo>
                    <a:pt x="252600" y="115390"/>
                    <a:pt x="258452" y="109539"/>
                    <a:pt x="258452" y="88393"/>
                  </a:cubicBezTo>
                  <a:lnTo>
                    <a:pt x="258452" y="13243"/>
                  </a:lnTo>
                  <a:lnTo>
                    <a:pt x="239219" y="13243"/>
                  </a:lnTo>
                  <a:lnTo>
                    <a:pt x="239219" y="163"/>
                  </a:lnTo>
                  <a:cubicBezTo>
                    <a:pt x="247022" y="443"/>
                    <a:pt x="263753" y="1002"/>
                    <a:pt x="274343" y="1002"/>
                  </a:cubicBezTo>
                  <a:cubicBezTo>
                    <a:pt x="285216" y="1002"/>
                    <a:pt x="301667" y="443"/>
                    <a:pt x="309476" y="163"/>
                  </a:cubicBezTo>
                  <a:lnTo>
                    <a:pt x="309476" y="13243"/>
                  </a:lnTo>
                  <a:lnTo>
                    <a:pt x="290235" y="13243"/>
                  </a:lnTo>
                  <a:lnTo>
                    <a:pt x="290235" y="85329"/>
                  </a:lnTo>
                  <a:cubicBezTo>
                    <a:pt x="290235" y="114551"/>
                    <a:pt x="275183" y="125404"/>
                    <a:pt x="247302" y="125404"/>
                  </a:cubicBezTo>
                  <a:cubicBezTo>
                    <a:pt x="220538" y="125404"/>
                    <a:pt x="205766" y="109539"/>
                    <a:pt x="198514" y="95351"/>
                  </a:cubicBezTo>
                  <a:lnTo>
                    <a:pt x="198514" y="125404"/>
                  </a:lnTo>
                  <a:lnTo>
                    <a:pt x="150561" y="123178"/>
                  </a:lnTo>
                  <a:lnTo>
                    <a:pt x="150561" y="110098"/>
                  </a:lnTo>
                  <a:cubicBezTo>
                    <a:pt x="167851" y="110098"/>
                    <a:pt x="169802" y="110098"/>
                    <a:pt x="169802" y="9924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5" name="Freeform: Shape 2374">
              <a:extLst>
                <a:ext uri="{FF2B5EF4-FFF2-40B4-BE49-F238E27FC236}">
                  <a16:creationId xmlns:a16="http://schemas.microsoft.com/office/drawing/2014/main" id="{5AF8D39D-E06C-063C-3D1C-79DD05D93F5E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 flipV="1">
              <a:off x="2107847" y="-19197017"/>
              <a:ext cx="612567" cy="195100"/>
            </a:xfrm>
            <a:custGeom>
              <a:avLst/>
              <a:gdLst>
                <a:gd name="connsiteX0" fmla="*/ 22863 w 612567"/>
                <a:gd name="connsiteY0" fmla="*/ 110655 h 195100"/>
                <a:gd name="connsiteX1" fmla="*/ 22863 w 612567"/>
                <a:gd name="connsiteY1" fmla="*/ 34397 h 195100"/>
                <a:gd name="connsiteX2" fmla="*/ 66915 w 612567"/>
                <a:gd name="connsiteY2" fmla="*/ -1507 h 195100"/>
                <a:gd name="connsiteX3" fmla="*/ 100648 w 612567"/>
                <a:gd name="connsiteY3" fmla="*/ 34675 h 195100"/>
                <a:gd name="connsiteX4" fmla="*/ 100648 w 612567"/>
                <a:gd name="connsiteY4" fmla="*/ 49422 h 195100"/>
                <a:gd name="connsiteX5" fmla="*/ 87539 w 612567"/>
                <a:gd name="connsiteY5" fmla="*/ 49422 h 195100"/>
                <a:gd name="connsiteX6" fmla="*/ 87539 w 612567"/>
                <a:gd name="connsiteY6" fmla="*/ 35225 h 195100"/>
                <a:gd name="connsiteX7" fmla="*/ 70816 w 612567"/>
                <a:gd name="connsiteY7" fmla="*/ 9625 h 195100"/>
                <a:gd name="connsiteX8" fmla="*/ 54645 w 612567"/>
                <a:gd name="connsiteY8" fmla="*/ 33837 h 195100"/>
                <a:gd name="connsiteX9" fmla="*/ 54645 w 612567"/>
                <a:gd name="connsiteY9" fmla="*/ 110655 h 195100"/>
                <a:gd name="connsiteX10" fmla="*/ 95350 w 612567"/>
                <a:gd name="connsiteY10" fmla="*/ 110655 h 195100"/>
                <a:gd name="connsiteX11" fmla="*/ 95350 w 612567"/>
                <a:gd name="connsiteY11" fmla="*/ 123733 h 195100"/>
                <a:gd name="connsiteX12" fmla="*/ 54645 w 612567"/>
                <a:gd name="connsiteY12" fmla="*/ 123733 h 195100"/>
                <a:gd name="connsiteX13" fmla="*/ 54645 w 612567"/>
                <a:gd name="connsiteY13" fmla="*/ 176890 h 195100"/>
                <a:gd name="connsiteX14" fmla="*/ 41544 w 612567"/>
                <a:gd name="connsiteY14" fmla="*/ 176890 h 195100"/>
                <a:gd name="connsiteX15" fmla="*/ 0 w 612567"/>
                <a:gd name="connsiteY15" fmla="*/ 120669 h 195100"/>
                <a:gd name="connsiteX16" fmla="*/ 0 w 612567"/>
                <a:gd name="connsiteY16" fmla="*/ 110655 h 195100"/>
                <a:gd name="connsiteX17" fmla="*/ 22863 w 612567"/>
                <a:gd name="connsiteY17" fmla="*/ 110655 h 195100"/>
                <a:gd name="connsiteX18" fmla="*/ 181229 w 612567"/>
                <a:gd name="connsiteY18" fmla="*/ 125401 h 195100"/>
                <a:gd name="connsiteX19" fmla="*/ 132724 w 612567"/>
                <a:gd name="connsiteY19" fmla="*/ 123176 h 195100"/>
                <a:gd name="connsiteX20" fmla="*/ 132724 w 612567"/>
                <a:gd name="connsiteY20" fmla="*/ 110096 h 195100"/>
                <a:gd name="connsiteX21" fmla="*/ 151126 w 612567"/>
                <a:gd name="connsiteY21" fmla="*/ 99243 h 195100"/>
                <a:gd name="connsiteX22" fmla="*/ 151126 w 612567"/>
                <a:gd name="connsiteY22" fmla="*/ 13240 h 195100"/>
                <a:gd name="connsiteX23" fmla="*/ 131885 w 612567"/>
                <a:gd name="connsiteY23" fmla="*/ 13240 h 195100"/>
                <a:gd name="connsiteX24" fmla="*/ 131885 w 612567"/>
                <a:gd name="connsiteY24" fmla="*/ 161 h 195100"/>
                <a:gd name="connsiteX25" fmla="*/ 165898 w 612567"/>
                <a:gd name="connsiteY25" fmla="*/ 1000 h 195100"/>
                <a:gd name="connsiteX26" fmla="*/ 198523 w 612567"/>
                <a:gd name="connsiteY26" fmla="*/ 161 h 195100"/>
                <a:gd name="connsiteX27" fmla="*/ 198523 w 612567"/>
                <a:gd name="connsiteY27" fmla="*/ 13240 h 195100"/>
                <a:gd name="connsiteX28" fmla="*/ 181229 w 612567"/>
                <a:gd name="connsiteY28" fmla="*/ 13240 h 195100"/>
                <a:gd name="connsiteX29" fmla="*/ 181229 w 612567"/>
                <a:gd name="connsiteY29" fmla="*/ 125401 h 195100"/>
                <a:gd name="connsiteX30" fmla="*/ 184020 w 612567"/>
                <a:gd name="connsiteY30" fmla="*/ 171878 h 195100"/>
                <a:gd name="connsiteX31" fmla="*/ 162279 w 612567"/>
                <a:gd name="connsiteY31" fmla="*/ 193594 h 195100"/>
                <a:gd name="connsiteX32" fmla="*/ 140527 w 612567"/>
                <a:gd name="connsiteY32" fmla="*/ 171878 h 195100"/>
                <a:gd name="connsiteX33" fmla="*/ 162279 w 612567"/>
                <a:gd name="connsiteY33" fmla="*/ 150173 h 195100"/>
                <a:gd name="connsiteX34" fmla="*/ 184020 w 612567"/>
                <a:gd name="connsiteY34" fmla="*/ 171878 h 195100"/>
                <a:gd name="connsiteX35" fmla="*/ 239513 w 612567"/>
                <a:gd name="connsiteY35" fmla="*/ 99243 h 195100"/>
                <a:gd name="connsiteX36" fmla="*/ 239513 w 612567"/>
                <a:gd name="connsiteY36" fmla="*/ 13240 h 195100"/>
                <a:gd name="connsiteX37" fmla="*/ 220272 w 612567"/>
                <a:gd name="connsiteY37" fmla="*/ 13240 h 195100"/>
                <a:gd name="connsiteX38" fmla="*/ 220272 w 612567"/>
                <a:gd name="connsiteY38" fmla="*/ 161 h 195100"/>
                <a:gd name="connsiteX39" fmla="*/ 255404 w 612567"/>
                <a:gd name="connsiteY39" fmla="*/ 1000 h 195100"/>
                <a:gd name="connsiteX40" fmla="*/ 290528 w 612567"/>
                <a:gd name="connsiteY40" fmla="*/ 161 h 195100"/>
                <a:gd name="connsiteX41" fmla="*/ 290528 w 612567"/>
                <a:gd name="connsiteY41" fmla="*/ 13240 h 195100"/>
                <a:gd name="connsiteX42" fmla="*/ 271295 w 612567"/>
                <a:gd name="connsiteY42" fmla="*/ 13240 h 195100"/>
                <a:gd name="connsiteX43" fmla="*/ 271295 w 612567"/>
                <a:gd name="connsiteY43" fmla="*/ 71407 h 195100"/>
                <a:gd name="connsiteX44" fmla="*/ 312832 w 612567"/>
                <a:gd name="connsiteY44" fmla="*/ 115388 h 195100"/>
                <a:gd name="connsiteX45" fmla="*/ 328443 w 612567"/>
                <a:gd name="connsiteY45" fmla="*/ 88391 h 195100"/>
                <a:gd name="connsiteX46" fmla="*/ 328443 w 612567"/>
                <a:gd name="connsiteY46" fmla="*/ 13240 h 195100"/>
                <a:gd name="connsiteX47" fmla="*/ 309210 w 612567"/>
                <a:gd name="connsiteY47" fmla="*/ 13240 h 195100"/>
                <a:gd name="connsiteX48" fmla="*/ 309210 w 612567"/>
                <a:gd name="connsiteY48" fmla="*/ 161 h 195100"/>
                <a:gd name="connsiteX49" fmla="*/ 344334 w 612567"/>
                <a:gd name="connsiteY49" fmla="*/ 1000 h 195100"/>
                <a:gd name="connsiteX50" fmla="*/ 379467 w 612567"/>
                <a:gd name="connsiteY50" fmla="*/ 161 h 195100"/>
                <a:gd name="connsiteX51" fmla="*/ 379467 w 612567"/>
                <a:gd name="connsiteY51" fmla="*/ 13240 h 195100"/>
                <a:gd name="connsiteX52" fmla="*/ 360225 w 612567"/>
                <a:gd name="connsiteY52" fmla="*/ 13240 h 195100"/>
                <a:gd name="connsiteX53" fmla="*/ 360225 w 612567"/>
                <a:gd name="connsiteY53" fmla="*/ 71407 h 195100"/>
                <a:gd name="connsiteX54" fmla="*/ 401770 w 612567"/>
                <a:gd name="connsiteY54" fmla="*/ 115388 h 195100"/>
                <a:gd name="connsiteX55" fmla="*/ 417381 w 612567"/>
                <a:gd name="connsiteY55" fmla="*/ 88391 h 195100"/>
                <a:gd name="connsiteX56" fmla="*/ 417381 w 612567"/>
                <a:gd name="connsiteY56" fmla="*/ 13240 h 195100"/>
                <a:gd name="connsiteX57" fmla="*/ 398140 w 612567"/>
                <a:gd name="connsiteY57" fmla="*/ 13240 h 195100"/>
                <a:gd name="connsiteX58" fmla="*/ 398140 w 612567"/>
                <a:gd name="connsiteY58" fmla="*/ 161 h 195100"/>
                <a:gd name="connsiteX59" fmla="*/ 433272 w 612567"/>
                <a:gd name="connsiteY59" fmla="*/ 1000 h 195100"/>
                <a:gd name="connsiteX60" fmla="*/ 468396 w 612567"/>
                <a:gd name="connsiteY60" fmla="*/ 161 h 195100"/>
                <a:gd name="connsiteX61" fmla="*/ 468396 w 612567"/>
                <a:gd name="connsiteY61" fmla="*/ 13240 h 195100"/>
                <a:gd name="connsiteX62" fmla="*/ 449164 w 612567"/>
                <a:gd name="connsiteY62" fmla="*/ 13240 h 195100"/>
                <a:gd name="connsiteX63" fmla="*/ 449164 w 612567"/>
                <a:gd name="connsiteY63" fmla="*/ 85326 h 195100"/>
                <a:gd name="connsiteX64" fmla="*/ 406228 w 612567"/>
                <a:gd name="connsiteY64" fmla="*/ 125401 h 195100"/>
                <a:gd name="connsiteX65" fmla="*/ 359114 w 612567"/>
                <a:gd name="connsiteY65" fmla="*/ 98684 h 195100"/>
                <a:gd name="connsiteX66" fmla="*/ 317290 w 612567"/>
                <a:gd name="connsiteY66" fmla="*/ 125401 h 195100"/>
                <a:gd name="connsiteX67" fmla="*/ 268225 w 612567"/>
                <a:gd name="connsiteY67" fmla="*/ 95348 h 195100"/>
                <a:gd name="connsiteX68" fmla="*/ 268225 w 612567"/>
                <a:gd name="connsiteY68" fmla="*/ 125401 h 195100"/>
                <a:gd name="connsiteX69" fmla="*/ 220272 w 612567"/>
                <a:gd name="connsiteY69" fmla="*/ 123176 h 195100"/>
                <a:gd name="connsiteX70" fmla="*/ 220272 w 612567"/>
                <a:gd name="connsiteY70" fmla="*/ 110096 h 195100"/>
                <a:gd name="connsiteX71" fmla="*/ 239513 w 612567"/>
                <a:gd name="connsiteY71" fmla="*/ 99243 h 195100"/>
                <a:gd name="connsiteX72" fmla="*/ 603648 w 612567"/>
                <a:gd name="connsiteY72" fmla="*/ 60834 h 195100"/>
                <a:gd name="connsiteX73" fmla="*/ 612568 w 612567"/>
                <a:gd name="connsiteY73" fmla="*/ 68351 h 195100"/>
                <a:gd name="connsiteX74" fmla="*/ 596956 w 612567"/>
                <a:gd name="connsiteY74" fmla="*/ 111204 h 195100"/>
                <a:gd name="connsiteX75" fmla="*/ 552622 w 612567"/>
                <a:gd name="connsiteY75" fmla="*/ 126240 h 195100"/>
                <a:gd name="connsiteX76" fmla="*/ 483764 w 612567"/>
                <a:gd name="connsiteY76" fmla="*/ 62782 h 195100"/>
                <a:gd name="connsiteX77" fmla="*/ 556531 w 612567"/>
                <a:gd name="connsiteY77" fmla="*/ -1507 h 195100"/>
                <a:gd name="connsiteX78" fmla="*/ 612568 w 612567"/>
                <a:gd name="connsiteY78" fmla="*/ 32720 h 195100"/>
                <a:gd name="connsiteX79" fmla="*/ 605879 w 612567"/>
                <a:gd name="connsiteY79" fmla="*/ 37731 h 195100"/>
                <a:gd name="connsiteX80" fmla="*/ 598907 w 612567"/>
                <a:gd name="connsiteY80" fmla="*/ 31890 h 195100"/>
                <a:gd name="connsiteX81" fmla="*/ 559042 w 612567"/>
                <a:gd name="connsiteY81" fmla="*/ 9625 h 195100"/>
                <a:gd name="connsiteX82" fmla="*/ 519448 w 612567"/>
                <a:gd name="connsiteY82" fmla="*/ 60834 h 195100"/>
                <a:gd name="connsiteX83" fmla="*/ 603648 w 612567"/>
                <a:gd name="connsiteY83" fmla="*/ 60834 h 195100"/>
                <a:gd name="connsiteX84" fmla="*/ 519448 w 612567"/>
                <a:gd name="connsiteY84" fmla="*/ 70019 h 195100"/>
                <a:gd name="connsiteX85" fmla="*/ 526140 w 612567"/>
                <a:gd name="connsiteY85" fmla="*/ 101748 h 195100"/>
                <a:gd name="connsiteX86" fmla="*/ 552622 w 612567"/>
                <a:gd name="connsiteY86" fmla="*/ 116216 h 195100"/>
                <a:gd name="connsiteX87" fmla="*/ 586078 w 612567"/>
                <a:gd name="connsiteY87" fmla="*/ 70019 h 195100"/>
                <a:gd name="connsiteX88" fmla="*/ 519448 w 612567"/>
                <a:gd name="connsiteY88" fmla="*/ 70019 h 19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12567" h="195100">
                  <a:moveTo>
                    <a:pt x="22863" y="110655"/>
                  </a:moveTo>
                  <a:lnTo>
                    <a:pt x="22863" y="34397"/>
                  </a:lnTo>
                  <a:cubicBezTo>
                    <a:pt x="22863" y="4613"/>
                    <a:pt x="47114" y="-1507"/>
                    <a:pt x="66915" y="-1507"/>
                  </a:cubicBezTo>
                  <a:cubicBezTo>
                    <a:pt x="88099" y="-1507"/>
                    <a:pt x="100648" y="14357"/>
                    <a:pt x="100648" y="34675"/>
                  </a:cubicBezTo>
                  <a:lnTo>
                    <a:pt x="100648" y="49422"/>
                  </a:lnTo>
                  <a:lnTo>
                    <a:pt x="87539" y="49422"/>
                  </a:lnTo>
                  <a:lnTo>
                    <a:pt x="87539" y="35225"/>
                  </a:lnTo>
                  <a:cubicBezTo>
                    <a:pt x="87539" y="16305"/>
                    <a:pt x="78616" y="9625"/>
                    <a:pt x="70816" y="9625"/>
                  </a:cubicBezTo>
                  <a:cubicBezTo>
                    <a:pt x="54645" y="9625"/>
                    <a:pt x="54645" y="27437"/>
                    <a:pt x="54645" y="33837"/>
                  </a:cubicBezTo>
                  <a:lnTo>
                    <a:pt x="54645" y="110655"/>
                  </a:lnTo>
                  <a:lnTo>
                    <a:pt x="95350" y="110655"/>
                  </a:lnTo>
                  <a:lnTo>
                    <a:pt x="95350" y="123733"/>
                  </a:lnTo>
                  <a:lnTo>
                    <a:pt x="54645" y="123733"/>
                  </a:lnTo>
                  <a:lnTo>
                    <a:pt x="54645" y="176890"/>
                  </a:lnTo>
                  <a:lnTo>
                    <a:pt x="41544" y="176890"/>
                  </a:lnTo>
                  <a:cubicBezTo>
                    <a:pt x="41265" y="149064"/>
                    <a:pt x="27601" y="121508"/>
                    <a:pt x="0" y="120669"/>
                  </a:cubicBezTo>
                  <a:lnTo>
                    <a:pt x="0" y="110655"/>
                  </a:lnTo>
                  <a:lnTo>
                    <a:pt x="22863" y="110655"/>
                  </a:lnTo>
                  <a:close/>
                  <a:moveTo>
                    <a:pt x="181229" y="125401"/>
                  </a:moveTo>
                  <a:lnTo>
                    <a:pt x="132724" y="123176"/>
                  </a:lnTo>
                  <a:lnTo>
                    <a:pt x="132724" y="110096"/>
                  </a:lnTo>
                  <a:cubicBezTo>
                    <a:pt x="149167" y="110096"/>
                    <a:pt x="151126" y="110096"/>
                    <a:pt x="151126" y="99243"/>
                  </a:cubicBezTo>
                  <a:lnTo>
                    <a:pt x="151126" y="13240"/>
                  </a:lnTo>
                  <a:lnTo>
                    <a:pt x="131885" y="13240"/>
                  </a:lnTo>
                  <a:lnTo>
                    <a:pt x="131885" y="161"/>
                  </a:lnTo>
                  <a:cubicBezTo>
                    <a:pt x="140527" y="440"/>
                    <a:pt x="154188" y="1000"/>
                    <a:pt x="165898" y="1000"/>
                  </a:cubicBezTo>
                  <a:cubicBezTo>
                    <a:pt x="174260" y="1000"/>
                    <a:pt x="188481" y="440"/>
                    <a:pt x="198523" y="161"/>
                  </a:cubicBezTo>
                  <a:lnTo>
                    <a:pt x="198523" y="13240"/>
                  </a:lnTo>
                  <a:lnTo>
                    <a:pt x="181229" y="13240"/>
                  </a:lnTo>
                  <a:lnTo>
                    <a:pt x="181229" y="125401"/>
                  </a:lnTo>
                  <a:close/>
                  <a:moveTo>
                    <a:pt x="184020" y="171878"/>
                  </a:moveTo>
                  <a:cubicBezTo>
                    <a:pt x="184020" y="184127"/>
                    <a:pt x="173981" y="193594"/>
                    <a:pt x="162279" y="193594"/>
                  </a:cubicBezTo>
                  <a:cubicBezTo>
                    <a:pt x="150286" y="193594"/>
                    <a:pt x="140527" y="183849"/>
                    <a:pt x="140527" y="171878"/>
                  </a:cubicBezTo>
                  <a:cubicBezTo>
                    <a:pt x="140527" y="159917"/>
                    <a:pt x="150286" y="150173"/>
                    <a:pt x="162279" y="150173"/>
                  </a:cubicBezTo>
                  <a:cubicBezTo>
                    <a:pt x="173981" y="150173"/>
                    <a:pt x="184020" y="159637"/>
                    <a:pt x="184020" y="171878"/>
                  </a:cubicBezTo>
                  <a:close/>
                  <a:moveTo>
                    <a:pt x="239513" y="99243"/>
                  </a:moveTo>
                  <a:lnTo>
                    <a:pt x="239513" y="13240"/>
                  </a:lnTo>
                  <a:lnTo>
                    <a:pt x="220272" y="13240"/>
                  </a:lnTo>
                  <a:lnTo>
                    <a:pt x="220272" y="161"/>
                  </a:lnTo>
                  <a:cubicBezTo>
                    <a:pt x="228080" y="440"/>
                    <a:pt x="244803" y="1000"/>
                    <a:pt x="255404" y="1000"/>
                  </a:cubicBezTo>
                  <a:cubicBezTo>
                    <a:pt x="266275" y="1000"/>
                    <a:pt x="282726" y="440"/>
                    <a:pt x="290528" y="161"/>
                  </a:cubicBezTo>
                  <a:lnTo>
                    <a:pt x="290528" y="13240"/>
                  </a:lnTo>
                  <a:lnTo>
                    <a:pt x="271295" y="13240"/>
                  </a:lnTo>
                  <a:lnTo>
                    <a:pt x="271295" y="71407"/>
                  </a:lnTo>
                  <a:cubicBezTo>
                    <a:pt x="271295" y="101748"/>
                    <a:pt x="295549" y="115388"/>
                    <a:pt x="312832" y="115388"/>
                  </a:cubicBezTo>
                  <a:cubicBezTo>
                    <a:pt x="322311" y="115388"/>
                    <a:pt x="328443" y="109816"/>
                    <a:pt x="328443" y="88391"/>
                  </a:cubicBezTo>
                  <a:lnTo>
                    <a:pt x="328443" y="13240"/>
                  </a:lnTo>
                  <a:lnTo>
                    <a:pt x="309210" y="13240"/>
                  </a:lnTo>
                  <a:lnTo>
                    <a:pt x="309210" y="161"/>
                  </a:lnTo>
                  <a:cubicBezTo>
                    <a:pt x="317010" y="440"/>
                    <a:pt x="333741" y="1000"/>
                    <a:pt x="344334" y="1000"/>
                  </a:cubicBezTo>
                  <a:cubicBezTo>
                    <a:pt x="355204" y="1000"/>
                    <a:pt x="371655" y="440"/>
                    <a:pt x="379467" y="161"/>
                  </a:cubicBezTo>
                  <a:lnTo>
                    <a:pt x="379467" y="13240"/>
                  </a:lnTo>
                  <a:lnTo>
                    <a:pt x="360225" y="13240"/>
                  </a:lnTo>
                  <a:lnTo>
                    <a:pt x="360225" y="71407"/>
                  </a:lnTo>
                  <a:cubicBezTo>
                    <a:pt x="360225" y="101748"/>
                    <a:pt x="384479" y="115388"/>
                    <a:pt x="401770" y="115388"/>
                  </a:cubicBezTo>
                  <a:cubicBezTo>
                    <a:pt x="411241" y="115388"/>
                    <a:pt x="417381" y="109816"/>
                    <a:pt x="417381" y="88391"/>
                  </a:cubicBezTo>
                  <a:lnTo>
                    <a:pt x="417381" y="13240"/>
                  </a:lnTo>
                  <a:lnTo>
                    <a:pt x="398140" y="13240"/>
                  </a:lnTo>
                  <a:lnTo>
                    <a:pt x="398140" y="161"/>
                  </a:lnTo>
                  <a:cubicBezTo>
                    <a:pt x="405948" y="440"/>
                    <a:pt x="422671" y="1000"/>
                    <a:pt x="433272" y="1000"/>
                  </a:cubicBezTo>
                  <a:cubicBezTo>
                    <a:pt x="444143" y="1000"/>
                    <a:pt x="460585" y="440"/>
                    <a:pt x="468396" y="161"/>
                  </a:cubicBezTo>
                  <a:lnTo>
                    <a:pt x="468396" y="13240"/>
                  </a:lnTo>
                  <a:lnTo>
                    <a:pt x="449164" y="13240"/>
                  </a:lnTo>
                  <a:lnTo>
                    <a:pt x="449164" y="85326"/>
                  </a:lnTo>
                  <a:cubicBezTo>
                    <a:pt x="449164" y="113991"/>
                    <a:pt x="434943" y="125401"/>
                    <a:pt x="406228" y="125401"/>
                  </a:cubicBezTo>
                  <a:cubicBezTo>
                    <a:pt x="380857" y="125401"/>
                    <a:pt x="366357" y="111484"/>
                    <a:pt x="359114" y="98684"/>
                  </a:cubicBezTo>
                  <a:cubicBezTo>
                    <a:pt x="353534" y="124572"/>
                    <a:pt x="327892" y="125401"/>
                    <a:pt x="317290" y="125401"/>
                  </a:cubicBezTo>
                  <a:cubicBezTo>
                    <a:pt x="293039" y="125401"/>
                    <a:pt x="277148" y="112881"/>
                    <a:pt x="268225" y="95348"/>
                  </a:cubicBezTo>
                  <a:lnTo>
                    <a:pt x="268225" y="125401"/>
                  </a:lnTo>
                  <a:lnTo>
                    <a:pt x="220272" y="123176"/>
                  </a:lnTo>
                  <a:lnTo>
                    <a:pt x="220272" y="110096"/>
                  </a:lnTo>
                  <a:cubicBezTo>
                    <a:pt x="237562" y="110096"/>
                    <a:pt x="239513" y="110096"/>
                    <a:pt x="239513" y="99243"/>
                  </a:cubicBezTo>
                  <a:close/>
                  <a:moveTo>
                    <a:pt x="603648" y="60834"/>
                  </a:moveTo>
                  <a:cubicBezTo>
                    <a:pt x="609777" y="60834"/>
                    <a:pt x="612568" y="60834"/>
                    <a:pt x="612568" y="68351"/>
                  </a:cubicBezTo>
                  <a:cubicBezTo>
                    <a:pt x="612568" y="76979"/>
                    <a:pt x="610888" y="97296"/>
                    <a:pt x="596956" y="111204"/>
                  </a:cubicBezTo>
                  <a:cubicBezTo>
                    <a:pt x="586637" y="121228"/>
                    <a:pt x="571863" y="126240"/>
                    <a:pt x="552622" y="126240"/>
                  </a:cubicBezTo>
                  <a:cubicBezTo>
                    <a:pt x="508018" y="126240"/>
                    <a:pt x="483764" y="97575"/>
                    <a:pt x="483764" y="62782"/>
                  </a:cubicBezTo>
                  <a:cubicBezTo>
                    <a:pt x="483764" y="25490"/>
                    <a:pt x="511648" y="-1507"/>
                    <a:pt x="556531" y="-1507"/>
                  </a:cubicBezTo>
                  <a:cubicBezTo>
                    <a:pt x="600578" y="-1507"/>
                    <a:pt x="612568" y="27997"/>
                    <a:pt x="612568" y="32720"/>
                  </a:cubicBezTo>
                  <a:cubicBezTo>
                    <a:pt x="612568" y="37731"/>
                    <a:pt x="607267" y="37731"/>
                    <a:pt x="605879" y="37731"/>
                  </a:cubicBezTo>
                  <a:cubicBezTo>
                    <a:pt x="601138" y="37731"/>
                    <a:pt x="600578" y="36342"/>
                    <a:pt x="598907" y="31890"/>
                  </a:cubicBezTo>
                  <a:cubicBezTo>
                    <a:pt x="593047" y="18532"/>
                    <a:pt x="577155" y="9625"/>
                    <a:pt x="559042" y="9625"/>
                  </a:cubicBezTo>
                  <a:cubicBezTo>
                    <a:pt x="519728" y="9625"/>
                    <a:pt x="519448" y="46637"/>
                    <a:pt x="519448" y="60834"/>
                  </a:cubicBezTo>
                  <a:lnTo>
                    <a:pt x="603648" y="60834"/>
                  </a:lnTo>
                  <a:close/>
                  <a:moveTo>
                    <a:pt x="519448" y="70019"/>
                  </a:moveTo>
                  <a:cubicBezTo>
                    <a:pt x="520008" y="80872"/>
                    <a:pt x="520288" y="92564"/>
                    <a:pt x="526140" y="101748"/>
                  </a:cubicBezTo>
                  <a:cubicBezTo>
                    <a:pt x="533392" y="112881"/>
                    <a:pt x="544542" y="116216"/>
                    <a:pt x="552622" y="116216"/>
                  </a:cubicBezTo>
                  <a:cubicBezTo>
                    <a:pt x="585246" y="116216"/>
                    <a:pt x="585806" y="79763"/>
                    <a:pt x="586078" y="70019"/>
                  </a:cubicBezTo>
                  <a:lnTo>
                    <a:pt x="519448" y="7001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6" name="Freeform: Shape 2375">
              <a:extLst>
                <a:ext uri="{FF2B5EF4-FFF2-40B4-BE49-F238E27FC236}">
                  <a16:creationId xmlns:a16="http://schemas.microsoft.com/office/drawing/2014/main" id="{ED9F8426-A727-1E1F-FF8A-7F605B8F25C6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 flipV="1">
              <a:off x="2865868" y="-19196737"/>
              <a:ext cx="605313" cy="194821"/>
            </a:xfrm>
            <a:custGeom>
              <a:avLst/>
              <a:gdLst>
                <a:gd name="connsiteX0" fmla="*/ 48233 w 605313"/>
                <a:gd name="connsiteY0" fmla="*/ 81991 h 194821"/>
                <a:gd name="connsiteX1" fmla="*/ 19790 w 605313"/>
                <a:gd name="connsiteY1" fmla="*/ 100072 h 194821"/>
                <a:gd name="connsiteX2" fmla="*/ 51024 w 605313"/>
                <a:gd name="connsiteY2" fmla="*/ 117335 h 194821"/>
                <a:gd name="connsiteX3" fmla="*/ 83917 w 605313"/>
                <a:gd name="connsiteY3" fmla="*/ 93952 h 194821"/>
                <a:gd name="connsiteX4" fmla="*/ 90329 w 605313"/>
                <a:gd name="connsiteY4" fmla="*/ 88391 h 194821"/>
                <a:gd name="connsiteX5" fmla="*/ 97018 w 605313"/>
                <a:gd name="connsiteY5" fmla="*/ 96179 h 194821"/>
                <a:gd name="connsiteX6" fmla="*/ 97018 w 605313"/>
                <a:gd name="connsiteY6" fmla="*/ 118443 h 194821"/>
                <a:gd name="connsiteX7" fmla="*/ 91997 w 605313"/>
                <a:gd name="connsiteY7" fmla="*/ 126240 h 194821"/>
                <a:gd name="connsiteX8" fmla="*/ 79456 w 605313"/>
                <a:gd name="connsiteY8" fmla="*/ 120949 h 194821"/>
                <a:gd name="connsiteX9" fmla="*/ 51295 w 605313"/>
                <a:gd name="connsiteY9" fmla="*/ 126240 h 194821"/>
                <a:gd name="connsiteX10" fmla="*/ 0 w 605313"/>
                <a:gd name="connsiteY10" fmla="*/ 89779 h 194821"/>
                <a:gd name="connsiteX11" fmla="*/ 11150 w 605313"/>
                <a:gd name="connsiteY11" fmla="*/ 66395 h 194821"/>
                <a:gd name="connsiteX12" fmla="*/ 54365 w 605313"/>
                <a:gd name="connsiteY12" fmla="*/ 51090 h 194821"/>
                <a:gd name="connsiteX13" fmla="*/ 85308 w 605313"/>
                <a:gd name="connsiteY13" fmla="*/ 29385 h 194821"/>
                <a:gd name="connsiteX14" fmla="*/ 53526 w 605313"/>
                <a:gd name="connsiteY14" fmla="*/ 8508 h 194821"/>
                <a:gd name="connsiteX15" fmla="*/ 13381 w 605313"/>
                <a:gd name="connsiteY15" fmla="*/ 40797 h 194821"/>
                <a:gd name="connsiteX16" fmla="*/ 6689 w 605313"/>
                <a:gd name="connsiteY16" fmla="*/ 44690 h 194821"/>
                <a:gd name="connsiteX17" fmla="*/ 0 w 605313"/>
                <a:gd name="connsiteY17" fmla="*/ 36622 h 194821"/>
                <a:gd name="connsiteX18" fmla="*/ 0 w 605313"/>
                <a:gd name="connsiteY18" fmla="*/ 6281 h 194821"/>
                <a:gd name="connsiteX19" fmla="*/ 5018 w 605313"/>
                <a:gd name="connsiteY19" fmla="*/ -1507 h 194821"/>
                <a:gd name="connsiteX20" fmla="*/ 13381 w 605313"/>
                <a:gd name="connsiteY20" fmla="*/ 2666 h 194821"/>
                <a:gd name="connsiteX21" fmla="*/ 20629 w 605313"/>
                <a:gd name="connsiteY21" fmla="*/ 7400 h 194821"/>
                <a:gd name="connsiteX22" fmla="*/ 53526 w 605313"/>
                <a:gd name="connsiteY22" fmla="*/ -1507 h 194821"/>
                <a:gd name="connsiteX23" fmla="*/ 105101 w 605313"/>
                <a:gd name="connsiteY23" fmla="*/ 39129 h 194821"/>
                <a:gd name="connsiteX24" fmla="*/ 89769 w 605313"/>
                <a:gd name="connsiteY24" fmla="*/ 68623 h 194821"/>
                <a:gd name="connsiteX25" fmla="*/ 48233 w 605313"/>
                <a:gd name="connsiteY25" fmla="*/ 81991 h 194821"/>
                <a:gd name="connsiteX26" fmla="*/ 178162 w 605313"/>
                <a:gd name="connsiteY26" fmla="*/ 193314 h 194821"/>
                <a:gd name="connsiteX27" fmla="*/ 128817 w 605313"/>
                <a:gd name="connsiteY27" fmla="*/ 191087 h 194821"/>
                <a:gd name="connsiteX28" fmla="*/ 128817 w 605313"/>
                <a:gd name="connsiteY28" fmla="*/ 178007 h 194821"/>
                <a:gd name="connsiteX29" fmla="*/ 148059 w 605313"/>
                <a:gd name="connsiteY29" fmla="*/ 167154 h 194821"/>
                <a:gd name="connsiteX30" fmla="*/ 148059 w 605313"/>
                <a:gd name="connsiteY30" fmla="*/ 13240 h 194821"/>
                <a:gd name="connsiteX31" fmla="*/ 128817 w 605313"/>
                <a:gd name="connsiteY31" fmla="*/ 13240 h 194821"/>
                <a:gd name="connsiteX32" fmla="*/ 128817 w 605313"/>
                <a:gd name="connsiteY32" fmla="*/ 161 h 194821"/>
                <a:gd name="connsiteX33" fmla="*/ 163110 w 605313"/>
                <a:gd name="connsiteY33" fmla="*/ 1000 h 194821"/>
                <a:gd name="connsiteX34" fmla="*/ 197403 w 605313"/>
                <a:gd name="connsiteY34" fmla="*/ 161 h 194821"/>
                <a:gd name="connsiteX35" fmla="*/ 197403 w 605313"/>
                <a:gd name="connsiteY35" fmla="*/ 13240 h 194821"/>
                <a:gd name="connsiteX36" fmla="*/ 178162 w 605313"/>
                <a:gd name="connsiteY36" fmla="*/ 13240 h 194821"/>
                <a:gd name="connsiteX37" fmla="*/ 178162 w 605313"/>
                <a:gd name="connsiteY37" fmla="*/ 193314 h 194821"/>
                <a:gd name="connsiteX38" fmla="*/ 355767 w 605313"/>
                <a:gd name="connsiteY38" fmla="*/ 60834 h 194821"/>
                <a:gd name="connsiteX39" fmla="*/ 284671 w 605313"/>
                <a:gd name="connsiteY39" fmla="*/ 126240 h 194821"/>
                <a:gd name="connsiteX40" fmla="*/ 213583 w 605313"/>
                <a:gd name="connsiteY40" fmla="*/ 60834 h 194821"/>
                <a:gd name="connsiteX41" fmla="*/ 284671 w 605313"/>
                <a:gd name="connsiteY41" fmla="*/ -1507 h 194821"/>
                <a:gd name="connsiteX42" fmla="*/ 355767 w 605313"/>
                <a:gd name="connsiteY42" fmla="*/ 60834 h 194821"/>
                <a:gd name="connsiteX43" fmla="*/ 284671 w 605313"/>
                <a:gd name="connsiteY43" fmla="*/ 9625 h 194821"/>
                <a:gd name="connsiteX44" fmla="*/ 249266 w 605313"/>
                <a:gd name="connsiteY44" fmla="*/ 63899 h 194821"/>
                <a:gd name="connsiteX45" fmla="*/ 254005 w 605313"/>
                <a:gd name="connsiteY45" fmla="*/ 100072 h 194821"/>
                <a:gd name="connsiteX46" fmla="*/ 284671 w 605313"/>
                <a:gd name="connsiteY46" fmla="*/ 116216 h 194821"/>
                <a:gd name="connsiteX47" fmla="*/ 314222 w 605313"/>
                <a:gd name="connsiteY47" fmla="*/ 102028 h 194821"/>
                <a:gd name="connsiteX48" fmla="*/ 320083 w 605313"/>
                <a:gd name="connsiteY48" fmla="*/ 63899 h 194821"/>
                <a:gd name="connsiteX49" fmla="*/ 284671 w 605313"/>
                <a:gd name="connsiteY49" fmla="*/ 9625 h 194821"/>
                <a:gd name="connsiteX50" fmla="*/ 393698 w 605313"/>
                <a:gd name="connsiteY50" fmla="*/ 110655 h 194821"/>
                <a:gd name="connsiteX51" fmla="*/ 393698 w 605313"/>
                <a:gd name="connsiteY51" fmla="*/ 34397 h 194821"/>
                <a:gd name="connsiteX52" fmla="*/ 437750 w 605313"/>
                <a:gd name="connsiteY52" fmla="*/ -1507 h 194821"/>
                <a:gd name="connsiteX53" fmla="*/ 471486 w 605313"/>
                <a:gd name="connsiteY53" fmla="*/ 34675 h 194821"/>
                <a:gd name="connsiteX54" fmla="*/ 471486 w 605313"/>
                <a:gd name="connsiteY54" fmla="*/ 49422 h 194821"/>
                <a:gd name="connsiteX55" fmla="*/ 458374 w 605313"/>
                <a:gd name="connsiteY55" fmla="*/ 49422 h 194821"/>
                <a:gd name="connsiteX56" fmla="*/ 458374 w 605313"/>
                <a:gd name="connsiteY56" fmla="*/ 35225 h 194821"/>
                <a:gd name="connsiteX57" fmla="*/ 441652 w 605313"/>
                <a:gd name="connsiteY57" fmla="*/ 9625 h 194821"/>
                <a:gd name="connsiteX58" fmla="*/ 425481 w 605313"/>
                <a:gd name="connsiteY58" fmla="*/ 33837 h 194821"/>
                <a:gd name="connsiteX59" fmla="*/ 425481 w 605313"/>
                <a:gd name="connsiteY59" fmla="*/ 110655 h 194821"/>
                <a:gd name="connsiteX60" fmla="*/ 466185 w 605313"/>
                <a:gd name="connsiteY60" fmla="*/ 110655 h 194821"/>
                <a:gd name="connsiteX61" fmla="*/ 466185 w 605313"/>
                <a:gd name="connsiteY61" fmla="*/ 123733 h 194821"/>
                <a:gd name="connsiteX62" fmla="*/ 425481 w 605313"/>
                <a:gd name="connsiteY62" fmla="*/ 123733 h 194821"/>
                <a:gd name="connsiteX63" fmla="*/ 425481 w 605313"/>
                <a:gd name="connsiteY63" fmla="*/ 176890 h 194821"/>
                <a:gd name="connsiteX64" fmla="*/ 412380 w 605313"/>
                <a:gd name="connsiteY64" fmla="*/ 176890 h 194821"/>
                <a:gd name="connsiteX65" fmla="*/ 370835 w 605313"/>
                <a:gd name="connsiteY65" fmla="*/ 120669 h 194821"/>
                <a:gd name="connsiteX66" fmla="*/ 370835 w 605313"/>
                <a:gd name="connsiteY66" fmla="*/ 110655 h 194821"/>
                <a:gd name="connsiteX67" fmla="*/ 393698 w 605313"/>
                <a:gd name="connsiteY67" fmla="*/ 110655 h 194821"/>
                <a:gd name="connsiteX68" fmla="*/ 548446 w 605313"/>
                <a:gd name="connsiteY68" fmla="*/ 81991 h 194821"/>
                <a:gd name="connsiteX69" fmla="*/ 520005 w 605313"/>
                <a:gd name="connsiteY69" fmla="*/ 100072 h 194821"/>
                <a:gd name="connsiteX70" fmla="*/ 551236 w 605313"/>
                <a:gd name="connsiteY70" fmla="*/ 117335 h 194821"/>
                <a:gd name="connsiteX71" fmla="*/ 584130 w 605313"/>
                <a:gd name="connsiteY71" fmla="*/ 93952 h 194821"/>
                <a:gd name="connsiteX72" fmla="*/ 590542 w 605313"/>
                <a:gd name="connsiteY72" fmla="*/ 88391 h 194821"/>
                <a:gd name="connsiteX73" fmla="*/ 597231 w 605313"/>
                <a:gd name="connsiteY73" fmla="*/ 96179 h 194821"/>
                <a:gd name="connsiteX74" fmla="*/ 597231 w 605313"/>
                <a:gd name="connsiteY74" fmla="*/ 118443 h 194821"/>
                <a:gd name="connsiteX75" fmla="*/ 592212 w 605313"/>
                <a:gd name="connsiteY75" fmla="*/ 126240 h 194821"/>
                <a:gd name="connsiteX76" fmla="*/ 579669 w 605313"/>
                <a:gd name="connsiteY76" fmla="*/ 120949 h 194821"/>
                <a:gd name="connsiteX77" fmla="*/ 551508 w 605313"/>
                <a:gd name="connsiteY77" fmla="*/ 126240 h 194821"/>
                <a:gd name="connsiteX78" fmla="*/ 500212 w 605313"/>
                <a:gd name="connsiteY78" fmla="*/ 89779 h 194821"/>
                <a:gd name="connsiteX79" fmla="*/ 511363 w 605313"/>
                <a:gd name="connsiteY79" fmla="*/ 66395 h 194821"/>
                <a:gd name="connsiteX80" fmla="*/ 554578 w 605313"/>
                <a:gd name="connsiteY80" fmla="*/ 51090 h 194821"/>
                <a:gd name="connsiteX81" fmla="*/ 585521 w 605313"/>
                <a:gd name="connsiteY81" fmla="*/ 29385 h 194821"/>
                <a:gd name="connsiteX82" fmla="*/ 553738 w 605313"/>
                <a:gd name="connsiteY82" fmla="*/ 8508 h 194821"/>
                <a:gd name="connsiteX83" fmla="*/ 513593 w 605313"/>
                <a:gd name="connsiteY83" fmla="*/ 40797 h 194821"/>
                <a:gd name="connsiteX84" fmla="*/ 506902 w 605313"/>
                <a:gd name="connsiteY84" fmla="*/ 44690 h 194821"/>
                <a:gd name="connsiteX85" fmla="*/ 500212 w 605313"/>
                <a:gd name="connsiteY85" fmla="*/ 36622 h 194821"/>
                <a:gd name="connsiteX86" fmla="*/ 500212 w 605313"/>
                <a:gd name="connsiteY86" fmla="*/ 6281 h 194821"/>
                <a:gd name="connsiteX87" fmla="*/ 505231 w 605313"/>
                <a:gd name="connsiteY87" fmla="*/ -1507 h 194821"/>
                <a:gd name="connsiteX88" fmla="*/ 513593 w 605313"/>
                <a:gd name="connsiteY88" fmla="*/ 2666 h 194821"/>
                <a:gd name="connsiteX89" fmla="*/ 520845 w 605313"/>
                <a:gd name="connsiteY89" fmla="*/ 7400 h 194821"/>
                <a:gd name="connsiteX90" fmla="*/ 553738 w 605313"/>
                <a:gd name="connsiteY90" fmla="*/ -1507 h 194821"/>
                <a:gd name="connsiteX91" fmla="*/ 605313 w 605313"/>
                <a:gd name="connsiteY91" fmla="*/ 39129 h 194821"/>
                <a:gd name="connsiteX92" fmla="*/ 589982 w 605313"/>
                <a:gd name="connsiteY92" fmla="*/ 68623 h 194821"/>
                <a:gd name="connsiteX93" fmla="*/ 548446 w 605313"/>
                <a:gd name="connsiteY93" fmla="*/ 81991 h 19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605313" h="194821">
                  <a:moveTo>
                    <a:pt x="48233" y="81991"/>
                  </a:moveTo>
                  <a:cubicBezTo>
                    <a:pt x="37912" y="83936"/>
                    <a:pt x="19790" y="86992"/>
                    <a:pt x="19790" y="100072"/>
                  </a:cubicBezTo>
                  <a:cubicBezTo>
                    <a:pt x="19790" y="117335"/>
                    <a:pt x="45723" y="117335"/>
                    <a:pt x="51024" y="117335"/>
                  </a:cubicBezTo>
                  <a:cubicBezTo>
                    <a:pt x="71928" y="117335"/>
                    <a:pt x="82526" y="109257"/>
                    <a:pt x="83917" y="93952"/>
                  </a:cubicBezTo>
                  <a:cubicBezTo>
                    <a:pt x="84197" y="89779"/>
                    <a:pt x="84477" y="88391"/>
                    <a:pt x="90329" y="88391"/>
                  </a:cubicBezTo>
                  <a:cubicBezTo>
                    <a:pt x="97018" y="88391"/>
                    <a:pt x="97018" y="89779"/>
                    <a:pt x="97018" y="96179"/>
                  </a:cubicBezTo>
                  <a:lnTo>
                    <a:pt x="97018" y="118443"/>
                  </a:lnTo>
                  <a:cubicBezTo>
                    <a:pt x="97018" y="123733"/>
                    <a:pt x="97018" y="126240"/>
                    <a:pt x="91997" y="126240"/>
                  </a:cubicBezTo>
                  <a:cubicBezTo>
                    <a:pt x="90889" y="126240"/>
                    <a:pt x="90329" y="126240"/>
                    <a:pt x="79456" y="120949"/>
                  </a:cubicBezTo>
                  <a:cubicBezTo>
                    <a:pt x="72207" y="124572"/>
                    <a:pt x="62445" y="126240"/>
                    <a:pt x="51295" y="126240"/>
                  </a:cubicBezTo>
                  <a:cubicBezTo>
                    <a:pt x="42933" y="126240"/>
                    <a:pt x="0" y="126240"/>
                    <a:pt x="0" y="89779"/>
                  </a:cubicBezTo>
                  <a:cubicBezTo>
                    <a:pt x="0" y="78646"/>
                    <a:pt x="5578" y="71128"/>
                    <a:pt x="11150" y="66395"/>
                  </a:cubicBezTo>
                  <a:cubicBezTo>
                    <a:pt x="22300" y="56661"/>
                    <a:pt x="32902" y="54994"/>
                    <a:pt x="54365" y="51090"/>
                  </a:cubicBezTo>
                  <a:cubicBezTo>
                    <a:pt x="64405" y="49422"/>
                    <a:pt x="85308" y="45807"/>
                    <a:pt x="85308" y="29385"/>
                  </a:cubicBezTo>
                  <a:cubicBezTo>
                    <a:pt x="85308" y="8508"/>
                    <a:pt x="59663" y="8508"/>
                    <a:pt x="53526" y="8508"/>
                  </a:cubicBezTo>
                  <a:cubicBezTo>
                    <a:pt x="23979" y="8508"/>
                    <a:pt x="16731" y="28825"/>
                    <a:pt x="13381" y="40797"/>
                  </a:cubicBezTo>
                  <a:cubicBezTo>
                    <a:pt x="11990" y="44690"/>
                    <a:pt x="10599" y="44690"/>
                    <a:pt x="6689" y="44690"/>
                  </a:cubicBezTo>
                  <a:cubicBezTo>
                    <a:pt x="0" y="44690"/>
                    <a:pt x="0" y="43022"/>
                    <a:pt x="0" y="36622"/>
                  </a:cubicBezTo>
                  <a:lnTo>
                    <a:pt x="0" y="6281"/>
                  </a:lnTo>
                  <a:cubicBezTo>
                    <a:pt x="0" y="1000"/>
                    <a:pt x="0" y="-1507"/>
                    <a:pt x="5018" y="-1507"/>
                  </a:cubicBezTo>
                  <a:cubicBezTo>
                    <a:pt x="6969" y="-1507"/>
                    <a:pt x="7529" y="-1507"/>
                    <a:pt x="13381" y="2666"/>
                  </a:cubicBezTo>
                  <a:cubicBezTo>
                    <a:pt x="13661" y="2666"/>
                    <a:pt x="19790" y="6840"/>
                    <a:pt x="20629" y="7400"/>
                  </a:cubicBezTo>
                  <a:cubicBezTo>
                    <a:pt x="33453" y="-1507"/>
                    <a:pt x="47954" y="-1507"/>
                    <a:pt x="53526" y="-1507"/>
                  </a:cubicBezTo>
                  <a:cubicBezTo>
                    <a:pt x="62174" y="-1507"/>
                    <a:pt x="105101" y="-1507"/>
                    <a:pt x="105101" y="39129"/>
                  </a:cubicBezTo>
                  <a:cubicBezTo>
                    <a:pt x="105101" y="51090"/>
                    <a:pt x="99529" y="60834"/>
                    <a:pt x="89769" y="68623"/>
                  </a:cubicBezTo>
                  <a:cubicBezTo>
                    <a:pt x="78896" y="76699"/>
                    <a:pt x="69977" y="78367"/>
                    <a:pt x="48233" y="81991"/>
                  </a:cubicBezTo>
                  <a:close/>
                  <a:moveTo>
                    <a:pt x="178162" y="193314"/>
                  </a:moveTo>
                  <a:lnTo>
                    <a:pt x="128817" y="191087"/>
                  </a:lnTo>
                  <a:lnTo>
                    <a:pt x="128817" y="178007"/>
                  </a:lnTo>
                  <a:cubicBezTo>
                    <a:pt x="146100" y="178007"/>
                    <a:pt x="148059" y="178007"/>
                    <a:pt x="148059" y="167154"/>
                  </a:cubicBezTo>
                  <a:lnTo>
                    <a:pt x="148059" y="13240"/>
                  </a:lnTo>
                  <a:lnTo>
                    <a:pt x="128817" y="13240"/>
                  </a:lnTo>
                  <a:lnTo>
                    <a:pt x="128817" y="161"/>
                  </a:lnTo>
                  <a:cubicBezTo>
                    <a:pt x="137737" y="440"/>
                    <a:pt x="151120" y="1000"/>
                    <a:pt x="163110" y="1000"/>
                  </a:cubicBezTo>
                  <a:cubicBezTo>
                    <a:pt x="175100" y="1000"/>
                    <a:pt x="187924" y="440"/>
                    <a:pt x="197403" y="161"/>
                  </a:cubicBezTo>
                  <a:lnTo>
                    <a:pt x="197403" y="13240"/>
                  </a:lnTo>
                  <a:lnTo>
                    <a:pt x="178162" y="13240"/>
                  </a:lnTo>
                  <a:lnTo>
                    <a:pt x="178162" y="193314"/>
                  </a:lnTo>
                  <a:close/>
                  <a:moveTo>
                    <a:pt x="355767" y="60834"/>
                  </a:moveTo>
                  <a:cubicBezTo>
                    <a:pt x="355767" y="98126"/>
                    <a:pt x="330114" y="126240"/>
                    <a:pt x="284671" y="126240"/>
                  </a:cubicBezTo>
                  <a:cubicBezTo>
                    <a:pt x="238953" y="126240"/>
                    <a:pt x="213583" y="97847"/>
                    <a:pt x="213583" y="60834"/>
                  </a:cubicBezTo>
                  <a:cubicBezTo>
                    <a:pt x="213583" y="26320"/>
                    <a:pt x="238114" y="-1507"/>
                    <a:pt x="284671" y="-1507"/>
                  </a:cubicBezTo>
                  <a:cubicBezTo>
                    <a:pt x="331513" y="-1507"/>
                    <a:pt x="355767" y="26598"/>
                    <a:pt x="355767" y="60834"/>
                  </a:cubicBezTo>
                  <a:close/>
                  <a:moveTo>
                    <a:pt x="284671" y="9625"/>
                  </a:moveTo>
                  <a:cubicBezTo>
                    <a:pt x="249266" y="9625"/>
                    <a:pt x="249266" y="39678"/>
                    <a:pt x="249266" y="63899"/>
                  </a:cubicBezTo>
                  <a:cubicBezTo>
                    <a:pt x="249266" y="76419"/>
                    <a:pt x="249266" y="90616"/>
                    <a:pt x="254005" y="100072"/>
                  </a:cubicBezTo>
                  <a:cubicBezTo>
                    <a:pt x="259306" y="110376"/>
                    <a:pt x="271007" y="116216"/>
                    <a:pt x="284671" y="116216"/>
                  </a:cubicBezTo>
                  <a:cubicBezTo>
                    <a:pt x="296380" y="116216"/>
                    <a:pt x="308091" y="111764"/>
                    <a:pt x="314222" y="102028"/>
                  </a:cubicBezTo>
                  <a:cubicBezTo>
                    <a:pt x="320083" y="92564"/>
                    <a:pt x="320083" y="77258"/>
                    <a:pt x="320083" y="63899"/>
                  </a:cubicBezTo>
                  <a:cubicBezTo>
                    <a:pt x="320083" y="39678"/>
                    <a:pt x="320083" y="9625"/>
                    <a:pt x="284671" y="9625"/>
                  </a:cubicBezTo>
                  <a:close/>
                  <a:moveTo>
                    <a:pt x="393698" y="110655"/>
                  </a:moveTo>
                  <a:lnTo>
                    <a:pt x="393698" y="34397"/>
                  </a:lnTo>
                  <a:cubicBezTo>
                    <a:pt x="393698" y="4613"/>
                    <a:pt x="417949" y="-1507"/>
                    <a:pt x="437750" y="-1507"/>
                  </a:cubicBezTo>
                  <a:cubicBezTo>
                    <a:pt x="458934" y="-1507"/>
                    <a:pt x="471486" y="14357"/>
                    <a:pt x="471486" y="34675"/>
                  </a:cubicBezTo>
                  <a:lnTo>
                    <a:pt x="471486" y="49422"/>
                  </a:lnTo>
                  <a:lnTo>
                    <a:pt x="458374" y="49422"/>
                  </a:lnTo>
                  <a:lnTo>
                    <a:pt x="458374" y="35225"/>
                  </a:lnTo>
                  <a:cubicBezTo>
                    <a:pt x="458374" y="16305"/>
                    <a:pt x="449455" y="9625"/>
                    <a:pt x="441652" y="9625"/>
                  </a:cubicBezTo>
                  <a:cubicBezTo>
                    <a:pt x="425481" y="9625"/>
                    <a:pt x="425481" y="27437"/>
                    <a:pt x="425481" y="33837"/>
                  </a:cubicBezTo>
                  <a:lnTo>
                    <a:pt x="425481" y="110655"/>
                  </a:lnTo>
                  <a:lnTo>
                    <a:pt x="466185" y="110655"/>
                  </a:lnTo>
                  <a:lnTo>
                    <a:pt x="466185" y="123733"/>
                  </a:lnTo>
                  <a:lnTo>
                    <a:pt x="425481" y="123733"/>
                  </a:lnTo>
                  <a:lnTo>
                    <a:pt x="425481" y="176890"/>
                  </a:lnTo>
                  <a:lnTo>
                    <a:pt x="412380" y="176890"/>
                  </a:lnTo>
                  <a:cubicBezTo>
                    <a:pt x="412100" y="149064"/>
                    <a:pt x="398439" y="121508"/>
                    <a:pt x="370835" y="120669"/>
                  </a:cubicBezTo>
                  <a:lnTo>
                    <a:pt x="370835" y="110655"/>
                  </a:lnTo>
                  <a:lnTo>
                    <a:pt x="393698" y="110655"/>
                  </a:lnTo>
                  <a:close/>
                  <a:moveTo>
                    <a:pt x="548446" y="81991"/>
                  </a:moveTo>
                  <a:cubicBezTo>
                    <a:pt x="538127" y="83936"/>
                    <a:pt x="520005" y="86992"/>
                    <a:pt x="520005" y="100072"/>
                  </a:cubicBezTo>
                  <a:cubicBezTo>
                    <a:pt x="520005" y="117335"/>
                    <a:pt x="545935" y="117335"/>
                    <a:pt x="551236" y="117335"/>
                  </a:cubicBezTo>
                  <a:cubicBezTo>
                    <a:pt x="572140" y="117335"/>
                    <a:pt x="582739" y="109257"/>
                    <a:pt x="584130" y="93952"/>
                  </a:cubicBezTo>
                  <a:cubicBezTo>
                    <a:pt x="584410" y="89779"/>
                    <a:pt x="584689" y="88391"/>
                    <a:pt x="590542" y="88391"/>
                  </a:cubicBezTo>
                  <a:cubicBezTo>
                    <a:pt x="597231" y="88391"/>
                    <a:pt x="597231" y="89779"/>
                    <a:pt x="597231" y="96179"/>
                  </a:cubicBezTo>
                  <a:lnTo>
                    <a:pt x="597231" y="118443"/>
                  </a:lnTo>
                  <a:cubicBezTo>
                    <a:pt x="597231" y="123733"/>
                    <a:pt x="597231" y="126240"/>
                    <a:pt x="592212" y="126240"/>
                  </a:cubicBezTo>
                  <a:cubicBezTo>
                    <a:pt x="591101" y="126240"/>
                    <a:pt x="590542" y="126240"/>
                    <a:pt x="579669" y="120949"/>
                  </a:cubicBezTo>
                  <a:cubicBezTo>
                    <a:pt x="572420" y="124572"/>
                    <a:pt x="562658" y="126240"/>
                    <a:pt x="551508" y="126240"/>
                  </a:cubicBezTo>
                  <a:cubicBezTo>
                    <a:pt x="543145" y="126240"/>
                    <a:pt x="500212" y="126240"/>
                    <a:pt x="500212" y="89779"/>
                  </a:cubicBezTo>
                  <a:cubicBezTo>
                    <a:pt x="500212" y="78646"/>
                    <a:pt x="505790" y="71128"/>
                    <a:pt x="511363" y="66395"/>
                  </a:cubicBezTo>
                  <a:cubicBezTo>
                    <a:pt x="522513" y="56661"/>
                    <a:pt x="533114" y="54994"/>
                    <a:pt x="554578" y="51090"/>
                  </a:cubicBezTo>
                  <a:cubicBezTo>
                    <a:pt x="564617" y="49422"/>
                    <a:pt x="585521" y="45807"/>
                    <a:pt x="585521" y="29385"/>
                  </a:cubicBezTo>
                  <a:cubicBezTo>
                    <a:pt x="585521" y="8508"/>
                    <a:pt x="559876" y="8508"/>
                    <a:pt x="553738" y="8508"/>
                  </a:cubicBezTo>
                  <a:cubicBezTo>
                    <a:pt x="524192" y="8508"/>
                    <a:pt x="516943" y="28825"/>
                    <a:pt x="513593" y="40797"/>
                  </a:cubicBezTo>
                  <a:cubicBezTo>
                    <a:pt x="512202" y="44690"/>
                    <a:pt x="510811" y="44690"/>
                    <a:pt x="506902" y="44690"/>
                  </a:cubicBezTo>
                  <a:cubicBezTo>
                    <a:pt x="500212" y="44690"/>
                    <a:pt x="500212" y="43022"/>
                    <a:pt x="500212" y="36622"/>
                  </a:cubicBezTo>
                  <a:lnTo>
                    <a:pt x="500212" y="6281"/>
                  </a:lnTo>
                  <a:cubicBezTo>
                    <a:pt x="500212" y="1000"/>
                    <a:pt x="500212" y="-1507"/>
                    <a:pt x="505231" y="-1507"/>
                  </a:cubicBezTo>
                  <a:cubicBezTo>
                    <a:pt x="507181" y="-1507"/>
                    <a:pt x="507741" y="-1507"/>
                    <a:pt x="513593" y="2666"/>
                  </a:cubicBezTo>
                  <a:cubicBezTo>
                    <a:pt x="513873" y="2666"/>
                    <a:pt x="520005" y="6840"/>
                    <a:pt x="520845" y="7400"/>
                  </a:cubicBezTo>
                  <a:cubicBezTo>
                    <a:pt x="533666" y="-1507"/>
                    <a:pt x="548166" y="-1507"/>
                    <a:pt x="553738" y="-1507"/>
                  </a:cubicBezTo>
                  <a:cubicBezTo>
                    <a:pt x="562386" y="-1507"/>
                    <a:pt x="605313" y="-1507"/>
                    <a:pt x="605313" y="39129"/>
                  </a:cubicBezTo>
                  <a:cubicBezTo>
                    <a:pt x="605313" y="51090"/>
                    <a:pt x="599741" y="60834"/>
                    <a:pt x="589982" y="68623"/>
                  </a:cubicBezTo>
                  <a:cubicBezTo>
                    <a:pt x="579109" y="76699"/>
                    <a:pt x="570189" y="78367"/>
                    <a:pt x="548446" y="8199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7" name="Freeform: Shape 2376">
              <a:extLst>
                <a:ext uri="{FF2B5EF4-FFF2-40B4-BE49-F238E27FC236}">
                  <a16:creationId xmlns:a16="http://schemas.microsoft.com/office/drawing/2014/main" id="{1493E8CE-5A4D-7EEF-0BA3-2963D7574872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 flipV="1">
              <a:off x="3637465" y="-19212322"/>
              <a:ext cx="1771641" cy="278037"/>
            </a:xfrm>
            <a:custGeom>
              <a:avLst/>
              <a:gdLst>
                <a:gd name="connsiteX0" fmla="*/ 75549 w 1771641"/>
                <a:gd name="connsiteY0" fmla="*/ 5173 h 278037"/>
                <a:gd name="connsiteX1" fmla="*/ 37635 w 1771641"/>
                <a:gd name="connsiteY1" fmla="*/ 65289 h 278037"/>
                <a:gd name="connsiteX2" fmla="*/ 27041 w 1771641"/>
                <a:gd name="connsiteY2" fmla="*/ 137373 h 278037"/>
                <a:gd name="connsiteX3" fmla="*/ 71928 w 1771641"/>
                <a:gd name="connsiteY3" fmla="*/ 266788 h 278037"/>
                <a:gd name="connsiteX4" fmla="*/ 76389 w 1771641"/>
                <a:gd name="connsiteY4" fmla="*/ 272637 h 278037"/>
                <a:gd name="connsiteX5" fmla="*/ 71368 w 1771641"/>
                <a:gd name="connsiteY5" fmla="*/ 276532 h 278037"/>
                <a:gd name="connsiteX6" fmla="*/ 49896 w 1771641"/>
                <a:gd name="connsiteY6" fmla="*/ 261505 h 278037"/>
                <a:gd name="connsiteX7" fmla="*/ 0 w 1771641"/>
                <a:gd name="connsiteY7" fmla="*/ 137652 h 278037"/>
                <a:gd name="connsiteX8" fmla="*/ 22303 w 1771641"/>
                <a:gd name="connsiteY8" fmla="*/ 49144 h 278037"/>
                <a:gd name="connsiteX9" fmla="*/ 71368 w 1771641"/>
                <a:gd name="connsiteY9" fmla="*/ -1505 h 278037"/>
                <a:gd name="connsiteX10" fmla="*/ 76389 w 1771641"/>
                <a:gd name="connsiteY10" fmla="*/ 2388 h 278037"/>
                <a:gd name="connsiteX11" fmla="*/ 75549 w 1771641"/>
                <a:gd name="connsiteY11" fmla="*/ 5173 h 278037"/>
                <a:gd name="connsiteX12" fmla="*/ 153348 w 1771641"/>
                <a:gd name="connsiteY12" fmla="*/ 149624 h 278037"/>
                <a:gd name="connsiteX13" fmla="*/ 124908 w 1771641"/>
                <a:gd name="connsiteY13" fmla="*/ 167705 h 278037"/>
                <a:gd name="connsiteX14" fmla="*/ 156139 w 1771641"/>
                <a:gd name="connsiteY14" fmla="*/ 184968 h 278037"/>
                <a:gd name="connsiteX15" fmla="*/ 189032 w 1771641"/>
                <a:gd name="connsiteY15" fmla="*/ 161585 h 278037"/>
                <a:gd name="connsiteX16" fmla="*/ 195444 w 1771641"/>
                <a:gd name="connsiteY16" fmla="*/ 156024 h 278037"/>
                <a:gd name="connsiteX17" fmla="*/ 202133 w 1771641"/>
                <a:gd name="connsiteY17" fmla="*/ 163812 h 278037"/>
                <a:gd name="connsiteX18" fmla="*/ 202133 w 1771641"/>
                <a:gd name="connsiteY18" fmla="*/ 186077 h 278037"/>
                <a:gd name="connsiteX19" fmla="*/ 197115 w 1771641"/>
                <a:gd name="connsiteY19" fmla="*/ 193873 h 278037"/>
                <a:gd name="connsiteX20" fmla="*/ 184571 w 1771641"/>
                <a:gd name="connsiteY20" fmla="*/ 188582 h 278037"/>
                <a:gd name="connsiteX21" fmla="*/ 156410 w 1771641"/>
                <a:gd name="connsiteY21" fmla="*/ 193873 h 278037"/>
                <a:gd name="connsiteX22" fmla="*/ 105115 w 1771641"/>
                <a:gd name="connsiteY22" fmla="*/ 157412 h 278037"/>
                <a:gd name="connsiteX23" fmla="*/ 116265 w 1771641"/>
                <a:gd name="connsiteY23" fmla="*/ 134029 h 278037"/>
                <a:gd name="connsiteX24" fmla="*/ 159480 w 1771641"/>
                <a:gd name="connsiteY24" fmla="*/ 118723 h 278037"/>
                <a:gd name="connsiteX25" fmla="*/ 190423 w 1771641"/>
                <a:gd name="connsiteY25" fmla="*/ 97018 h 278037"/>
                <a:gd name="connsiteX26" fmla="*/ 158641 w 1771641"/>
                <a:gd name="connsiteY26" fmla="*/ 76141 h 278037"/>
                <a:gd name="connsiteX27" fmla="*/ 118496 w 1771641"/>
                <a:gd name="connsiteY27" fmla="*/ 108430 h 278037"/>
                <a:gd name="connsiteX28" fmla="*/ 111804 w 1771641"/>
                <a:gd name="connsiteY28" fmla="*/ 112323 h 278037"/>
                <a:gd name="connsiteX29" fmla="*/ 105115 w 1771641"/>
                <a:gd name="connsiteY29" fmla="*/ 104255 h 278037"/>
                <a:gd name="connsiteX30" fmla="*/ 105115 w 1771641"/>
                <a:gd name="connsiteY30" fmla="*/ 73914 h 278037"/>
                <a:gd name="connsiteX31" fmla="*/ 110133 w 1771641"/>
                <a:gd name="connsiteY31" fmla="*/ 66126 h 278037"/>
                <a:gd name="connsiteX32" fmla="*/ 118496 w 1771641"/>
                <a:gd name="connsiteY32" fmla="*/ 70299 h 278037"/>
                <a:gd name="connsiteX33" fmla="*/ 125747 w 1771641"/>
                <a:gd name="connsiteY33" fmla="*/ 75033 h 278037"/>
                <a:gd name="connsiteX34" fmla="*/ 158641 w 1771641"/>
                <a:gd name="connsiteY34" fmla="*/ 66126 h 278037"/>
                <a:gd name="connsiteX35" fmla="*/ 210216 w 1771641"/>
                <a:gd name="connsiteY35" fmla="*/ 106762 h 278037"/>
                <a:gd name="connsiteX36" fmla="*/ 194884 w 1771641"/>
                <a:gd name="connsiteY36" fmla="*/ 136256 h 278037"/>
                <a:gd name="connsiteX37" fmla="*/ 153348 w 1771641"/>
                <a:gd name="connsiteY37" fmla="*/ 149624 h 278037"/>
                <a:gd name="connsiteX38" fmla="*/ 282166 w 1771641"/>
                <a:gd name="connsiteY38" fmla="*/ 159358 h 278037"/>
                <a:gd name="connsiteX39" fmla="*/ 286347 w 1771641"/>
                <a:gd name="connsiteY39" fmla="*/ 168824 h 278037"/>
                <a:gd name="connsiteX40" fmla="*/ 318130 w 1771641"/>
                <a:gd name="connsiteY40" fmla="*/ 181902 h 278037"/>
                <a:gd name="connsiteX41" fmla="*/ 352414 w 1771641"/>
                <a:gd name="connsiteY41" fmla="*/ 129856 h 278037"/>
                <a:gd name="connsiteX42" fmla="*/ 314782 w 1771641"/>
                <a:gd name="connsiteY42" fmla="*/ 76141 h 278037"/>
                <a:gd name="connsiteX43" fmla="*/ 285228 w 1771641"/>
                <a:gd name="connsiteY43" fmla="*/ 91176 h 278037"/>
                <a:gd name="connsiteX44" fmla="*/ 282166 w 1771641"/>
                <a:gd name="connsiteY44" fmla="*/ 100354 h 278037"/>
                <a:gd name="connsiteX45" fmla="*/ 282166 w 1771641"/>
                <a:gd name="connsiteY45" fmla="*/ 159358 h 278037"/>
                <a:gd name="connsiteX46" fmla="*/ 282166 w 1771641"/>
                <a:gd name="connsiteY46" fmla="*/ 78647 h 278037"/>
                <a:gd name="connsiteX47" fmla="*/ 317850 w 1771641"/>
                <a:gd name="connsiteY47" fmla="*/ 66126 h 278037"/>
                <a:gd name="connsiteX48" fmla="*/ 388106 w 1771641"/>
                <a:gd name="connsiteY48" fmla="*/ 129856 h 278037"/>
                <a:gd name="connsiteX49" fmla="*/ 322591 w 1771641"/>
                <a:gd name="connsiteY49" fmla="*/ 193034 h 278037"/>
                <a:gd name="connsiteX50" fmla="*/ 280487 w 1771641"/>
                <a:gd name="connsiteY50" fmla="*/ 179397 h 278037"/>
                <a:gd name="connsiteX51" fmla="*/ 280487 w 1771641"/>
                <a:gd name="connsiteY51" fmla="*/ 193034 h 278037"/>
                <a:gd name="connsiteX52" fmla="*/ 231142 w 1771641"/>
                <a:gd name="connsiteY52" fmla="*/ 190809 h 278037"/>
                <a:gd name="connsiteX53" fmla="*/ 231142 w 1771641"/>
                <a:gd name="connsiteY53" fmla="*/ 177729 h 278037"/>
                <a:gd name="connsiteX54" fmla="*/ 250383 w 1771641"/>
                <a:gd name="connsiteY54" fmla="*/ 167156 h 278037"/>
                <a:gd name="connsiteX55" fmla="*/ 250383 w 1771641"/>
                <a:gd name="connsiteY55" fmla="*/ 26880 h 278037"/>
                <a:gd name="connsiteX56" fmla="*/ 231142 w 1771641"/>
                <a:gd name="connsiteY56" fmla="*/ 26880 h 278037"/>
                <a:gd name="connsiteX57" fmla="*/ 231142 w 1771641"/>
                <a:gd name="connsiteY57" fmla="*/ 13800 h 278037"/>
                <a:gd name="connsiteX58" fmla="*/ 266275 w 1771641"/>
                <a:gd name="connsiteY58" fmla="*/ 14639 h 278037"/>
                <a:gd name="connsiteX59" fmla="*/ 301399 w 1771641"/>
                <a:gd name="connsiteY59" fmla="*/ 13800 h 278037"/>
                <a:gd name="connsiteX60" fmla="*/ 301399 w 1771641"/>
                <a:gd name="connsiteY60" fmla="*/ 26880 h 278037"/>
                <a:gd name="connsiteX61" fmla="*/ 282166 w 1771641"/>
                <a:gd name="connsiteY61" fmla="*/ 26880 h 278037"/>
                <a:gd name="connsiteX62" fmla="*/ 282166 w 1771641"/>
                <a:gd name="connsiteY62" fmla="*/ 78647 h 278037"/>
                <a:gd name="connsiteX63" fmla="*/ 455312 w 1771641"/>
                <a:gd name="connsiteY63" fmla="*/ 161585 h 278037"/>
                <a:gd name="connsiteX64" fmla="*/ 455312 w 1771641"/>
                <a:gd name="connsiteY64" fmla="*/ 193034 h 278037"/>
                <a:gd name="connsiteX65" fmla="*/ 409032 w 1771641"/>
                <a:gd name="connsiteY65" fmla="*/ 190809 h 278037"/>
                <a:gd name="connsiteX66" fmla="*/ 409032 w 1771641"/>
                <a:gd name="connsiteY66" fmla="*/ 177729 h 278037"/>
                <a:gd name="connsiteX67" fmla="*/ 428274 w 1771641"/>
                <a:gd name="connsiteY67" fmla="*/ 166877 h 278037"/>
                <a:gd name="connsiteX68" fmla="*/ 428274 w 1771641"/>
                <a:gd name="connsiteY68" fmla="*/ 80874 h 278037"/>
                <a:gd name="connsiteX69" fmla="*/ 409032 w 1771641"/>
                <a:gd name="connsiteY69" fmla="*/ 80874 h 278037"/>
                <a:gd name="connsiteX70" fmla="*/ 409032 w 1771641"/>
                <a:gd name="connsiteY70" fmla="*/ 67794 h 278037"/>
                <a:gd name="connsiteX71" fmla="*/ 444173 w 1771641"/>
                <a:gd name="connsiteY71" fmla="*/ 68633 h 278037"/>
                <a:gd name="connsiteX72" fmla="*/ 482628 w 1771641"/>
                <a:gd name="connsiteY72" fmla="*/ 67794 h 278037"/>
                <a:gd name="connsiteX73" fmla="*/ 482628 w 1771641"/>
                <a:gd name="connsiteY73" fmla="*/ 80874 h 278037"/>
                <a:gd name="connsiteX74" fmla="*/ 458391 w 1771641"/>
                <a:gd name="connsiteY74" fmla="*/ 80874 h 278037"/>
                <a:gd name="connsiteX75" fmla="*/ 458391 w 1771641"/>
                <a:gd name="connsiteY75" fmla="*/ 129576 h 278037"/>
                <a:gd name="connsiteX76" fmla="*/ 493235 w 1771641"/>
                <a:gd name="connsiteY76" fmla="*/ 183021 h 278037"/>
                <a:gd name="connsiteX77" fmla="*/ 487918 w 1771641"/>
                <a:gd name="connsiteY77" fmla="*/ 170212 h 278037"/>
                <a:gd name="connsiteX78" fmla="*/ 504934 w 1771641"/>
                <a:gd name="connsiteY78" fmla="*/ 153237 h 278037"/>
                <a:gd name="connsiteX79" fmla="*/ 521950 w 1771641"/>
                <a:gd name="connsiteY79" fmla="*/ 170212 h 278037"/>
                <a:gd name="connsiteX80" fmla="*/ 492396 w 1771641"/>
                <a:gd name="connsiteY80" fmla="*/ 193034 h 278037"/>
                <a:gd name="connsiteX81" fmla="*/ 455312 w 1771641"/>
                <a:gd name="connsiteY81" fmla="*/ 161585 h 278037"/>
                <a:gd name="connsiteX82" fmla="*/ 659396 w 1771641"/>
                <a:gd name="connsiteY82" fmla="*/ 128468 h 278037"/>
                <a:gd name="connsiteX83" fmla="*/ 668324 w 1771641"/>
                <a:gd name="connsiteY83" fmla="*/ 135985 h 278037"/>
                <a:gd name="connsiteX84" fmla="*/ 652707 w 1771641"/>
                <a:gd name="connsiteY84" fmla="*/ 178838 h 278037"/>
                <a:gd name="connsiteX85" fmla="*/ 608375 w 1771641"/>
                <a:gd name="connsiteY85" fmla="*/ 193873 h 278037"/>
                <a:gd name="connsiteX86" fmla="*/ 539526 w 1771641"/>
                <a:gd name="connsiteY86" fmla="*/ 130415 h 278037"/>
                <a:gd name="connsiteX87" fmla="*/ 612294 w 1771641"/>
                <a:gd name="connsiteY87" fmla="*/ 66126 h 278037"/>
                <a:gd name="connsiteX88" fmla="*/ 668324 w 1771641"/>
                <a:gd name="connsiteY88" fmla="*/ 100354 h 278037"/>
                <a:gd name="connsiteX89" fmla="*/ 661635 w 1771641"/>
                <a:gd name="connsiteY89" fmla="*/ 105364 h 278037"/>
                <a:gd name="connsiteX90" fmla="*/ 654666 w 1771641"/>
                <a:gd name="connsiteY90" fmla="*/ 99523 h 278037"/>
                <a:gd name="connsiteX91" fmla="*/ 614812 w 1771641"/>
                <a:gd name="connsiteY91" fmla="*/ 77258 h 278037"/>
                <a:gd name="connsiteX92" fmla="*/ 575210 w 1771641"/>
                <a:gd name="connsiteY92" fmla="*/ 128468 h 278037"/>
                <a:gd name="connsiteX93" fmla="*/ 659396 w 1771641"/>
                <a:gd name="connsiteY93" fmla="*/ 128468 h 278037"/>
                <a:gd name="connsiteX94" fmla="*/ 575210 w 1771641"/>
                <a:gd name="connsiteY94" fmla="*/ 137652 h 278037"/>
                <a:gd name="connsiteX95" fmla="*/ 581899 w 1771641"/>
                <a:gd name="connsiteY95" fmla="*/ 169382 h 278037"/>
                <a:gd name="connsiteX96" fmla="*/ 608375 w 1771641"/>
                <a:gd name="connsiteY96" fmla="*/ 183850 h 278037"/>
                <a:gd name="connsiteX97" fmla="*/ 641848 w 1771641"/>
                <a:gd name="connsiteY97" fmla="*/ 137652 h 278037"/>
                <a:gd name="connsiteX98" fmla="*/ 575210 w 1771641"/>
                <a:gd name="connsiteY98" fmla="*/ 137652 h 278037"/>
                <a:gd name="connsiteX99" fmla="*/ 781813 w 1771641"/>
                <a:gd name="connsiteY99" fmla="*/ 89221 h 278037"/>
                <a:gd name="connsiteX100" fmla="*/ 810808 w 1771641"/>
                <a:gd name="connsiteY100" fmla="*/ 67794 h 278037"/>
                <a:gd name="connsiteX101" fmla="*/ 824186 w 1771641"/>
                <a:gd name="connsiteY101" fmla="*/ 67794 h 278037"/>
                <a:gd name="connsiteX102" fmla="*/ 833114 w 1771641"/>
                <a:gd name="connsiteY102" fmla="*/ 74474 h 278037"/>
                <a:gd name="connsiteX103" fmla="*/ 825865 w 1771641"/>
                <a:gd name="connsiteY103" fmla="*/ 80874 h 278037"/>
                <a:gd name="connsiteX104" fmla="*/ 808849 w 1771641"/>
                <a:gd name="connsiteY104" fmla="*/ 91176 h 278037"/>
                <a:gd name="connsiteX105" fmla="*/ 808849 w 1771641"/>
                <a:gd name="connsiteY105" fmla="*/ 151012 h 278037"/>
                <a:gd name="connsiteX106" fmla="*/ 747528 w 1771641"/>
                <a:gd name="connsiteY106" fmla="*/ 193873 h 278037"/>
                <a:gd name="connsiteX107" fmla="*/ 697627 w 1771641"/>
                <a:gd name="connsiteY107" fmla="*/ 168265 h 278037"/>
                <a:gd name="connsiteX108" fmla="*/ 714895 w 1771641"/>
                <a:gd name="connsiteY108" fmla="*/ 150732 h 278037"/>
                <a:gd name="connsiteX109" fmla="*/ 732471 w 1771641"/>
                <a:gd name="connsiteY109" fmla="*/ 168265 h 278037"/>
                <a:gd name="connsiteX110" fmla="*/ 726342 w 1771641"/>
                <a:gd name="connsiteY110" fmla="*/ 181902 h 278037"/>
                <a:gd name="connsiteX111" fmla="*/ 746409 w 1771641"/>
                <a:gd name="connsiteY111" fmla="*/ 183850 h 278037"/>
                <a:gd name="connsiteX112" fmla="*/ 777083 w 1771641"/>
                <a:gd name="connsiteY112" fmla="*/ 151012 h 278037"/>
                <a:gd name="connsiteX113" fmla="*/ 777083 w 1771641"/>
                <a:gd name="connsiteY113" fmla="*/ 141547 h 278037"/>
                <a:gd name="connsiteX114" fmla="*/ 686460 w 1771641"/>
                <a:gd name="connsiteY114" fmla="*/ 97855 h 278037"/>
                <a:gd name="connsiteX115" fmla="*/ 740280 w 1771641"/>
                <a:gd name="connsiteY115" fmla="*/ 66126 h 278037"/>
                <a:gd name="connsiteX116" fmla="*/ 781813 w 1771641"/>
                <a:gd name="connsiteY116" fmla="*/ 89221 h 278037"/>
                <a:gd name="connsiteX117" fmla="*/ 777083 w 1771641"/>
                <a:gd name="connsiteY117" fmla="*/ 132920 h 278037"/>
                <a:gd name="connsiteX118" fmla="*/ 777083 w 1771641"/>
                <a:gd name="connsiteY118" fmla="*/ 106483 h 278037"/>
                <a:gd name="connsiteX119" fmla="*/ 744450 w 1771641"/>
                <a:gd name="connsiteY119" fmla="*/ 76141 h 278037"/>
                <a:gd name="connsiteX120" fmla="*/ 719093 w 1771641"/>
                <a:gd name="connsiteY120" fmla="*/ 98126 h 278037"/>
                <a:gd name="connsiteX121" fmla="*/ 777083 w 1771641"/>
                <a:gd name="connsiteY121" fmla="*/ 132920 h 278037"/>
                <a:gd name="connsiteX122" fmla="*/ 949933 w 1771641"/>
                <a:gd name="connsiteY122" fmla="*/ 79765 h 278037"/>
                <a:gd name="connsiteX123" fmla="*/ 949933 w 1771641"/>
                <a:gd name="connsiteY123" fmla="*/ 66126 h 278037"/>
                <a:gd name="connsiteX124" fmla="*/ 1000954 w 1771641"/>
                <a:gd name="connsiteY124" fmla="*/ 67794 h 278037"/>
                <a:gd name="connsiteX125" fmla="*/ 1000954 w 1771641"/>
                <a:gd name="connsiteY125" fmla="*/ 80874 h 278037"/>
                <a:gd name="connsiteX126" fmla="*/ 981727 w 1771641"/>
                <a:gd name="connsiteY126" fmla="*/ 91726 h 278037"/>
                <a:gd name="connsiteX127" fmla="*/ 981727 w 1771641"/>
                <a:gd name="connsiteY127" fmla="*/ 260947 h 278037"/>
                <a:gd name="connsiteX128" fmla="*/ 932385 w 1771641"/>
                <a:gd name="connsiteY128" fmla="*/ 258720 h 278037"/>
                <a:gd name="connsiteX129" fmla="*/ 932385 w 1771641"/>
                <a:gd name="connsiteY129" fmla="*/ 245640 h 278037"/>
                <a:gd name="connsiteX130" fmla="*/ 951612 w 1771641"/>
                <a:gd name="connsiteY130" fmla="*/ 234788 h 278037"/>
                <a:gd name="connsiteX131" fmla="*/ 951612 w 1771641"/>
                <a:gd name="connsiteY131" fmla="*/ 180514 h 278037"/>
                <a:gd name="connsiteX132" fmla="*/ 913969 w 1771641"/>
                <a:gd name="connsiteY132" fmla="*/ 193034 h 278037"/>
                <a:gd name="connsiteX133" fmla="*/ 844001 w 1771641"/>
                <a:gd name="connsiteY133" fmla="*/ 129305 h 278037"/>
                <a:gd name="connsiteX134" fmla="*/ 910919 w 1771641"/>
                <a:gd name="connsiteY134" fmla="*/ 66126 h 278037"/>
                <a:gd name="connsiteX135" fmla="*/ 949933 w 1771641"/>
                <a:gd name="connsiteY135" fmla="*/ 79765 h 278037"/>
                <a:gd name="connsiteX136" fmla="*/ 949933 w 1771641"/>
                <a:gd name="connsiteY136" fmla="*/ 166037 h 278037"/>
                <a:gd name="connsiteX137" fmla="*/ 949933 w 1771641"/>
                <a:gd name="connsiteY137" fmla="*/ 96459 h 278037"/>
                <a:gd name="connsiteX138" fmla="*/ 913689 w 1771641"/>
                <a:gd name="connsiteY138" fmla="*/ 76141 h 278037"/>
                <a:gd name="connsiteX139" fmla="*/ 879685 w 1771641"/>
                <a:gd name="connsiteY139" fmla="*/ 129305 h 278037"/>
                <a:gd name="connsiteX140" fmla="*/ 886934 w 1771641"/>
                <a:gd name="connsiteY140" fmla="*/ 168544 h 278037"/>
                <a:gd name="connsiteX141" fmla="*/ 916768 w 1771641"/>
                <a:gd name="connsiteY141" fmla="*/ 183021 h 278037"/>
                <a:gd name="connsiteX142" fmla="*/ 949933 w 1771641"/>
                <a:gd name="connsiteY142" fmla="*/ 166037 h 278037"/>
                <a:gd name="connsiteX143" fmla="*/ 1099945 w 1771641"/>
                <a:gd name="connsiteY143" fmla="*/ 116218 h 278037"/>
                <a:gd name="connsiteX144" fmla="*/ 1099945 w 1771641"/>
                <a:gd name="connsiteY144" fmla="*/ 143215 h 278037"/>
                <a:gd name="connsiteX145" fmla="*/ 1014920 w 1771641"/>
                <a:gd name="connsiteY145" fmla="*/ 143215 h 278037"/>
                <a:gd name="connsiteX146" fmla="*/ 1014920 w 1771641"/>
                <a:gd name="connsiteY146" fmla="*/ 116218 h 278037"/>
                <a:gd name="connsiteX147" fmla="*/ 1099945 w 1771641"/>
                <a:gd name="connsiteY147" fmla="*/ 116218 h 278037"/>
                <a:gd name="connsiteX148" fmla="*/ 1269185 w 1771641"/>
                <a:gd name="connsiteY148" fmla="*/ 128468 h 278037"/>
                <a:gd name="connsiteX149" fmla="*/ 1198097 w 1771641"/>
                <a:gd name="connsiteY149" fmla="*/ 193873 h 278037"/>
                <a:gd name="connsiteX150" fmla="*/ 1127009 w 1771641"/>
                <a:gd name="connsiteY150" fmla="*/ 128468 h 278037"/>
                <a:gd name="connsiteX151" fmla="*/ 1198097 w 1771641"/>
                <a:gd name="connsiteY151" fmla="*/ 66126 h 278037"/>
                <a:gd name="connsiteX152" fmla="*/ 1269185 w 1771641"/>
                <a:gd name="connsiteY152" fmla="*/ 128468 h 278037"/>
                <a:gd name="connsiteX153" fmla="*/ 1198097 w 1771641"/>
                <a:gd name="connsiteY153" fmla="*/ 77258 h 278037"/>
                <a:gd name="connsiteX154" fmla="*/ 1162693 w 1771641"/>
                <a:gd name="connsiteY154" fmla="*/ 131532 h 278037"/>
                <a:gd name="connsiteX155" fmla="*/ 1167423 w 1771641"/>
                <a:gd name="connsiteY155" fmla="*/ 167705 h 278037"/>
                <a:gd name="connsiteX156" fmla="*/ 1198097 w 1771641"/>
                <a:gd name="connsiteY156" fmla="*/ 183850 h 278037"/>
                <a:gd name="connsiteX157" fmla="*/ 1227652 w 1771641"/>
                <a:gd name="connsiteY157" fmla="*/ 169661 h 278037"/>
                <a:gd name="connsiteX158" fmla="*/ 1233501 w 1771641"/>
                <a:gd name="connsiteY158" fmla="*/ 131532 h 278037"/>
                <a:gd name="connsiteX159" fmla="*/ 1198097 w 1771641"/>
                <a:gd name="connsiteY159" fmla="*/ 77258 h 278037"/>
                <a:gd name="connsiteX160" fmla="*/ 1400530 w 1771641"/>
                <a:gd name="connsiteY160" fmla="*/ 87831 h 278037"/>
                <a:gd name="connsiteX161" fmla="*/ 1400530 w 1771641"/>
                <a:gd name="connsiteY161" fmla="*/ 66126 h 278037"/>
                <a:gd name="connsiteX162" fmla="*/ 1449871 w 1771641"/>
                <a:gd name="connsiteY162" fmla="*/ 67794 h 278037"/>
                <a:gd name="connsiteX163" fmla="*/ 1449871 w 1771641"/>
                <a:gd name="connsiteY163" fmla="*/ 80874 h 278037"/>
                <a:gd name="connsiteX164" fmla="*/ 1430616 w 1771641"/>
                <a:gd name="connsiteY164" fmla="*/ 91726 h 278037"/>
                <a:gd name="connsiteX165" fmla="*/ 1430616 w 1771641"/>
                <a:gd name="connsiteY165" fmla="*/ 193034 h 278037"/>
                <a:gd name="connsiteX166" fmla="*/ 1379623 w 1771641"/>
                <a:gd name="connsiteY166" fmla="*/ 190809 h 278037"/>
                <a:gd name="connsiteX167" fmla="*/ 1379623 w 1771641"/>
                <a:gd name="connsiteY167" fmla="*/ 177729 h 278037"/>
                <a:gd name="connsiteX168" fmla="*/ 1398850 w 1771641"/>
                <a:gd name="connsiteY168" fmla="*/ 166877 h 278037"/>
                <a:gd name="connsiteX169" fmla="*/ 1398850 w 1771641"/>
                <a:gd name="connsiteY169" fmla="*/ 113720 h 278037"/>
                <a:gd name="connsiteX170" fmla="*/ 1364286 w 1771641"/>
                <a:gd name="connsiteY170" fmla="*/ 76141 h 278037"/>
                <a:gd name="connsiteX171" fmla="*/ 1341980 w 1771641"/>
                <a:gd name="connsiteY171" fmla="*/ 98126 h 278037"/>
                <a:gd name="connsiteX172" fmla="*/ 1341980 w 1771641"/>
                <a:gd name="connsiteY172" fmla="*/ 193034 h 278037"/>
                <a:gd name="connsiteX173" fmla="*/ 1290959 w 1771641"/>
                <a:gd name="connsiteY173" fmla="*/ 190809 h 278037"/>
                <a:gd name="connsiteX174" fmla="*/ 1290959 w 1771641"/>
                <a:gd name="connsiteY174" fmla="*/ 177729 h 278037"/>
                <a:gd name="connsiteX175" fmla="*/ 1310187 w 1771641"/>
                <a:gd name="connsiteY175" fmla="*/ 166877 h 278037"/>
                <a:gd name="connsiteX176" fmla="*/ 1310187 w 1771641"/>
                <a:gd name="connsiteY176" fmla="*/ 102030 h 278037"/>
                <a:gd name="connsiteX177" fmla="*/ 1360368 w 1771641"/>
                <a:gd name="connsiteY177" fmla="*/ 66126 h 278037"/>
                <a:gd name="connsiteX178" fmla="*/ 1400530 w 1771641"/>
                <a:gd name="connsiteY178" fmla="*/ 87831 h 278037"/>
                <a:gd name="connsiteX179" fmla="*/ 1485023 w 1771641"/>
                <a:gd name="connsiteY179" fmla="*/ 178289 h 278037"/>
                <a:gd name="connsiteX180" fmla="*/ 1485023 w 1771641"/>
                <a:gd name="connsiteY180" fmla="*/ 102030 h 278037"/>
                <a:gd name="connsiteX181" fmla="*/ 1529076 w 1771641"/>
                <a:gd name="connsiteY181" fmla="*/ 66126 h 278037"/>
                <a:gd name="connsiteX182" fmla="*/ 1562800 w 1771641"/>
                <a:gd name="connsiteY182" fmla="*/ 102308 h 278037"/>
                <a:gd name="connsiteX183" fmla="*/ 1562800 w 1771641"/>
                <a:gd name="connsiteY183" fmla="*/ 117056 h 278037"/>
                <a:gd name="connsiteX184" fmla="*/ 1549702 w 1771641"/>
                <a:gd name="connsiteY184" fmla="*/ 117056 h 278037"/>
                <a:gd name="connsiteX185" fmla="*/ 1549702 w 1771641"/>
                <a:gd name="connsiteY185" fmla="*/ 102859 h 278037"/>
                <a:gd name="connsiteX186" fmla="*/ 1532966 w 1771641"/>
                <a:gd name="connsiteY186" fmla="*/ 77258 h 278037"/>
                <a:gd name="connsiteX187" fmla="*/ 1516789 w 1771641"/>
                <a:gd name="connsiteY187" fmla="*/ 101471 h 278037"/>
                <a:gd name="connsiteX188" fmla="*/ 1516789 w 1771641"/>
                <a:gd name="connsiteY188" fmla="*/ 178289 h 278037"/>
                <a:gd name="connsiteX189" fmla="*/ 1557511 w 1771641"/>
                <a:gd name="connsiteY189" fmla="*/ 178289 h 278037"/>
                <a:gd name="connsiteX190" fmla="*/ 1557511 w 1771641"/>
                <a:gd name="connsiteY190" fmla="*/ 191367 h 278037"/>
                <a:gd name="connsiteX191" fmla="*/ 1516789 w 1771641"/>
                <a:gd name="connsiteY191" fmla="*/ 191367 h 278037"/>
                <a:gd name="connsiteX192" fmla="*/ 1516789 w 1771641"/>
                <a:gd name="connsiteY192" fmla="*/ 244523 h 278037"/>
                <a:gd name="connsiteX193" fmla="*/ 1503691 w 1771641"/>
                <a:gd name="connsiteY193" fmla="*/ 244523 h 278037"/>
                <a:gd name="connsiteX194" fmla="*/ 1462158 w 1771641"/>
                <a:gd name="connsiteY194" fmla="*/ 188302 h 278037"/>
                <a:gd name="connsiteX195" fmla="*/ 1462158 w 1771641"/>
                <a:gd name="connsiteY195" fmla="*/ 178289 h 278037"/>
                <a:gd name="connsiteX196" fmla="*/ 1485023 w 1771641"/>
                <a:gd name="connsiteY196" fmla="*/ 178289 h 278037"/>
                <a:gd name="connsiteX197" fmla="*/ 1675170 w 1771641"/>
                <a:gd name="connsiteY197" fmla="*/ 137373 h 278037"/>
                <a:gd name="connsiteX198" fmla="*/ 1652863 w 1771641"/>
                <a:gd name="connsiteY198" fmla="*/ 225882 h 278037"/>
                <a:gd name="connsiteX199" fmla="*/ 1603802 w 1771641"/>
                <a:gd name="connsiteY199" fmla="*/ 276532 h 278037"/>
                <a:gd name="connsiteX200" fmla="*/ 1598792 w 1771641"/>
                <a:gd name="connsiteY200" fmla="*/ 272637 h 278037"/>
                <a:gd name="connsiteX201" fmla="*/ 1603522 w 1771641"/>
                <a:gd name="connsiteY201" fmla="*/ 266237 h 278037"/>
                <a:gd name="connsiteX202" fmla="*/ 1648134 w 1771641"/>
                <a:gd name="connsiteY202" fmla="*/ 137652 h 278037"/>
                <a:gd name="connsiteX203" fmla="*/ 1603242 w 1771641"/>
                <a:gd name="connsiteY203" fmla="*/ 8237 h 278037"/>
                <a:gd name="connsiteX204" fmla="*/ 1598792 w 1771641"/>
                <a:gd name="connsiteY204" fmla="*/ 2388 h 278037"/>
                <a:gd name="connsiteX205" fmla="*/ 1603802 w 1771641"/>
                <a:gd name="connsiteY205" fmla="*/ -1505 h 278037"/>
                <a:gd name="connsiteX206" fmla="*/ 1625268 w 1771641"/>
                <a:gd name="connsiteY206" fmla="*/ 13520 h 278037"/>
                <a:gd name="connsiteX207" fmla="*/ 1675170 w 1771641"/>
                <a:gd name="connsiteY207" fmla="*/ 137373 h 278037"/>
                <a:gd name="connsiteX208" fmla="*/ 1771642 w 1771641"/>
                <a:gd name="connsiteY208" fmla="*/ 169661 h 278037"/>
                <a:gd name="connsiteX209" fmla="*/ 1749896 w 1771641"/>
                <a:gd name="connsiteY209" fmla="*/ 191367 h 278037"/>
                <a:gd name="connsiteX210" fmla="*/ 1728149 w 1771641"/>
                <a:gd name="connsiteY210" fmla="*/ 169661 h 278037"/>
                <a:gd name="connsiteX211" fmla="*/ 1749896 w 1771641"/>
                <a:gd name="connsiteY211" fmla="*/ 147947 h 278037"/>
                <a:gd name="connsiteX212" fmla="*/ 1771642 w 1771641"/>
                <a:gd name="connsiteY212" fmla="*/ 169661 h 278037"/>
                <a:gd name="connsiteX213" fmla="*/ 1771642 w 1771641"/>
                <a:gd name="connsiteY213" fmla="*/ 89499 h 278037"/>
                <a:gd name="connsiteX214" fmla="*/ 1749896 w 1771641"/>
                <a:gd name="connsiteY214" fmla="*/ 111215 h 278037"/>
                <a:gd name="connsiteX215" fmla="*/ 1728149 w 1771641"/>
                <a:gd name="connsiteY215" fmla="*/ 89499 h 278037"/>
                <a:gd name="connsiteX216" fmla="*/ 1749896 w 1771641"/>
                <a:gd name="connsiteY216" fmla="*/ 67794 h 278037"/>
                <a:gd name="connsiteX217" fmla="*/ 1771642 w 1771641"/>
                <a:gd name="connsiteY217" fmla="*/ 89499 h 278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1771641" h="278037">
                  <a:moveTo>
                    <a:pt x="75549" y="5173"/>
                  </a:moveTo>
                  <a:cubicBezTo>
                    <a:pt x="67466" y="12692"/>
                    <a:pt x="49345" y="29665"/>
                    <a:pt x="37635" y="65289"/>
                  </a:cubicBezTo>
                  <a:cubicBezTo>
                    <a:pt x="30383" y="87274"/>
                    <a:pt x="27041" y="112883"/>
                    <a:pt x="27041" y="137373"/>
                  </a:cubicBezTo>
                  <a:cubicBezTo>
                    <a:pt x="27041" y="192206"/>
                    <a:pt x="41253" y="235896"/>
                    <a:pt x="71928" y="266788"/>
                  </a:cubicBezTo>
                  <a:cubicBezTo>
                    <a:pt x="76109" y="270961"/>
                    <a:pt x="76389" y="271241"/>
                    <a:pt x="76389" y="272637"/>
                  </a:cubicBezTo>
                  <a:cubicBezTo>
                    <a:pt x="76389" y="275693"/>
                    <a:pt x="73598" y="276532"/>
                    <a:pt x="71368" y="276532"/>
                  </a:cubicBezTo>
                  <a:cubicBezTo>
                    <a:pt x="66627" y="276532"/>
                    <a:pt x="54917" y="266237"/>
                    <a:pt x="49896" y="261505"/>
                  </a:cubicBezTo>
                  <a:cubicBezTo>
                    <a:pt x="6409" y="218364"/>
                    <a:pt x="0" y="167156"/>
                    <a:pt x="0" y="137652"/>
                  </a:cubicBezTo>
                  <a:cubicBezTo>
                    <a:pt x="0" y="102859"/>
                    <a:pt x="9200" y="72246"/>
                    <a:pt x="22303" y="49144"/>
                  </a:cubicBezTo>
                  <a:cubicBezTo>
                    <a:pt x="40694" y="17144"/>
                    <a:pt x="66067" y="-1505"/>
                    <a:pt x="71368" y="-1505"/>
                  </a:cubicBezTo>
                  <a:cubicBezTo>
                    <a:pt x="73598" y="-1505"/>
                    <a:pt x="76389" y="-668"/>
                    <a:pt x="76389" y="2388"/>
                  </a:cubicBezTo>
                  <a:cubicBezTo>
                    <a:pt x="76389" y="3785"/>
                    <a:pt x="75549" y="4895"/>
                    <a:pt x="75549" y="5173"/>
                  </a:cubicBezTo>
                  <a:close/>
                  <a:moveTo>
                    <a:pt x="153348" y="149624"/>
                  </a:moveTo>
                  <a:cubicBezTo>
                    <a:pt x="143030" y="151570"/>
                    <a:pt x="124908" y="154625"/>
                    <a:pt x="124908" y="167705"/>
                  </a:cubicBezTo>
                  <a:cubicBezTo>
                    <a:pt x="124908" y="184968"/>
                    <a:pt x="150838" y="184968"/>
                    <a:pt x="156139" y="184968"/>
                  </a:cubicBezTo>
                  <a:cubicBezTo>
                    <a:pt x="177043" y="184968"/>
                    <a:pt x="187641" y="176890"/>
                    <a:pt x="189032" y="161585"/>
                  </a:cubicBezTo>
                  <a:cubicBezTo>
                    <a:pt x="189312" y="157412"/>
                    <a:pt x="189592" y="156024"/>
                    <a:pt x="195444" y="156024"/>
                  </a:cubicBezTo>
                  <a:cubicBezTo>
                    <a:pt x="202133" y="156024"/>
                    <a:pt x="202133" y="157412"/>
                    <a:pt x="202133" y="163812"/>
                  </a:cubicBezTo>
                  <a:lnTo>
                    <a:pt x="202133" y="186077"/>
                  </a:lnTo>
                  <a:cubicBezTo>
                    <a:pt x="202133" y="191367"/>
                    <a:pt x="202133" y="193873"/>
                    <a:pt x="197115" y="193873"/>
                  </a:cubicBezTo>
                  <a:cubicBezTo>
                    <a:pt x="196004" y="193873"/>
                    <a:pt x="195444" y="193873"/>
                    <a:pt x="184571" y="188582"/>
                  </a:cubicBezTo>
                  <a:cubicBezTo>
                    <a:pt x="177322" y="192206"/>
                    <a:pt x="167560" y="193873"/>
                    <a:pt x="156410" y="193873"/>
                  </a:cubicBezTo>
                  <a:cubicBezTo>
                    <a:pt x="148048" y="193873"/>
                    <a:pt x="105115" y="193873"/>
                    <a:pt x="105115" y="157412"/>
                  </a:cubicBezTo>
                  <a:cubicBezTo>
                    <a:pt x="105115" y="146280"/>
                    <a:pt x="110693" y="138761"/>
                    <a:pt x="116265" y="134029"/>
                  </a:cubicBezTo>
                  <a:cubicBezTo>
                    <a:pt x="127415" y="124295"/>
                    <a:pt x="138017" y="122627"/>
                    <a:pt x="159480" y="118723"/>
                  </a:cubicBezTo>
                  <a:cubicBezTo>
                    <a:pt x="169519" y="117056"/>
                    <a:pt x="190423" y="113440"/>
                    <a:pt x="190423" y="97018"/>
                  </a:cubicBezTo>
                  <a:cubicBezTo>
                    <a:pt x="190423" y="76141"/>
                    <a:pt x="164778" y="76141"/>
                    <a:pt x="158641" y="76141"/>
                  </a:cubicBezTo>
                  <a:cubicBezTo>
                    <a:pt x="129095" y="76141"/>
                    <a:pt x="121846" y="96459"/>
                    <a:pt x="118496" y="108430"/>
                  </a:cubicBezTo>
                  <a:cubicBezTo>
                    <a:pt x="117105" y="112323"/>
                    <a:pt x="115714" y="112323"/>
                    <a:pt x="111804" y="112323"/>
                  </a:cubicBezTo>
                  <a:cubicBezTo>
                    <a:pt x="105115" y="112323"/>
                    <a:pt x="105115" y="110655"/>
                    <a:pt x="105115" y="104255"/>
                  </a:cubicBezTo>
                  <a:lnTo>
                    <a:pt x="105115" y="73914"/>
                  </a:lnTo>
                  <a:cubicBezTo>
                    <a:pt x="105115" y="68633"/>
                    <a:pt x="105115" y="66126"/>
                    <a:pt x="110133" y="66126"/>
                  </a:cubicBezTo>
                  <a:cubicBezTo>
                    <a:pt x="112084" y="66126"/>
                    <a:pt x="112644" y="66126"/>
                    <a:pt x="118496" y="70299"/>
                  </a:cubicBezTo>
                  <a:cubicBezTo>
                    <a:pt x="118776" y="70299"/>
                    <a:pt x="124908" y="74474"/>
                    <a:pt x="125747" y="75033"/>
                  </a:cubicBezTo>
                  <a:cubicBezTo>
                    <a:pt x="138568" y="66126"/>
                    <a:pt x="153068" y="66126"/>
                    <a:pt x="158641" y="66126"/>
                  </a:cubicBezTo>
                  <a:cubicBezTo>
                    <a:pt x="167289" y="66126"/>
                    <a:pt x="210216" y="66126"/>
                    <a:pt x="210216" y="106762"/>
                  </a:cubicBezTo>
                  <a:cubicBezTo>
                    <a:pt x="210216" y="118723"/>
                    <a:pt x="204644" y="128468"/>
                    <a:pt x="194884" y="136256"/>
                  </a:cubicBezTo>
                  <a:cubicBezTo>
                    <a:pt x="184011" y="144332"/>
                    <a:pt x="175092" y="146000"/>
                    <a:pt x="153348" y="149624"/>
                  </a:cubicBezTo>
                  <a:close/>
                  <a:moveTo>
                    <a:pt x="282166" y="159358"/>
                  </a:moveTo>
                  <a:cubicBezTo>
                    <a:pt x="282166" y="164649"/>
                    <a:pt x="282446" y="164929"/>
                    <a:pt x="286347" y="168824"/>
                  </a:cubicBezTo>
                  <a:cubicBezTo>
                    <a:pt x="297500" y="180234"/>
                    <a:pt x="311992" y="181902"/>
                    <a:pt x="318130" y="181902"/>
                  </a:cubicBezTo>
                  <a:cubicBezTo>
                    <a:pt x="336803" y="181902"/>
                    <a:pt x="352414" y="164929"/>
                    <a:pt x="352414" y="129856"/>
                  </a:cubicBezTo>
                  <a:cubicBezTo>
                    <a:pt x="352414" y="90618"/>
                    <a:pt x="332904" y="76141"/>
                    <a:pt x="314782" y="76141"/>
                  </a:cubicBezTo>
                  <a:cubicBezTo>
                    <a:pt x="310881" y="76141"/>
                    <a:pt x="297777" y="76141"/>
                    <a:pt x="285228" y="91176"/>
                  </a:cubicBezTo>
                  <a:cubicBezTo>
                    <a:pt x="282166" y="94791"/>
                    <a:pt x="282166" y="95071"/>
                    <a:pt x="282166" y="100354"/>
                  </a:cubicBezTo>
                  <a:lnTo>
                    <a:pt x="282166" y="159358"/>
                  </a:lnTo>
                  <a:close/>
                  <a:moveTo>
                    <a:pt x="282166" y="78647"/>
                  </a:moveTo>
                  <a:cubicBezTo>
                    <a:pt x="294150" y="68911"/>
                    <a:pt x="306420" y="66126"/>
                    <a:pt x="317850" y="66126"/>
                  </a:cubicBezTo>
                  <a:cubicBezTo>
                    <a:pt x="359666" y="66126"/>
                    <a:pt x="388106" y="91176"/>
                    <a:pt x="388106" y="129856"/>
                  </a:cubicBezTo>
                  <a:cubicBezTo>
                    <a:pt x="388106" y="166877"/>
                    <a:pt x="362736" y="193034"/>
                    <a:pt x="322591" y="193034"/>
                  </a:cubicBezTo>
                  <a:cubicBezTo>
                    <a:pt x="301679" y="193034"/>
                    <a:pt x="286907" y="184409"/>
                    <a:pt x="280487" y="179397"/>
                  </a:cubicBezTo>
                  <a:lnTo>
                    <a:pt x="280487" y="193034"/>
                  </a:lnTo>
                  <a:lnTo>
                    <a:pt x="231142" y="190809"/>
                  </a:lnTo>
                  <a:lnTo>
                    <a:pt x="231142" y="177729"/>
                  </a:lnTo>
                  <a:cubicBezTo>
                    <a:pt x="248433" y="177729"/>
                    <a:pt x="250383" y="177729"/>
                    <a:pt x="250383" y="167156"/>
                  </a:cubicBezTo>
                  <a:lnTo>
                    <a:pt x="250383" y="26880"/>
                  </a:lnTo>
                  <a:lnTo>
                    <a:pt x="231142" y="26880"/>
                  </a:lnTo>
                  <a:lnTo>
                    <a:pt x="231142" y="13800"/>
                  </a:lnTo>
                  <a:cubicBezTo>
                    <a:pt x="238953" y="14080"/>
                    <a:pt x="255676" y="14639"/>
                    <a:pt x="266275" y="14639"/>
                  </a:cubicBezTo>
                  <a:cubicBezTo>
                    <a:pt x="277148" y="14639"/>
                    <a:pt x="293599" y="14080"/>
                    <a:pt x="301399" y="13800"/>
                  </a:cubicBezTo>
                  <a:lnTo>
                    <a:pt x="301399" y="26880"/>
                  </a:lnTo>
                  <a:lnTo>
                    <a:pt x="282166" y="26880"/>
                  </a:lnTo>
                  <a:lnTo>
                    <a:pt x="282166" y="78647"/>
                  </a:lnTo>
                  <a:close/>
                  <a:moveTo>
                    <a:pt x="455312" y="161585"/>
                  </a:moveTo>
                  <a:lnTo>
                    <a:pt x="455312" y="193034"/>
                  </a:lnTo>
                  <a:lnTo>
                    <a:pt x="409032" y="190809"/>
                  </a:lnTo>
                  <a:lnTo>
                    <a:pt x="409032" y="177729"/>
                  </a:lnTo>
                  <a:cubicBezTo>
                    <a:pt x="426323" y="177729"/>
                    <a:pt x="428274" y="177729"/>
                    <a:pt x="428274" y="166877"/>
                  </a:cubicBezTo>
                  <a:lnTo>
                    <a:pt x="428274" y="80874"/>
                  </a:lnTo>
                  <a:lnTo>
                    <a:pt x="409032" y="80874"/>
                  </a:lnTo>
                  <a:lnTo>
                    <a:pt x="409032" y="67794"/>
                  </a:lnTo>
                  <a:cubicBezTo>
                    <a:pt x="418794" y="68074"/>
                    <a:pt x="431336" y="68633"/>
                    <a:pt x="444173" y="68633"/>
                  </a:cubicBezTo>
                  <a:cubicBezTo>
                    <a:pt x="454753" y="68633"/>
                    <a:pt x="472609" y="68633"/>
                    <a:pt x="482628" y="67794"/>
                  </a:cubicBezTo>
                  <a:lnTo>
                    <a:pt x="482628" y="80874"/>
                  </a:lnTo>
                  <a:lnTo>
                    <a:pt x="458391" y="80874"/>
                  </a:lnTo>
                  <a:lnTo>
                    <a:pt x="458391" y="129576"/>
                  </a:lnTo>
                  <a:cubicBezTo>
                    <a:pt x="458391" y="149064"/>
                    <a:pt x="465360" y="183021"/>
                    <a:pt x="493235" y="183021"/>
                  </a:cubicBezTo>
                  <a:cubicBezTo>
                    <a:pt x="492955" y="182741"/>
                    <a:pt x="487918" y="178289"/>
                    <a:pt x="487918" y="170212"/>
                  </a:cubicBezTo>
                  <a:cubicBezTo>
                    <a:pt x="487918" y="158800"/>
                    <a:pt x="496846" y="153237"/>
                    <a:pt x="504934" y="153237"/>
                  </a:cubicBezTo>
                  <a:cubicBezTo>
                    <a:pt x="513022" y="153237"/>
                    <a:pt x="521950" y="159080"/>
                    <a:pt x="521950" y="170212"/>
                  </a:cubicBezTo>
                  <a:cubicBezTo>
                    <a:pt x="521950" y="184968"/>
                    <a:pt x="506893" y="193034"/>
                    <a:pt x="492396" y="193034"/>
                  </a:cubicBezTo>
                  <a:cubicBezTo>
                    <a:pt x="472888" y="193034"/>
                    <a:pt x="461722" y="179117"/>
                    <a:pt x="455312" y="161585"/>
                  </a:cubicBezTo>
                  <a:close/>
                  <a:moveTo>
                    <a:pt x="659396" y="128468"/>
                  </a:moveTo>
                  <a:cubicBezTo>
                    <a:pt x="665525" y="128468"/>
                    <a:pt x="668324" y="128468"/>
                    <a:pt x="668324" y="135985"/>
                  </a:cubicBezTo>
                  <a:cubicBezTo>
                    <a:pt x="668324" y="144612"/>
                    <a:pt x="666645" y="164929"/>
                    <a:pt x="652707" y="178838"/>
                  </a:cubicBezTo>
                  <a:cubicBezTo>
                    <a:pt x="642408" y="188862"/>
                    <a:pt x="627631" y="193873"/>
                    <a:pt x="608375" y="193873"/>
                  </a:cubicBezTo>
                  <a:cubicBezTo>
                    <a:pt x="563791" y="193873"/>
                    <a:pt x="539526" y="165209"/>
                    <a:pt x="539526" y="130415"/>
                  </a:cubicBezTo>
                  <a:cubicBezTo>
                    <a:pt x="539526" y="93123"/>
                    <a:pt x="567402" y="66126"/>
                    <a:pt x="612294" y="66126"/>
                  </a:cubicBezTo>
                  <a:cubicBezTo>
                    <a:pt x="656346" y="66126"/>
                    <a:pt x="668324" y="95630"/>
                    <a:pt x="668324" y="100354"/>
                  </a:cubicBezTo>
                  <a:cubicBezTo>
                    <a:pt x="668324" y="105364"/>
                    <a:pt x="663035" y="105364"/>
                    <a:pt x="661635" y="105364"/>
                  </a:cubicBezTo>
                  <a:cubicBezTo>
                    <a:pt x="656905" y="105364"/>
                    <a:pt x="656346" y="103976"/>
                    <a:pt x="654666" y="99523"/>
                  </a:cubicBezTo>
                  <a:cubicBezTo>
                    <a:pt x="648817" y="86165"/>
                    <a:pt x="632920" y="77258"/>
                    <a:pt x="614812" y="77258"/>
                  </a:cubicBezTo>
                  <a:cubicBezTo>
                    <a:pt x="575490" y="77258"/>
                    <a:pt x="575210" y="114271"/>
                    <a:pt x="575210" y="128468"/>
                  </a:cubicBezTo>
                  <a:lnTo>
                    <a:pt x="659396" y="128468"/>
                  </a:lnTo>
                  <a:close/>
                  <a:moveTo>
                    <a:pt x="575210" y="137652"/>
                  </a:moveTo>
                  <a:cubicBezTo>
                    <a:pt x="575770" y="148505"/>
                    <a:pt x="576050" y="160197"/>
                    <a:pt x="581899" y="169382"/>
                  </a:cubicBezTo>
                  <a:cubicBezTo>
                    <a:pt x="589148" y="180514"/>
                    <a:pt x="600315" y="183850"/>
                    <a:pt x="608375" y="183850"/>
                  </a:cubicBezTo>
                  <a:cubicBezTo>
                    <a:pt x="641009" y="183850"/>
                    <a:pt x="641568" y="147397"/>
                    <a:pt x="641848" y="137652"/>
                  </a:cubicBezTo>
                  <a:lnTo>
                    <a:pt x="575210" y="137652"/>
                  </a:lnTo>
                  <a:close/>
                  <a:moveTo>
                    <a:pt x="781813" y="89221"/>
                  </a:moveTo>
                  <a:cubicBezTo>
                    <a:pt x="781813" y="80594"/>
                    <a:pt x="781813" y="67794"/>
                    <a:pt x="810808" y="67794"/>
                  </a:cubicBezTo>
                  <a:lnTo>
                    <a:pt x="824186" y="67794"/>
                  </a:lnTo>
                  <a:cubicBezTo>
                    <a:pt x="829755" y="67794"/>
                    <a:pt x="833114" y="67794"/>
                    <a:pt x="833114" y="74474"/>
                  </a:cubicBezTo>
                  <a:cubicBezTo>
                    <a:pt x="833114" y="80874"/>
                    <a:pt x="829475" y="80874"/>
                    <a:pt x="825865" y="80874"/>
                  </a:cubicBezTo>
                  <a:cubicBezTo>
                    <a:pt x="808849" y="81153"/>
                    <a:pt x="808849" y="84767"/>
                    <a:pt x="808849" y="91176"/>
                  </a:cubicBezTo>
                  <a:lnTo>
                    <a:pt x="808849" y="151012"/>
                  </a:lnTo>
                  <a:cubicBezTo>
                    <a:pt x="808849" y="175782"/>
                    <a:pt x="789062" y="193873"/>
                    <a:pt x="747528" y="193873"/>
                  </a:cubicBezTo>
                  <a:cubicBezTo>
                    <a:pt x="731631" y="193873"/>
                    <a:pt x="697627" y="192756"/>
                    <a:pt x="697627" y="168265"/>
                  </a:cubicBezTo>
                  <a:cubicBezTo>
                    <a:pt x="697627" y="156024"/>
                    <a:pt x="707367" y="150732"/>
                    <a:pt x="714895" y="150732"/>
                  </a:cubicBezTo>
                  <a:cubicBezTo>
                    <a:pt x="723543" y="150732"/>
                    <a:pt x="732471" y="156573"/>
                    <a:pt x="732471" y="168265"/>
                  </a:cubicBezTo>
                  <a:cubicBezTo>
                    <a:pt x="732471" y="176612"/>
                    <a:pt x="727182" y="181344"/>
                    <a:pt x="726342" y="181902"/>
                  </a:cubicBezTo>
                  <a:cubicBezTo>
                    <a:pt x="734151" y="183570"/>
                    <a:pt x="743050" y="183850"/>
                    <a:pt x="746409" y="183850"/>
                  </a:cubicBezTo>
                  <a:cubicBezTo>
                    <a:pt x="767316" y="183850"/>
                    <a:pt x="777083" y="172158"/>
                    <a:pt x="777083" y="151012"/>
                  </a:cubicBezTo>
                  <a:lnTo>
                    <a:pt x="777083" y="141547"/>
                  </a:lnTo>
                  <a:cubicBezTo>
                    <a:pt x="757296" y="140708"/>
                    <a:pt x="686460" y="138212"/>
                    <a:pt x="686460" y="97855"/>
                  </a:cubicBezTo>
                  <a:cubicBezTo>
                    <a:pt x="686460" y="71138"/>
                    <a:pt x="721052" y="66126"/>
                    <a:pt x="740280" y="66126"/>
                  </a:cubicBezTo>
                  <a:cubicBezTo>
                    <a:pt x="762586" y="66126"/>
                    <a:pt x="775684" y="77538"/>
                    <a:pt x="781813" y="89221"/>
                  </a:cubicBezTo>
                  <a:close/>
                  <a:moveTo>
                    <a:pt x="777083" y="132920"/>
                  </a:moveTo>
                  <a:lnTo>
                    <a:pt x="777083" y="106483"/>
                  </a:lnTo>
                  <a:cubicBezTo>
                    <a:pt x="777083" y="79765"/>
                    <a:pt x="751419" y="76141"/>
                    <a:pt x="744450" y="76141"/>
                  </a:cubicBezTo>
                  <a:cubicBezTo>
                    <a:pt x="730232" y="76141"/>
                    <a:pt x="719093" y="85886"/>
                    <a:pt x="719093" y="98126"/>
                  </a:cubicBezTo>
                  <a:cubicBezTo>
                    <a:pt x="719093" y="128188"/>
                    <a:pt x="763145" y="132083"/>
                    <a:pt x="777083" y="132920"/>
                  </a:cubicBezTo>
                  <a:close/>
                  <a:moveTo>
                    <a:pt x="949933" y="79765"/>
                  </a:moveTo>
                  <a:lnTo>
                    <a:pt x="949933" y="66126"/>
                  </a:lnTo>
                  <a:lnTo>
                    <a:pt x="1000954" y="67794"/>
                  </a:lnTo>
                  <a:lnTo>
                    <a:pt x="1000954" y="80874"/>
                  </a:lnTo>
                  <a:cubicBezTo>
                    <a:pt x="983686" y="80874"/>
                    <a:pt x="981727" y="80874"/>
                    <a:pt x="981727" y="91726"/>
                  </a:cubicBezTo>
                  <a:lnTo>
                    <a:pt x="981727" y="260947"/>
                  </a:lnTo>
                  <a:lnTo>
                    <a:pt x="932385" y="258720"/>
                  </a:lnTo>
                  <a:lnTo>
                    <a:pt x="932385" y="245640"/>
                  </a:lnTo>
                  <a:cubicBezTo>
                    <a:pt x="949653" y="245640"/>
                    <a:pt x="951612" y="245640"/>
                    <a:pt x="951612" y="234788"/>
                  </a:cubicBezTo>
                  <a:lnTo>
                    <a:pt x="951612" y="180514"/>
                  </a:lnTo>
                  <a:cubicBezTo>
                    <a:pt x="937675" y="191367"/>
                    <a:pt x="923177" y="193034"/>
                    <a:pt x="913969" y="193034"/>
                  </a:cubicBezTo>
                  <a:cubicBezTo>
                    <a:pt x="873276" y="193034"/>
                    <a:pt x="844001" y="168544"/>
                    <a:pt x="844001" y="129305"/>
                  </a:cubicBezTo>
                  <a:cubicBezTo>
                    <a:pt x="844001" y="92564"/>
                    <a:pt x="869665" y="66126"/>
                    <a:pt x="910919" y="66126"/>
                  </a:cubicBezTo>
                  <a:cubicBezTo>
                    <a:pt x="927907" y="66126"/>
                    <a:pt x="941313" y="72806"/>
                    <a:pt x="949933" y="79765"/>
                  </a:cubicBezTo>
                  <a:close/>
                  <a:moveTo>
                    <a:pt x="949933" y="166037"/>
                  </a:moveTo>
                  <a:lnTo>
                    <a:pt x="949933" y="96459"/>
                  </a:lnTo>
                  <a:cubicBezTo>
                    <a:pt x="946323" y="91447"/>
                    <a:pt x="934876" y="76141"/>
                    <a:pt x="913689" y="76141"/>
                  </a:cubicBezTo>
                  <a:cubicBezTo>
                    <a:pt x="879685" y="76141"/>
                    <a:pt x="879685" y="109818"/>
                    <a:pt x="879685" y="129305"/>
                  </a:cubicBezTo>
                  <a:cubicBezTo>
                    <a:pt x="879685" y="142664"/>
                    <a:pt x="879685" y="157692"/>
                    <a:pt x="886934" y="168544"/>
                  </a:cubicBezTo>
                  <a:cubicBezTo>
                    <a:pt x="895022" y="180234"/>
                    <a:pt x="908120" y="183021"/>
                    <a:pt x="916768" y="183021"/>
                  </a:cubicBezTo>
                  <a:cubicBezTo>
                    <a:pt x="932665" y="183021"/>
                    <a:pt x="943804" y="174114"/>
                    <a:pt x="949933" y="166037"/>
                  </a:cubicBezTo>
                  <a:close/>
                  <a:moveTo>
                    <a:pt x="1099945" y="116218"/>
                  </a:moveTo>
                  <a:lnTo>
                    <a:pt x="1099945" y="143215"/>
                  </a:lnTo>
                  <a:lnTo>
                    <a:pt x="1014920" y="143215"/>
                  </a:lnTo>
                  <a:lnTo>
                    <a:pt x="1014920" y="116218"/>
                  </a:lnTo>
                  <a:lnTo>
                    <a:pt x="1099945" y="116218"/>
                  </a:lnTo>
                  <a:close/>
                  <a:moveTo>
                    <a:pt x="1269185" y="128468"/>
                  </a:moveTo>
                  <a:cubicBezTo>
                    <a:pt x="1269185" y="165760"/>
                    <a:pt x="1243548" y="193873"/>
                    <a:pt x="1198097" y="193873"/>
                  </a:cubicBezTo>
                  <a:cubicBezTo>
                    <a:pt x="1152394" y="193873"/>
                    <a:pt x="1127009" y="165480"/>
                    <a:pt x="1127009" y="128468"/>
                  </a:cubicBezTo>
                  <a:cubicBezTo>
                    <a:pt x="1127009" y="93954"/>
                    <a:pt x="1151554" y="66126"/>
                    <a:pt x="1198097" y="66126"/>
                  </a:cubicBezTo>
                  <a:cubicBezTo>
                    <a:pt x="1244948" y="66126"/>
                    <a:pt x="1269185" y="94231"/>
                    <a:pt x="1269185" y="128468"/>
                  </a:cubicBezTo>
                  <a:close/>
                  <a:moveTo>
                    <a:pt x="1198097" y="77258"/>
                  </a:moveTo>
                  <a:cubicBezTo>
                    <a:pt x="1162693" y="77258"/>
                    <a:pt x="1162693" y="107311"/>
                    <a:pt x="1162693" y="131532"/>
                  </a:cubicBezTo>
                  <a:cubicBezTo>
                    <a:pt x="1162693" y="144052"/>
                    <a:pt x="1162693" y="158249"/>
                    <a:pt x="1167423" y="167705"/>
                  </a:cubicBezTo>
                  <a:cubicBezTo>
                    <a:pt x="1172740" y="178009"/>
                    <a:pt x="1184439" y="183850"/>
                    <a:pt x="1198097" y="183850"/>
                  </a:cubicBezTo>
                  <a:cubicBezTo>
                    <a:pt x="1209796" y="183850"/>
                    <a:pt x="1221523" y="179397"/>
                    <a:pt x="1227652" y="169661"/>
                  </a:cubicBezTo>
                  <a:cubicBezTo>
                    <a:pt x="1233501" y="160197"/>
                    <a:pt x="1233501" y="144891"/>
                    <a:pt x="1233501" y="131532"/>
                  </a:cubicBezTo>
                  <a:cubicBezTo>
                    <a:pt x="1233501" y="107311"/>
                    <a:pt x="1233501" y="77258"/>
                    <a:pt x="1198097" y="77258"/>
                  </a:cubicBezTo>
                  <a:close/>
                  <a:moveTo>
                    <a:pt x="1400530" y="87831"/>
                  </a:moveTo>
                  <a:lnTo>
                    <a:pt x="1400530" y="66126"/>
                  </a:lnTo>
                  <a:lnTo>
                    <a:pt x="1449871" y="67794"/>
                  </a:lnTo>
                  <a:lnTo>
                    <a:pt x="1449871" y="80874"/>
                  </a:lnTo>
                  <a:cubicBezTo>
                    <a:pt x="1432575" y="80874"/>
                    <a:pt x="1430616" y="80874"/>
                    <a:pt x="1430616" y="91726"/>
                  </a:cubicBezTo>
                  <a:lnTo>
                    <a:pt x="1430616" y="193034"/>
                  </a:lnTo>
                  <a:lnTo>
                    <a:pt x="1379623" y="190809"/>
                  </a:lnTo>
                  <a:lnTo>
                    <a:pt x="1379623" y="177729"/>
                  </a:lnTo>
                  <a:cubicBezTo>
                    <a:pt x="1396891" y="177729"/>
                    <a:pt x="1398850" y="177729"/>
                    <a:pt x="1398850" y="166877"/>
                  </a:cubicBezTo>
                  <a:lnTo>
                    <a:pt x="1398850" y="113720"/>
                  </a:lnTo>
                  <a:cubicBezTo>
                    <a:pt x="1398850" y="90898"/>
                    <a:pt x="1384633" y="76141"/>
                    <a:pt x="1364286" y="76141"/>
                  </a:cubicBezTo>
                  <a:cubicBezTo>
                    <a:pt x="1342820" y="76141"/>
                    <a:pt x="1341980" y="83099"/>
                    <a:pt x="1341980" y="98126"/>
                  </a:cubicBezTo>
                  <a:lnTo>
                    <a:pt x="1341980" y="193034"/>
                  </a:lnTo>
                  <a:lnTo>
                    <a:pt x="1290959" y="190809"/>
                  </a:lnTo>
                  <a:lnTo>
                    <a:pt x="1290959" y="177729"/>
                  </a:lnTo>
                  <a:cubicBezTo>
                    <a:pt x="1308255" y="177729"/>
                    <a:pt x="1310187" y="177729"/>
                    <a:pt x="1310187" y="166877"/>
                  </a:cubicBezTo>
                  <a:lnTo>
                    <a:pt x="1310187" y="102030"/>
                  </a:lnTo>
                  <a:cubicBezTo>
                    <a:pt x="1310187" y="72246"/>
                    <a:pt x="1332772" y="66126"/>
                    <a:pt x="1360368" y="66126"/>
                  </a:cubicBezTo>
                  <a:cubicBezTo>
                    <a:pt x="1367617" y="66126"/>
                    <a:pt x="1387683" y="66126"/>
                    <a:pt x="1400530" y="87831"/>
                  </a:cubicBezTo>
                  <a:close/>
                  <a:moveTo>
                    <a:pt x="1485023" y="178289"/>
                  </a:moveTo>
                  <a:lnTo>
                    <a:pt x="1485023" y="102030"/>
                  </a:lnTo>
                  <a:cubicBezTo>
                    <a:pt x="1485023" y="72246"/>
                    <a:pt x="1509260" y="66126"/>
                    <a:pt x="1529076" y="66126"/>
                  </a:cubicBezTo>
                  <a:cubicBezTo>
                    <a:pt x="1550262" y="66126"/>
                    <a:pt x="1562800" y="81991"/>
                    <a:pt x="1562800" y="102308"/>
                  </a:cubicBezTo>
                  <a:lnTo>
                    <a:pt x="1562800" y="117056"/>
                  </a:lnTo>
                  <a:lnTo>
                    <a:pt x="1549702" y="117056"/>
                  </a:lnTo>
                  <a:lnTo>
                    <a:pt x="1549702" y="102859"/>
                  </a:lnTo>
                  <a:cubicBezTo>
                    <a:pt x="1549702" y="83938"/>
                    <a:pt x="1540774" y="77258"/>
                    <a:pt x="1532966" y="77258"/>
                  </a:cubicBezTo>
                  <a:cubicBezTo>
                    <a:pt x="1516789" y="77258"/>
                    <a:pt x="1516789" y="95071"/>
                    <a:pt x="1516789" y="101471"/>
                  </a:cubicBezTo>
                  <a:lnTo>
                    <a:pt x="1516789" y="178289"/>
                  </a:lnTo>
                  <a:lnTo>
                    <a:pt x="1557511" y="178289"/>
                  </a:lnTo>
                  <a:lnTo>
                    <a:pt x="1557511" y="191367"/>
                  </a:lnTo>
                  <a:lnTo>
                    <a:pt x="1516789" y="191367"/>
                  </a:lnTo>
                  <a:lnTo>
                    <a:pt x="1516789" y="244523"/>
                  </a:lnTo>
                  <a:lnTo>
                    <a:pt x="1503691" y="244523"/>
                  </a:lnTo>
                  <a:cubicBezTo>
                    <a:pt x="1503411" y="216697"/>
                    <a:pt x="1489753" y="189141"/>
                    <a:pt x="1462158" y="188302"/>
                  </a:cubicBezTo>
                  <a:lnTo>
                    <a:pt x="1462158" y="178289"/>
                  </a:lnTo>
                  <a:lnTo>
                    <a:pt x="1485023" y="178289"/>
                  </a:lnTo>
                  <a:close/>
                  <a:moveTo>
                    <a:pt x="1675170" y="137373"/>
                  </a:moveTo>
                  <a:cubicBezTo>
                    <a:pt x="1675170" y="172158"/>
                    <a:pt x="1665962" y="202779"/>
                    <a:pt x="1652863" y="225882"/>
                  </a:cubicBezTo>
                  <a:cubicBezTo>
                    <a:pt x="1634476" y="257883"/>
                    <a:pt x="1609091" y="276532"/>
                    <a:pt x="1603802" y="276532"/>
                  </a:cubicBezTo>
                  <a:cubicBezTo>
                    <a:pt x="1601563" y="276532"/>
                    <a:pt x="1598792" y="275693"/>
                    <a:pt x="1598792" y="272637"/>
                  </a:cubicBezTo>
                  <a:cubicBezTo>
                    <a:pt x="1598792" y="271241"/>
                    <a:pt x="1598792" y="270691"/>
                    <a:pt x="1603522" y="266237"/>
                  </a:cubicBezTo>
                  <a:cubicBezTo>
                    <a:pt x="1638646" y="230606"/>
                    <a:pt x="1648134" y="181344"/>
                    <a:pt x="1648134" y="137652"/>
                  </a:cubicBezTo>
                  <a:cubicBezTo>
                    <a:pt x="1648134" y="82821"/>
                    <a:pt x="1633916" y="39129"/>
                    <a:pt x="1603242" y="8237"/>
                  </a:cubicBezTo>
                  <a:cubicBezTo>
                    <a:pt x="1599072" y="4056"/>
                    <a:pt x="1598792" y="3785"/>
                    <a:pt x="1598792" y="2388"/>
                  </a:cubicBezTo>
                  <a:cubicBezTo>
                    <a:pt x="1598792" y="-668"/>
                    <a:pt x="1601563" y="-1505"/>
                    <a:pt x="1603802" y="-1505"/>
                  </a:cubicBezTo>
                  <a:cubicBezTo>
                    <a:pt x="1608531" y="-1505"/>
                    <a:pt x="1620258" y="8788"/>
                    <a:pt x="1625268" y="13520"/>
                  </a:cubicBezTo>
                  <a:cubicBezTo>
                    <a:pt x="1668760" y="56662"/>
                    <a:pt x="1675170" y="107871"/>
                    <a:pt x="1675170" y="137373"/>
                  </a:cubicBezTo>
                  <a:close/>
                  <a:moveTo>
                    <a:pt x="1771642" y="169661"/>
                  </a:moveTo>
                  <a:cubicBezTo>
                    <a:pt x="1771642" y="181624"/>
                    <a:pt x="1761902" y="191367"/>
                    <a:pt x="1749896" y="191367"/>
                  </a:cubicBezTo>
                  <a:cubicBezTo>
                    <a:pt x="1737917" y="191367"/>
                    <a:pt x="1728149" y="181624"/>
                    <a:pt x="1728149" y="169661"/>
                  </a:cubicBezTo>
                  <a:cubicBezTo>
                    <a:pt x="1728149" y="157692"/>
                    <a:pt x="1737917" y="147947"/>
                    <a:pt x="1749896" y="147947"/>
                  </a:cubicBezTo>
                  <a:cubicBezTo>
                    <a:pt x="1761902" y="147947"/>
                    <a:pt x="1771642" y="157692"/>
                    <a:pt x="1771642" y="169661"/>
                  </a:cubicBezTo>
                  <a:close/>
                  <a:moveTo>
                    <a:pt x="1771642" y="89499"/>
                  </a:moveTo>
                  <a:cubicBezTo>
                    <a:pt x="1771642" y="101471"/>
                    <a:pt x="1761902" y="111215"/>
                    <a:pt x="1749896" y="111215"/>
                  </a:cubicBezTo>
                  <a:cubicBezTo>
                    <a:pt x="1737917" y="111215"/>
                    <a:pt x="1728149" y="101471"/>
                    <a:pt x="1728149" y="89499"/>
                  </a:cubicBezTo>
                  <a:cubicBezTo>
                    <a:pt x="1728149" y="77538"/>
                    <a:pt x="1737917" y="67794"/>
                    <a:pt x="1749896" y="67794"/>
                  </a:cubicBezTo>
                  <a:cubicBezTo>
                    <a:pt x="1761902" y="67794"/>
                    <a:pt x="1771642" y="77538"/>
                    <a:pt x="1771642" y="8949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8" name="Freeform: Shape 2377">
              <a:extLst>
                <a:ext uri="{FF2B5EF4-FFF2-40B4-BE49-F238E27FC236}">
                  <a16:creationId xmlns:a16="http://schemas.microsoft.com/office/drawing/2014/main" id="{4FDAA5C4-FB01-CD14-3AEE-C2F0AF9EDB52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 flipV="1">
              <a:off x="5601428" y="-19193673"/>
              <a:ext cx="484575" cy="244082"/>
            </a:xfrm>
            <a:custGeom>
              <a:avLst/>
              <a:gdLst>
                <a:gd name="connsiteX0" fmla="*/ 161697 w 484575"/>
                <a:gd name="connsiteY0" fmla="*/ 220871 h 244082"/>
                <a:gd name="connsiteX1" fmla="*/ 183720 w 484575"/>
                <a:gd name="connsiteY1" fmla="*/ 233950 h 244082"/>
                <a:gd name="connsiteX2" fmla="*/ 190411 w 484575"/>
                <a:gd name="connsiteY2" fmla="*/ 233950 h 244082"/>
                <a:gd name="connsiteX3" fmla="*/ 190411 w 484575"/>
                <a:gd name="connsiteY3" fmla="*/ 242578 h 244082"/>
                <a:gd name="connsiteX4" fmla="*/ 149426 w 484575"/>
                <a:gd name="connsiteY4" fmla="*/ 241747 h 244082"/>
                <a:gd name="connsiteX5" fmla="*/ 108171 w 484575"/>
                <a:gd name="connsiteY5" fmla="*/ 242578 h 244082"/>
                <a:gd name="connsiteX6" fmla="*/ 108171 w 484575"/>
                <a:gd name="connsiteY6" fmla="*/ 233950 h 244082"/>
                <a:gd name="connsiteX7" fmla="*/ 114862 w 484575"/>
                <a:gd name="connsiteY7" fmla="*/ 233950 h 244082"/>
                <a:gd name="connsiteX8" fmla="*/ 136885 w 484575"/>
                <a:gd name="connsiteY8" fmla="*/ 220871 h 244082"/>
                <a:gd name="connsiteX9" fmla="*/ 136885 w 484575"/>
                <a:gd name="connsiteY9" fmla="*/ 155744 h 244082"/>
                <a:gd name="connsiteX10" fmla="*/ 53526 w 484575"/>
                <a:gd name="connsiteY10" fmla="*/ 155744 h 244082"/>
                <a:gd name="connsiteX11" fmla="*/ 53526 w 484575"/>
                <a:gd name="connsiteY11" fmla="*/ 220871 h 244082"/>
                <a:gd name="connsiteX12" fmla="*/ 75549 w 484575"/>
                <a:gd name="connsiteY12" fmla="*/ 233950 h 244082"/>
                <a:gd name="connsiteX13" fmla="*/ 82239 w 484575"/>
                <a:gd name="connsiteY13" fmla="*/ 233950 h 244082"/>
                <a:gd name="connsiteX14" fmla="*/ 82239 w 484575"/>
                <a:gd name="connsiteY14" fmla="*/ 242578 h 244082"/>
                <a:gd name="connsiteX15" fmla="*/ 41264 w 484575"/>
                <a:gd name="connsiteY15" fmla="*/ 241747 h 244082"/>
                <a:gd name="connsiteX16" fmla="*/ 0 w 484575"/>
                <a:gd name="connsiteY16" fmla="*/ 242578 h 244082"/>
                <a:gd name="connsiteX17" fmla="*/ 0 w 484575"/>
                <a:gd name="connsiteY17" fmla="*/ 233950 h 244082"/>
                <a:gd name="connsiteX18" fmla="*/ 6691 w 484575"/>
                <a:gd name="connsiteY18" fmla="*/ 233950 h 244082"/>
                <a:gd name="connsiteX19" fmla="*/ 28713 w 484575"/>
                <a:gd name="connsiteY19" fmla="*/ 220871 h 244082"/>
                <a:gd name="connsiteX20" fmla="*/ 28713 w 484575"/>
                <a:gd name="connsiteY20" fmla="*/ 74194 h 244082"/>
                <a:gd name="connsiteX21" fmla="*/ 6691 w 484575"/>
                <a:gd name="connsiteY21" fmla="*/ 61116 h 244082"/>
                <a:gd name="connsiteX22" fmla="*/ 0 w 484575"/>
                <a:gd name="connsiteY22" fmla="*/ 61116 h 244082"/>
                <a:gd name="connsiteX23" fmla="*/ 0 w 484575"/>
                <a:gd name="connsiteY23" fmla="*/ 52489 h 244082"/>
                <a:gd name="connsiteX24" fmla="*/ 40984 w 484575"/>
                <a:gd name="connsiteY24" fmla="*/ 53328 h 244082"/>
                <a:gd name="connsiteX25" fmla="*/ 82239 w 484575"/>
                <a:gd name="connsiteY25" fmla="*/ 52489 h 244082"/>
                <a:gd name="connsiteX26" fmla="*/ 82239 w 484575"/>
                <a:gd name="connsiteY26" fmla="*/ 61116 h 244082"/>
                <a:gd name="connsiteX27" fmla="*/ 75549 w 484575"/>
                <a:gd name="connsiteY27" fmla="*/ 61116 h 244082"/>
                <a:gd name="connsiteX28" fmla="*/ 53526 w 484575"/>
                <a:gd name="connsiteY28" fmla="*/ 74194 h 244082"/>
                <a:gd name="connsiteX29" fmla="*/ 53526 w 484575"/>
                <a:gd name="connsiteY29" fmla="*/ 147119 h 244082"/>
                <a:gd name="connsiteX30" fmla="*/ 136885 w 484575"/>
                <a:gd name="connsiteY30" fmla="*/ 147119 h 244082"/>
                <a:gd name="connsiteX31" fmla="*/ 136885 w 484575"/>
                <a:gd name="connsiteY31" fmla="*/ 74194 h 244082"/>
                <a:gd name="connsiteX32" fmla="*/ 114862 w 484575"/>
                <a:gd name="connsiteY32" fmla="*/ 61116 h 244082"/>
                <a:gd name="connsiteX33" fmla="*/ 108171 w 484575"/>
                <a:gd name="connsiteY33" fmla="*/ 61116 h 244082"/>
                <a:gd name="connsiteX34" fmla="*/ 108171 w 484575"/>
                <a:gd name="connsiteY34" fmla="*/ 52489 h 244082"/>
                <a:gd name="connsiteX35" fmla="*/ 149155 w 484575"/>
                <a:gd name="connsiteY35" fmla="*/ 53328 h 244082"/>
                <a:gd name="connsiteX36" fmla="*/ 190411 w 484575"/>
                <a:gd name="connsiteY36" fmla="*/ 52489 h 244082"/>
                <a:gd name="connsiteX37" fmla="*/ 190411 w 484575"/>
                <a:gd name="connsiteY37" fmla="*/ 61116 h 244082"/>
                <a:gd name="connsiteX38" fmla="*/ 183720 w 484575"/>
                <a:gd name="connsiteY38" fmla="*/ 61116 h 244082"/>
                <a:gd name="connsiteX39" fmla="*/ 161697 w 484575"/>
                <a:gd name="connsiteY39" fmla="*/ 74194 h 244082"/>
                <a:gd name="connsiteX40" fmla="*/ 161697 w 484575"/>
                <a:gd name="connsiteY40" fmla="*/ 220871 h 244082"/>
                <a:gd name="connsiteX41" fmla="*/ 331230 w 484575"/>
                <a:gd name="connsiteY41" fmla="*/ 112045 h 244082"/>
                <a:gd name="connsiteX42" fmla="*/ 269615 w 484575"/>
                <a:gd name="connsiteY42" fmla="*/ 177172 h 244082"/>
                <a:gd name="connsiteX43" fmla="*/ 207728 w 484575"/>
                <a:gd name="connsiteY43" fmla="*/ 112045 h 244082"/>
                <a:gd name="connsiteX44" fmla="*/ 269335 w 484575"/>
                <a:gd name="connsiteY44" fmla="*/ 49424 h 244082"/>
                <a:gd name="connsiteX45" fmla="*/ 331230 w 484575"/>
                <a:gd name="connsiteY45" fmla="*/ 112045 h 244082"/>
                <a:gd name="connsiteX46" fmla="*/ 269615 w 484575"/>
                <a:gd name="connsiteY46" fmla="*/ 56384 h 244082"/>
                <a:gd name="connsiteX47" fmla="*/ 237831 w 484575"/>
                <a:gd name="connsiteY47" fmla="*/ 75033 h 244082"/>
                <a:gd name="connsiteX48" fmla="*/ 230861 w 484575"/>
                <a:gd name="connsiteY48" fmla="*/ 114271 h 244082"/>
                <a:gd name="connsiteX49" fmla="*/ 237551 w 484575"/>
                <a:gd name="connsiteY49" fmla="*/ 152400 h 244082"/>
                <a:gd name="connsiteX50" fmla="*/ 269335 w 484575"/>
                <a:gd name="connsiteY50" fmla="*/ 171050 h 244082"/>
                <a:gd name="connsiteX51" fmla="*/ 300839 w 484575"/>
                <a:gd name="connsiteY51" fmla="*/ 152959 h 244082"/>
                <a:gd name="connsiteX52" fmla="*/ 308087 w 484575"/>
                <a:gd name="connsiteY52" fmla="*/ 114271 h 244082"/>
                <a:gd name="connsiteX53" fmla="*/ 301958 w 484575"/>
                <a:gd name="connsiteY53" fmla="*/ 76981 h 244082"/>
                <a:gd name="connsiteX54" fmla="*/ 269615 w 484575"/>
                <a:gd name="connsiteY54" fmla="*/ 56384 h 244082"/>
                <a:gd name="connsiteX55" fmla="*/ 387283 w 484575"/>
                <a:gd name="connsiteY55" fmla="*/ 157132 h 244082"/>
                <a:gd name="connsiteX56" fmla="*/ 387283 w 484575"/>
                <a:gd name="connsiteY56" fmla="*/ 175504 h 244082"/>
                <a:gd name="connsiteX57" fmla="*/ 347141 w 484575"/>
                <a:gd name="connsiteY57" fmla="*/ 172448 h 244082"/>
                <a:gd name="connsiteX58" fmla="*/ 347141 w 484575"/>
                <a:gd name="connsiteY58" fmla="*/ 163812 h 244082"/>
                <a:gd name="connsiteX59" fmla="*/ 368881 w 484575"/>
                <a:gd name="connsiteY59" fmla="*/ 149904 h 244082"/>
                <a:gd name="connsiteX60" fmla="*/ 368881 w 484575"/>
                <a:gd name="connsiteY60" fmla="*/ 19651 h 244082"/>
                <a:gd name="connsiteX61" fmla="*/ 347141 w 484575"/>
                <a:gd name="connsiteY61" fmla="*/ 7122 h 244082"/>
                <a:gd name="connsiteX62" fmla="*/ 347141 w 484575"/>
                <a:gd name="connsiteY62" fmla="*/ -1505 h 244082"/>
                <a:gd name="connsiteX63" fmla="*/ 378364 w 484575"/>
                <a:gd name="connsiteY63" fmla="*/ -666 h 244082"/>
                <a:gd name="connsiteX64" fmla="*/ 409866 w 484575"/>
                <a:gd name="connsiteY64" fmla="*/ -1505 h 244082"/>
                <a:gd name="connsiteX65" fmla="*/ 409866 w 484575"/>
                <a:gd name="connsiteY65" fmla="*/ 7122 h 244082"/>
                <a:gd name="connsiteX66" fmla="*/ 388114 w 484575"/>
                <a:gd name="connsiteY66" fmla="*/ 19651 h 244082"/>
                <a:gd name="connsiteX67" fmla="*/ 388114 w 484575"/>
                <a:gd name="connsiteY67" fmla="*/ 66406 h 244082"/>
                <a:gd name="connsiteX68" fmla="*/ 388114 w 484575"/>
                <a:gd name="connsiteY68" fmla="*/ 68913 h 244082"/>
                <a:gd name="connsiteX69" fmla="*/ 422407 w 484575"/>
                <a:gd name="connsiteY69" fmla="*/ 49424 h 244082"/>
                <a:gd name="connsiteX70" fmla="*/ 484576 w 484575"/>
                <a:gd name="connsiteY70" fmla="*/ 112603 h 244082"/>
                <a:gd name="connsiteX71" fmla="*/ 426308 w 484575"/>
                <a:gd name="connsiteY71" fmla="*/ 175504 h 244082"/>
                <a:gd name="connsiteX72" fmla="*/ 387283 w 484575"/>
                <a:gd name="connsiteY72" fmla="*/ 157132 h 244082"/>
                <a:gd name="connsiteX73" fmla="*/ 388114 w 484575"/>
                <a:gd name="connsiteY73" fmla="*/ 84218 h 244082"/>
                <a:gd name="connsiteX74" fmla="*/ 388114 w 484575"/>
                <a:gd name="connsiteY74" fmla="*/ 146280 h 244082"/>
                <a:gd name="connsiteX75" fmla="*/ 424078 w 484575"/>
                <a:gd name="connsiteY75" fmla="*/ 168544 h 244082"/>
                <a:gd name="connsiteX76" fmla="*/ 461441 w 484575"/>
                <a:gd name="connsiteY76" fmla="*/ 112603 h 244082"/>
                <a:gd name="connsiteX77" fmla="*/ 421296 w 484575"/>
                <a:gd name="connsiteY77" fmla="*/ 55553 h 244082"/>
                <a:gd name="connsiteX78" fmla="*/ 392024 w 484575"/>
                <a:gd name="connsiteY78" fmla="*/ 72526 h 244082"/>
                <a:gd name="connsiteX79" fmla="*/ 388114 w 484575"/>
                <a:gd name="connsiteY79" fmla="*/ 84218 h 24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84575" h="244082">
                  <a:moveTo>
                    <a:pt x="161697" y="220871"/>
                  </a:moveTo>
                  <a:cubicBezTo>
                    <a:pt x="161697" y="230886"/>
                    <a:pt x="162257" y="233950"/>
                    <a:pt x="183720" y="233950"/>
                  </a:cubicBezTo>
                  <a:lnTo>
                    <a:pt x="190411" y="233950"/>
                  </a:lnTo>
                  <a:lnTo>
                    <a:pt x="190411" y="242578"/>
                  </a:lnTo>
                  <a:cubicBezTo>
                    <a:pt x="180650" y="241747"/>
                    <a:pt x="160027" y="241747"/>
                    <a:pt x="149426" y="241747"/>
                  </a:cubicBezTo>
                  <a:cubicBezTo>
                    <a:pt x="138835" y="241747"/>
                    <a:pt x="117923" y="241747"/>
                    <a:pt x="108171" y="242578"/>
                  </a:cubicBezTo>
                  <a:lnTo>
                    <a:pt x="108171" y="233950"/>
                  </a:lnTo>
                  <a:lnTo>
                    <a:pt x="114862" y="233950"/>
                  </a:lnTo>
                  <a:cubicBezTo>
                    <a:pt x="136325" y="233950"/>
                    <a:pt x="136885" y="230886"/>
                    <a:pt x="136885" y="220871"/>
                  </a:cubicBezTo>
                  <a:lnTo>
                    <a:pt x="136885" y="155744"/>
                  </a:lnTo>
                  <a:lnTo>
                    <a:pt x="53526" y="155744"/>
                  </a:lnTo>
                  <a:lnTo>
                    <a:pt x="53526" y="220871"/>
                  </a:lnTo>
                  <a:cubicBezTo>
                    <a:pt x="53526" y="230886"/>
                    <a:pt x="54086" y="233950"/>
                    <a:pt x="75549" y="233950"/>
                  </a:cubicBezTo>
                  <a:lnTo>
                    <a:pt x="82239" y="233950"/>
                  </a:lnTo>
                  <a:lnTo>
                    <a:pt x="82239" y="242578"/>
                  </a:lnTo>
                  <a:cubicBezTo>
                    <a:pt x="72488" y="241747"/>
                    <a:pt x="51855" y="241747"/>
                    <a:pt x="41264" y="241747"/>
                  </a:cubicBezTo>
                  <a:cubicBezTo>
                    <a:pt x="30664" y="241747"/>
                    <a:pt x="9761" y="241747"/>
                    <a:pt x="0" y="242578"/>
                  </a:cubicBezTo>
                  <a:lnTo>
                    <a:pt x="0" y="233950"/>
                  </a:lnTo>
                  <a:lnTo>
                    <a:pt x="6691" y="233950"/>
                  </a:lnTo>
                  <a:cubicBezTo>
                    <a:pt x="28154" y="233950"/>
                    <a:pt x="28713" y="230886"/>
                    <a:pt x="28713" y="220871"/>
                  </a:cubicBezTo>
                  <a:lnTo>
                    <a:pt x="28713" y="74194"/>
                  </a:lnTo>
                  <a:cubicBezTo>
                    <a:pt x="28713" y="64180"/>
                    <a:pt x="28154" y="61116"/>
                    <a:pt x="6691" y="61116"/>
                  </a:cubicBezTo>
                  <a:lnTo>
                    <a:pt x="0" y="61116"/>
                  </a:lnTo>
                  <a:lnTo>
                    <a:pt x="0" y="52489"/>
                  </a:lnTo>
                  <a:cubicBezTo>
                    <a:pt x="9761" y="53328"/>
                    <a:pt x="30384" y="53328"/>
                    <a:pt x="40984" y="53328"/>
                  </a:cubicBezTo>
                  <a:cubicBezTo>
                    <a:pt x="51576" y="53328"/>
                    <a:pt x="72488" y="53328"/>
                    <a:pt x="82239" y="52489"/>
                  </a:cubicBezTo>
                  <a:lnTo>
                    <a:pt x="82239" y="61116"/>
                  </a:lnTo>
                  <a:lnTo>
                    <a:pt x="75549" y="61116"/>
                  </a:lnTo>
                  <a:cubicBezTo>
                    <a:pt x="54086" y="61116"/>
                    <a:pt x="53526" y="64180"/>
                    <a:pt x="53526" y="74194"/>
                  </a:cubicBezTo>
                  <a:lnTo>
                    <a:pt x="53526" y="147119"/>
                  </a:lnTo>
                  <a:lnTo>
                    <a:pt x="136885" y="147119"/>
                  </a:lnTo>
                  <a:lnTo>
                    <a:pt x="136885" y="74194"/>
                  </a:lnTo>
                  <a:cubicBezTo>
                    <a:pt x="136885" y="64180"/>
                    <a:pt x="136325" y="61116"/>
                    <a:pt x="114862" y="61116"/>
                  </a:cubicBezTo>
                  <a:lnTo>
                    <a:pt x="108171" y="61116"/>
                  </a:lnTo>
                  <a:lnTo>
                    <a:pt x="108171" y="52489"/>
                  </a:lnTo>
                  <a:cubicBezTo>
                    <a:pt x="117923" y="53328"/>
                    <a:pt x="138555" y="53328"/>
                    <a:pt x="149155" y="53328"/>
                  </a:cubicBezTo>
                  <a:cubicBezTo>
                    <a:pt x="159747" y="53328"/>
                    <a:pt x="180650" y="53328"/>
                    <a:pt x="190411" y="52489"/>
                  </a:cubicBezTo>
                  <a:lnTo>
                    <a:pt x="190411" y="61116"/>
                  </a:lnTo>
                  <a:lnTo>
                    <a:pt x="183720" y="61116"/>
                  </a:lnTo>
                  <a:cubicBezTo>
                    <a:pt x="162257" y="61116"/>
                    <a:pt x="161697" y="64180"/>
                    <a:pt x="161697" y="74194"/>
                  </a:cubicBezTo>
                  <a:lnTo>
                    <a:pt x="161697" y="220871"/>
                  </a:lnTo>
                  <a:close/>
                  <a:moveTo>
                    <a:pt x="331230" y="112045"/>
                  </a:moveTo>
                  <a:cubicBezTo>
                    <a:pt x="331230" y="147676"/>
                    <a:pt x="303349" y="177172"/>
                    <a:pt x="269615" y="177172"/>
                  </a:cubicBezTo>
                  <a:cubicBezTo>
                    <a:pt x="234762" y="177172"/>
                    <a:pt x="207728" y="146839"/>
                    <a:pt x="207728" y="112045"/>
                  </a:cubicBezTo>
                  <a:cubicBezTo>
                    <a:pt x="207728" y="76142"/>
                    <a:pt x="236721" y="49424"/>
                    <a:pt x="269335" y="49424"/>
                  </a:cubicBezTo>
                  <a:cubicBezTo>
                    <a:pt x="303069" y="49424"/>
                    <a:pt x="331230" y="76701"/>
                    <a:pt x="331230" y="112045"/>
                  </a:cubicBezTo>
                  <a:close/>
                  <a:moveTo>
                    <a:pt x="269615" y="56384"/>
                  </a:moveTo>
                  <a:cubicBezTo>
                    <a:pt x="257624" y="56384"/>
                    <a:pt x="245362" y="62233"/>
                    <a:pt x="237831" y="75033"/>
                  </a:cubicBezTo>
                  <a:cubicBezTo>
                    <a:pt x="230861" y="87274"/>
                    <a:pt x="230861" y="104257"/>
                    <a:pt x="230861" y="114271"/>
                  </a:cubicBezTo>
                  <a:cubicBezTo>
                    <a:pt x="230861" y="125134"/>
                    <a:pt x="230861" y="140159"/>
                    <a:pt x="237551" y="152400"/>
                  </a:cubicBezTo>
                  <a:cubicBezTo>
                    <a:pt x="245082" y="165209"/>
                    <a:pt x="258184" y="171050"/>
                    <a:pt x="269335" y="171050"/>
                  </a:cubicBezTo>
                  <a:cubicBezTo>
                    <a:pt x="281606" y="171050"/>
                    <a:pt x="293587" y="164929"/>
                    <a:pt x="300839" y="152959"/>
                  </a:cubicBezTo>
                  <a:cubicBezTo>
                    <a:pt x="308087" y="140998"/>
                    <a:pt x="308087" y="124854"/>
                    <a:pt x="308087" y="114271"/>
                  </a:cubicBezTo>
                  <a:cubicBezTo>
                    <a:pt x="308087" y="104257"/>
                    <a:pt x="308087" y="89230"/>
                    <a:pt x="301958" y="76981"/>
                  </a:cubicBezTo>
                  <a:cubicBezTo>
                    <a:pt x="295818" y="64460"/>
                    <a:pt x="283557" y="56384"/>
                    <a:pt x="269615" y="56384"/>
                  </a:cubicBezTo>
                  <a:close/>
                  <a:moveTo>
                    <a:pt x="387283" y="157132"/>
                  </a:moveTo>
                  <a:lnTo>
                    <a:pt x="387283" y="175504"/>
                  </a:lnTo>
                  <a:lnTo>
                    <a:pt x="347141" y="172448"/>
                  </a:lnTo>
                  <a:lnTo>
                    <a:pt x="347141" y="163812"/>
                  </a:lnTo>
                  <a:cubicBezTo>
                    <a:pt x="366931" y="163812"/>
                    <a:pt x="368881" y="162144"/>
                    <a:pt x="368881" y="149904"/>
                  </a:cubicBezTo>
                  <a:lnTo>
                    <a:pt x="368881" y="19651"/>
                  </a:lnTo>
                  <a:cubicBezTo>
                    <a:pt x="368881" y="7122"/>
                    <a:pt x="365811" y="7122"/>
                    <a:pt x="347141" y="7122"/>
                  </a:cubicBezTo>
                  <a:lnTo>
                    <a:pt x="347141" y="-1505"/>
                  </a:lnTo>
                  <a:cubicBezTo>
                    <a:pt x="356612" y="-1226"/>
                    <a:pt x="371112" y="-666"/>
                    <a:pt x="378364" y="-666"/>
                  </a:cubicBezTo>
                  <a:cubicBezTo>
                    <a:pt x="385884" y="-666"/>
                    <a:pt x="400107" y="-1226"/>
                    <a:pt x="409866" y="-1505"/>
                  </a:cubicBezTo>
                  <a:lnTo>
                    <a:pt x="409866" y="7122"/>
                  </a:lnTo>
                  <a:cubicBezTo>
                    <a:pt x="391185" y="7122"/>
                    <a:pt x="388114" y="7122"/>
                    <a:pt x="388114" y="19651"/>
                  </a:cubicBezTo>
                  <a:lnTo>
                    <a:pt x="388114" y="66406"/>
                  </a:lnTo>
                  <a:lnTo>
                    <a:pt x="388114" y="68913"/>
                  </a:lnTo>
                  <a:cubicBezTo>
                    <a:pt x="389514" y="64460"/>
                    <a:pt x="401215" y="49424"/>
                    <a:pt x="422407" y="49424"/>
                  </a:cubicBezTo>
                  <a:cubicBezTo>
                    <a:pt x="455581" y="49424"/>
                    <a:pt x="484576" y="76701"/>
                    <a:pt x="484576" y="112603"/>
                  </a:cubicBezTo>
                  <a:cubicBezTo>
                    <a:pt x="484576" y="147948"/>
                    <a:pt x="457531" y="175504"/>
                    <a:pt x="426308" y="175504"/>
                  </a:cubicBezTo>
                  <a:cubicBezTo>
                    <a:pt x="404565" y="175504"/>
                    <a:pt x="392855" y="163261"/>
                    <a:pt x="387283" y="157132"/>
                  </a:cubicBezTo>
                  <a:close/>
                  <a:moveTo>
                    <a:pt x="388114" y="84218"/>
                  </a:moveTo>
                  <a:lnTo>
                    <a:pt x="388114" y="146280"/>
                  </a:lnTo>
                  <a:cubicBezTo>
                    <a:pt x="396205" y="160477"/>
                    <a:pt x="409866" y="168544"/>
                    <a:pt x="424078" y="168544"/>
                  </a:cubicBezTo>
                  <a:cubicBezTo>
                    <a:pt x="444430" y="168544"/>
                    <a:pt x="461441" y="144053"/>
                    <a:pt x="461441" y="112603"/>
                  </a:cubicBezTo>
                  <a:cubicBezTo>
                    <a:pt x="461441" y="78926"/>
                    <a:pt x="441920" y="55553"/>
                    <a:pt x="421296" y="55553"/>
                  </a:cubicBezTo>
                  <a:cubicBezTo>
                    <a:pt x="410138" y="55553"/>
                    <a:pt x="399547" y="61116"/>
                    <a:pt x="392024" y="72526"/>
                  </a:cubicBezTo>
                  <a:cubicBezTo>
                    <a:pt x="388114" y="78369"/>
                    <a:pt x="388114" y="78648"/>
                    <a:pt x="388114" y="8421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9" name="Freeform: Shape 2378">
              <a:extLst>
                <a:ext uri="{FF2B5EF4-FFF2-40B4-BE49-F238E27FC236}">
                  <a16:creationId xmlns:a16="http://schemas.microsoft.com/office/drawing/2014/main" id="{CF90D00E-20A8-810B-DF77-5BE57D2A539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 flipV="1">
              <a:off x="6212457" y="-19128267"/>
              <a:ext cx="280755" cy="127747"/>
            </a:xfrm>
            <a:custGeom>
              <a:avLst/>
              <a:gdLst>
                <a:gd name="connsiteX0" fmla="*/ 123503 w 280755"/>
                <a:gd name="connsiteY0" fmla="*/ 61116 h 127747"/>
                <a:gd name="connsiteX1" fmla="*/ 61886 w 280755"/>
                <a:gd name="connsiteY1" fmla="*/ 126243 h 127747"/>
                <a:gd name="connsiteX2" fmla="*/ 0 w 280755"/>
                <a:gd name="connsiteY2" fmla="*/ 61116 h 127747"/>
                <a:gd name="connsiteX3" fmla="*/ 61605 w 280755"/>
                <a:gd name="connsiteY3" fmla="*/ -1505 h 127747"/>
                <a:gd name="connsiteX4" fmla="*/ 123503 w 280755"/>
                <a:gd name="connsiteY4" fmla="*/ 61116 h 127747"/>
                <a:gd name="connsiteX5" fmla="*/ 61886 w 280755"/>
                <a:gd name="connsiteY5" fmla="*/ 5455 h 127747"/>
                <a:gd name="connsiteX6" fmla="*/ 30103 w 280755"/>
                <a:gd name="connsiteY6" fmla="*/ 24104 h 127747"/>
                <a:gd name="connsiteX7" fmla="*/ 23131 w 280755"/>
                <a:gd name="connsiteY7" fmla="*/ 63342 h 127747"/>
                <a:gd name="connsiteX8" fmla="*/ 29823 w 280755"/>
                <a:gd name="connsiteY8" fmla="*/ 101471 h 127747"/>
                <a:gd name="connsiteX9" fmla="*/ 61605 w 280755"/>
                <a:gd name="connsiteY9" fmla="*/ 120121 h 127747"/>
                <a:gd name="connsiteX10" fmla="*/ 93111 w 280755"/>
                <a:gd name="connsiteY10" fmla="*/ 102031 h 127747"/>
                <a:gd name="connsiteX11" fmla="*/ 100360 w 280755"/>
                <a:gd name="connsiteY11" fmla="*/ 63342 h 127747"/>
                <a:gd name="connsiteX12" fmla="*/ 94231 w 280755"/>
                <a:gd name="connsiteY12" fmla="*/ 26052 h 127747"/>
                <a:gd name="connsiteX13" fmla="*/ 61886 w 280755"/>
                <a:gd name="connsiteY13" fmla="*/ 5455 h 127747"/>
                <a:gd name="connsiteX14" fmla="*/ 162265 w 280755"/>
                <a:gd name="connsiteY14" fmla="*/ 97298 h 127747"/>
                <a:gd name="connsiteX15" fmla="*/ 162265 w 280755"/>
                <a:gd name="connsiteY15" fmla="*/ 22716 h 127747"/>
                <a:gd name="connsiteX16" fmla="*/ 140521 w 280755"/>
                <a:gd name="connsiteY16" fmla="*/ 10187 h 127747"/>
                <a:gd name="connsiteX17" fmla="*/ 140521 w 280755"/>
                <a:gd name="connsiteY17" fmla="*/ 1560 h 127747"/>
                <a:gd name="connsiteX18" fmla="*/ 172024 w 280755"/>
                <a:gd name="connsiteY18" fmla="*/ 2399 h 127747"/>
                <a:gd name="connsiteX19" fmla="*/ 203250 w 280755"/>
                <a:gd name="connsiteY19" fmla="*/ 1560 h 127747"/>
                <a:gd name="connsiteX20" fmla="*/ 203250 w 280755"/>
                <a:gd name="connsiteY20" fmla="*/ 10187 h 127747"/>
                <a:gd name="connsiteX21" fmla="*/ 181506 w 280755"/>
                <a:gd name="connsiteY21" fmla="*/ 22716 h 127747"/>
                <a:gd name="connsiteX22" fmla="*/ 181506 w 280755"/>
                <a:gd name="connsiteY22" fmla="*/ 73925 h 127747"/>
                <a:gd name="connsiteX23" fmla="*/ 219141 w 280755"/>
                <a:gd name="connsiteY23" fmla="*/ 118455 h 127747"/>
                <a:gd name="connsiteX24" fmla="*/ 239773 w 280755"/>
                <a:gd name="connsiteY24" fmla="*/ 87563 h 127747"/>
                <a:gd name="connsiteX25" fmla="*/ 239773 w 280755"/>
                <a:gd name="connsiteY25" fmla="*/ 22716 h 127747"/>
                <a:gd name="connsiteX26" fmla="*/ 218030 w 280755"/>
                <a:gd name="connsiteY26" fmla="*/ 10187 h 127747"/>
                <a:gd name="connsiteX27" fmla="*/ 218030 w 280755"/>
                <a:gd name="connsiteY27" fmla="*/ 1560 h 127747"/>
                <a:gd name="connsiteX28" fmla="*/ 249532 w 280755"/>
                <a:gd name="connsiteY28" fmla="*/ 2399 h 127747"/>
                <a:gd name="connsiteX29" fmla="*/ 280755 w 280755"/>
                <a:gd name="connsiteY29" fmla="*/ 1560 h 127747"/>
                <a:gd name="connsiteX30" fmla="*/ 280755 w 280755"/>
                <a:gd name="connsiteY30" fmla="*/ 10187 h 127747"/>
                <a:gd name="connsiteX31" fmla="*/ 259006 w 280755"/>
                <a:gd name="connsiteY31" fmla="*/ 18533 h 127747"/>
                <a:gd name="connsiteX32" fmla="*/ 259006 w 280755"/>
                <a:gd name="connsiteY32" fmla="*/ 71698 h 127747"/>
                <a:gd name="connsiteX33" fmla="*/ 250363 w 280755"/>
                <a:gd name="connsiteY33" fmla="*/ 114280 h 127747"/>
                <a:gd name="connsiteX34" fmla="*/ 221091 w 280755"/>
                <a:gd name="connsiteY34" fmla="*/ 124575 h 127747"/>
                <a:gd name="connsiteX35" fmla="*/ 179836 w 280755"/>
                <a:gd name="connsiteY35" fmla="*/ 95351 h 127747"/>
                <a:gd name="connsiteX36" fmla="*/ 179836 w 280755"/>
                <a:gd name="connsiteY36" fmla="*/ 124575 h 127747"/>
                <a:gd name="connsiteX37" fmla="*/ 140521 w 280755"/>
                <a:gd name="connsiteY37" fmla="*/ 121519 h 127747"/>
                <a:gd name="connsiteX38" fmla="*/ 140521 w 280755"/>
                <a:gd name="connsiteY38" fmla="*/ 112883 h 127747"/>
                <a:gd name="connsiteX39" fmla="*/ 162265 w 280755"/>
                <a:gd name="connsiteY39" fmla="*/ 97298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0755" h="127747">
                  <a:moveTo>
                    <a:pt x="123503" y="61116"/>
                  </a:moveTo>
                  <a:cubicBezTo>
                    <a:pt x="123503" y="96747"/>
                    <a:pt x="95618" y="126243"/>
                    <a:pt x="61886" y="126243"/>
                  </a:cubicBezTo>
                  <a:cubicBezTo>
                    <a:pt x="27033" y="126243"/>
                    <a:pt x="0" y="95910"/>
                    <a:pt x="0" y="61116"/>
                  </a:cubicBezTo>
                  <a:cubicBezTo>
                    <a:pt x="0" y="25213"/>
                    <a:pt x="28992" y="-1505"/>
                    <a:pt x="61605" y="-1505"/>
                  </a:cubicBezTo>
                  <a:cubicBezTo>
                    <a:pt x="95339" y="-1505"/>
                    <a:pt x="123503" y="25772"/>
                    <a:pt x="123503" y="61116"/>
                  </a:cubicBezTo>
                  <a:close/>
                  <a:moveTo>
                    <a:pt x="61886" y="5455"/>
                  </a:moveTo>
                  <a:cubicBezTo>
                    <a:pt x="49896" y="5455"/>
                    <a:pt x="37634" y="11304"/>
                    <a:pt x="30103" y="24104"/>
                  </a:cubicBezTo>
                  <a:cubicBezTo>
                    <a:pt x="23131" y="36345"/>
                    <a:pt x="23131" y="53328"/>
                    <a:pt x="23131" y="63342"/>
                  </a:cubicBezTo>
                  <a:cubicBezTo>
                    <a:pt x="23131" y="74205"/>
                    <a:pt x="23131" y="89230"/>
                    <a:pt x="29823" y="101471"/>
                  </a:cubicBezTo>
                  <a:cubicBezTo>
                    <a:pt x="37354" y="114280"/>
                    <a:pt x="50455" y="120121"/>
                    <a:pt x="61605" y="120121"/>
                  </a:cubicBezTo>
                  <a:cubicBezTo>
                    <a:pt x="73878" y="120121"/>
                    <a:pt x="85859" y="114000"/>
                    <a:pt x="93111" y="102031"/>
                  </a:cubicBezTo>
                  <a:cubicBezTo>
                    <a:pt x="100360" y="90069"/>
                    <a:pt x="100360" y="73925"/>
                    <a:pt x="100360" y="63342"/>
                  </a:cubicBezTo>
                  <a:cubicBezTo>
                    <a:pt x="100360" y="53328"/>
                    <a:pt x="100360" y="38301"/>
                    <a:pt x="94231" y="26052"/>
                  </a:cubicBezTo>
                  <a:cubicBezTo>
                    <a:pt x="88090" y="13531"/>
                    <a:pt x="75829" y="5455"/>
                    <a:pt x="61886" y="5455"/>
                  </a:cubicBezTo>
                  <a:close/>
                  <a:moveTo>
                    <a:pt x="162265" y="97298"/>
                  </a:moveTo>
                  <a:lnTo>
                    <a:pt x="162265" y="22716"/>
                  </a:lnTo>
                  <a:cubicBezTo>
                    <a:pt x="162265" y="10187"/>
                    <a:pt x="159203" y="10187"/>
                    <a:pt x="140521" y="10187"/>
                  </a:cubicBezTo>
                  <a:lnTo>
                    <a:pt x="140521" y="1560"/>
                  </a:lnTo>
                  <a:cubicBezTo>
                    <a:pt x="150283" y="1839"/>
                    <a:pt x="164495" y="2399"/>
                    <a:pt x="172024" y="2399"/>
                  </a:cubicBezTo>
                  <a:cubicBezTo>
                    <a:pt x="179276" y="2399"/>
                    <a:pt x="193768" y="1839"/>
                    <a:pt x="203250" y="1560"/>
                  </a:cubicBezTo>
                  <a:lnTo>
                    <a:pt x="203250" y="10187"/>
                  </a:lnTo>
                  <a:cubicBezTo>
                    <a:pt x="184568" y="10187"/>
                    <a:pt x="181506" y="10187"/>
                    <a:pt x="181506" y="22716"/>
                  </a:cubicBezTo>
                  <a:lnTo>
                    <a:pt x="181506" y="73925"/>
                  </a:lnTo>
                  <a:cubicBezTo>
                    <a:pt x="181506" y="102868"/>
                    <a:pt x="201299" y="118455"/>
                    <a:pt x="219141" y="118455"/>
                  </a:cubicBezTo>
                  <a:cubicBezTo>
                    <a:pt x="236703" y="118455"/>
                    <a:pt x="239773" y="103427"/>
                    <a:pt x="239773" y="87563"/>
                  </a:cubicBezTo>
                  <a:lnTo>
                    <a:pt x="239773" y="22716"/>
                  </a:lnTo>
                  <a:cubicBezTo>
                    <a:pt x="239773" y="10187"/>
                    <a:pt x="236703" y="10187"/>
                    <a:pt x="218030" y="10187"/>
                  </a:cubicBezTo>
                  <a:lnTo>
                    <a:pt x="218030" y="1560"/>
                  </a:lnTo>
                  <a:cubicBezTo>
                    <a:pt x="227780" y="1839"/>
                    <a:pt x="242004" y="2399"/>
                    <a:pt x="249532" y="2399"/>
                  </a:cubicBezTo>
                  <a:cubicBezTo>
                    <a:pt x="256776" y="2399"/>
                    <a:pt x="271276" y="1839"/>
                    <a:pt x="280755" y="1560"/>
                  </a:cubicBezTo>
                  <a:lnTo>
                    <a:pt x="280755" y="10187"/>
                  </a:lnTo>
                  <a:cubicBezTo>
                    <a:pt x="266255" y="10187"/>
                    <a:pt x="259286" y="10187"/>
                    <a:pt x="259006" y="18533"/>
                  </a:cubicBezTo>
                  <a:lnTo>
                    <a:pt x="259006" y="71698"/>
                  </a:lnTo>
                  <a:cubicBezTo>
                    <a:pt x="259006" y="95630"/>
                    <a:pt x="259006" y="104256"/>
                    <a:pt x="250363" y="114280"/>
                  </a:cubicBezTo>
                  <a:cubicBezTo>
                    <a:pt x="246462" y="119012"/>
                    <a:pt x="237263" y="124575"/>
                    <a:pt x="221091" y="124575"/>
                  </a:cubicBezTo>
                  <a:cubicBezTo>
                    <a:pt x="200739" y="124575"/>
                    <a:pt x="187638" y="112604"/>
                    <a:pt x="179836" y="95351"/>
                  </a:cubicBezTo>
                  <a:lnTo>
                    <a:pt x="179836" y="124575"/>
                  </a:lnTo>
                  <a:lnTo>
                    <a:pt x="140521" y="121519"/>
                  </a:lnTo>
                  <a:lnTo>
                    <a:pt x="140521" y="112883"/>
                  </a:lnTo>
                  <a:cubicBezTo>
                    <a:pt x="160034" y="112883"/>
                    <a:pt x="162265" y="110936"/>
                    <a:pt x="162265" y="9729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0" name="Freeform: Shape 2379">
              <a:extLst>
                <a:ext uri="{FF2B5EF4-FFF2-40B4-BE49-F238E27FC236}">
                  <a16:creationId xmlns:a16="http://schemas.microsoft.com/office/drawing/2014/main" id="{431A7830-063A-2985-1EDA-DFD76CBD77C3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 flipV="1">
              <a:off x="6622251" y="-19196737"/>
              <a:ext cx="146085" cy="250211"/>
            </a:xfrm>
            <a:custGeom>
              <a:avLst/>
              <a:gdLst>
                <a:gd name="connsiteX0" fmla="*/ 108171 w 146085"/>
                <a:gd name="connsiteY0" fmla="*/ 242027 h 250211"/>
                <a:gd name="connsiteX1" fmla="*/ 109002 w 146085"/>
                <a:gd name="connsiteY1" fmla="*/ 245920 h 250211"/>
                <a:gd name="connsiteX2" fmla="*/ 105661 w 146085"/>
                <a:gd name="connsiteY2" fmla="*/ 248707 h 250211"/>
                <a:gd name="connsiteX3" fmla="*/ 101480 w 146085"/>
                <a:gd name="connsiteY3" fmla="*/ 243135 h 250211"/>
                <a:gd name="connsiteX4" fmla="*/ 85309 w 146085"/>
                <a:gd name="connsiteY4" fmla="*/ 178848 h 250211"/>
                <a:gd name="connsiteX5" fmla="*/ 0 w 146085"/>
                <a:gd name="connsiteY5" fmla="*/ 102588 h 250211"/>
                <a:gd name="connsiteX6" fmla="*/ 53526 w 146085"/>
                <a:gd name="connsiteY6" fmla="*/ 52209 h 250211"/>
                <a:gd name="connsiteX7" fmla="*/ 47115 w 146085"/>
                <a:gd name="connsiteY7" fmla="*/ 26051 h 250211"/>
                <a:gd name="connsiteX8" fmla="*/ 40984 w 146085"/>
                <a:gd name="connsiteY8" fmla="*/ 1559 h 250211"/>
                <a:gd name="connsiteX9" fmla="*/ 44325 w 146085"/>
                <a:gd name="connsiteY9" fmla="*/ -1505 h 250211"/>
                <a:gd name="connsiteX10" fmla="*/ 47115 w 146085"/>
                <a:gd name="connsiteY10" fmla="*/ -388 h 250211"/>
                <a:gd name="connsiteX11" fmla="*/ 50185 w 146085"/>
                <a:gd name="connsiteY11" fmla="*/ 10744 h 250211"/>
                <a:gd name="connsiteX12" fmla="*/ 60777 w 146085"/>
                <a:gd name="connsiteY12" fmla="*/ 52209 h 250211"/>
                <a:gd name="connsiteX13" fmla="*/ 146085 w 146085"/>
                <a:gd name="connsiteY13" fmla="*/ 128468 h 250211"/>
                <a:gd name="connsiteX14" fmla="*/ 92560 w 146085"/>
                <a:gd name="connsiteY14" fmla="*/ 178848 h 250211"/>
                <a:gd name="connsiteX15" fmla="*/ 108171 w 146085"/>
                <a:gd name="connsiteY15" fmla="*/ 242027 h 250211"/>
                <a:gd name="connsiteX16" fmla="*/ 54916 w 146085"/>
                <a:gd name="connsiteY16" fmla="*/ 58338 h 250211"/>
                <a:gd name="connsiteX17" fmla="*/ 18122 w 146085"/>
                <a:gd name="connsiteY17" fmla="*/ 96747 h 250211"/>
                <a:gd name="connsiteX18" fmla="*/ 83638 w 146085"/>
                <a:gd name="connsiteY18" fmla="*/ 172728 h 250211"/>
                <a:gd name="connsiteX19" fmla="*/ 54916 w 146085"/>
                <a:gd name="connsiteY19" fmla="*/ 58338 h 250211"/>
                <a:gd name="connsiteX20" fmla="*/ 90880 w 146085"/>
                <a:gd name="connsiteY20" fmla="*/ 172728 h 250211"/>
                <a:gd name="connsiteX21" fmla="*/ 127964 w 146085"/>
                <a:gd name="connsiteY21" fmla="*/ 134319 h 250211"/>
                <a:gd name="connsiteX22" fmla="*/ 62167 w 146085"/>
                <a:gd name="connsiteY22" fmla="*/ 58338 h 250211"/>
                <a:gd name="connsiteX23" fmla="*/ 90880 w 146085"/>
                <a:gd name="connsiteY23" fmla="*/ 172728 h 250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6085" h="250211">
                  <a:moveTo>
                    <a:pt x="108171" y="242027"/>
                  </a:moveTo>
                  <a:cubicBezTo>
                    <a:pt x="108171" y="242586"/>
                    <a:pt x="109002" y="245642"/>
                    <a:pt x="109002" y="245920"/>
                  </a:cubicBezTo>
                  <a:cubicBezTo>
                    <a:pt x="109002" y="246200"/>
                    <a:pt x="109002" y="248707"/>
                    <a:pt x="105661" y="248707"/>
                  </a:cubicBezTo>
                  <a:cubicBezTo>
                    <a:pt x="102871" y="248707"/>
                    <a:pt x="102591" y="247867"/>
                    <a:pt x="101480" y="243135"/>
                  </a:cubicBezTo>
                  <a:lnTo>
                    <a:pt x="85309" y="178848"/>
                  </a:lnTo>
                  <a:cubicBezTo>
                    <a:pt x="40984" y="177458"/>
                    <a:pt x="0" y="140439"/>
                    <a:pt x="0" y="102588"/>
                  </a:cubicBezTo>
                  <a:cubicBezTo>
                    <a:pt x="0" y="76150"/>
                    <a:pt x="19512" y="54165"/>
                    <a:pt x="53526" y="52209"/>
                  </a:cubicBezTo>
                  <a:cubicBezTo>
                    <a:pt x="51295" y="43584"/>
                    <a:pt x="49345" y="34677"/>
                    <a:pt x="47115" y="26051"/>
                  </a:cubicBezTo>
                  <a:cubicBezTo>
                    <a:pt x="43765" y="12971"/>
                    <a:pt x="40984" y="2398"/>
                    <a:pt x="40984" y="1559"/>
                  </a:cubicBezTo>
                  <a:cubicBezTo>
                    <a:pt x="40984" y="-1226"/>
                    <a:pt x="42934" y="-1505"/>
                    <a:pt x="44325" y="-1505"/>
                  </a:cubicBezTo>
                  <a:cubicBezTo>
                    <a:pt x="45724" y="-1505"/>
                    <a:pt x="46275" y="-1226"/>
                    <a:pt x="47115" y="-388"/>
                  </a:cubicBezTo>
                  <a:cubicBezTo>
                    <a:pt x="47675" y="171"/>
                    <a:pt x="49345" y="6851"/>
                    <a:pt x="50185" y="10744"/>
                  </a:cubicBezTo>
                  <a:lnTo>
                    <a:pt x="60777" y="52209"/>
                  </a:lnTo>
                  <a:cubicBezTo>
                    <a:pt x="105661" y="53606"/>
                    <a:pt x="146085" y="91177"/>
                    <a:pt x="146085" y="128468"/>
                  </a:cubicBezTo>
                  <a:cubicBezTo>
                    <a:pt x="146085" y="150461"/>
                    <a:pt x="131304" y="176061"/>
                    <a:pt x="92560" y="178848"/>
                  </a:cubicBezTo>
                  <a:lnTo>
                    <a:pt x="108171" y="242027"/>
                  </a:lnTo>
                  <a:close/>
                  <a:moveTo>
                    <a:pt x="54916" y="58338"/>
                  </a:moveTo>
                  <a:cubicBezTo>
                    <a:pt x="38194" y="59168"/>
                    <a:pt x="18122" y="68913"/>
                    <a:pt x="18122" y="96747"/>
                  </a:cubicBezTo>
                  <a:cubicBezTo>
                    <a:pt x="18122" y="130144"/>
                    <a:pt x="42095" y="169104"/>
                    <a:pt x="83638" y="172728"/>
                  </a:cubicBezTo>
                  <a:lnTo>
                    <a:pt x="54916" y="58338"/>
                  </a:lnTo>
                  <a:close/>
                  <a:moveTo>
                    <a:pt x="90880" y="172728"/>
                  </a:moveTo>
                  <a:cubicBezTo>
                    <a:pt x="112072" y="171609"/>
                    <a:pt x="127964" y="158809"/>
                    <a:pt x="127964" y="134319"/>
                  </a:cubicBezTo>
                  <a:cubicBezTo>
                    <a:pt x="127964" y="101479"/>
                    <a:pt x="103990" y="61674"/>
                    <a:pt x="62167" y="58338"/>
                  </a:cubicBezTo>
                  <a:lnTo>
                    <a:pt x="90880" y="172728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1" name="Freeform: Shape 2380">
              <a:extLst>
                <a:ext uri="{FF2B5EF4-FFF2-40B4-BE49-F238E27FC236}">
                  <a16:creationId xmlns:a16="http://schemas.microsoft.com/office/drawing/2014/main" id="{EC73FB6E-6D3E-5013-FAFE-8A96B052C04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 flipV="1">
              <a:off x="6782918" y="-19083643"/>
              <a:ext cx="65989" cy="123748"/>
            </a:xfrm>
            <a:custGeom>
              <a:avLst/>
              <a:gdLst>
                <a:gd name="connsiteX0" fmla="*/ 39830 w 65989"/>
                <a:gd name="connsiteY0" fmla="*/ 77421 h 123748"/>
                <a:gd name="connsiteX1" fmla="*/ 59736 w 65989"/>
                <a:gd name="connsiteY1" fmla="*/ 77421 h 123748"/>
                <a:gd name="connsiteX2" fmla="*/ 65989 w 65989"/>
                <a:gd name="connsiteY2" fmla="*/ 81708 h 123748"/>
                <a:gd name="connsiteX3" fmla="*/ 60130 w 65989"/>
                <a:gd name="connsiteY3" fmla="*/ 84440 h 123748"/>
                <a:gd name="connsiteX4" fmla="*/ 41588 w 65989"/>
                <a:gd name="connsiteY4" fmla="*/ 84440 h 123748"/>
                <a:gd name="connsiteX5" fmla="*/ 48803 w 65989"/>
                <a:gd name="connsiteY5" fmla="*/ 113280 h 123748"/>
                <a:gd name="connsiteX6" fmla="*/ 49389 w 65989"/>
                <a:gd name="connsiteY6" fmla="*/ 116012 h 123748"/>
                <a:gd name="connsiteX7" fmla="*/ 42760 w 65989"/>
                <a:gd name="connsiteY7" fmla="*/ 122247 h 123748"/>
                <a:gd name="connsiteX8" fmla="*/ 33576 w 65989"/>
                <a:gd name="connsiteY8" fmla="*/ 113865 h 123748"/>
                <a:gd name="connsiteX9" fmla="*/ 26160 w 65989"/>
                <a:gd name="connsiteY9" fmla="*/ 84440 h 123748"/>
                <a:gd name="connsiteX10" fmla="*/ 6254 w 65989"/>
                <a:gd name="connsiteY10" fmla="*/ 84440 h 123748"/>
                <a:gd name="connsiteX11" fmla="*/ 0 w 65989"/>
                <a:gd name="connsiteY11" fmla="*/ 80153 h 123748"/>
                <a:gd name="connsiteX12" fmla="*/ 5860 w 65989"/>
                <a:gd name="connsiteY12" fmla="*/ 77421 h 123748"/>
                <a:gd name="connsiteX13" fmla="*/ 24402 w 65989"/>
                <a:gd name="connsiteY13" fmla="*/ 77421 h 123748"/>
                <a:gd name="connsiteX14" fmla="*/ 12892 w 65989"/>
                <a:gd name="connsiteY14" fmla="*/ 31433 h 123748"/>
                <a:gd name="connsiteX15" fmla="*/ 9962 w 65989"/>
                <a:gd name="connsiteY15" fmla="*/ 17010 h 123748"/>
                <a:gd name="connsiteX16" fmla="*/ 30848 w 65989"/>
                <a:gd name="connsiteY16" fmla="*/ -1502 h 123748"/>
                <a:gd name="connsiteX17" fmla="*/ 64817 w 65989"/>
                <a:gd name="connsiteY17" fmla="*/ 28316 h 123748"/>
                <a:gd name="connsiteX18" fmla="*/ 61695 w 65989"/>
                <a:gd name="connsiteY18" fmla="*/ 30848 h 123748"/>
                <a:gd name="connsiteX19" fmla="*/ 57593 w 65989"/>
                <a:gd name="connsiteY19" fmla="*/ 27146 h 123748"/>
                <a:gd name="connsiteX20" fmla="*/ 31434 w 65989"/>
                <a:gd name="connsiteY20" fmla="*/ 3955 h 123748"/>
                <a:gd name="connsiteX21" fmla="*/ 24603 w 65989"/>
                <a:gd name="connsiteY21" fmla="*/ 13498 h 123748"/>
                <a:gd name="connsiteX22" fmla="*/ 25775 w 65989"/>
                <a:gd name="connsiteY22" fmla="*/ 21496 h 123748"/>
                <a:gd name="connsiteX23" fmla="*/ 39830 w 65989"/>
                <a:gd name="connsiteY23" fmla="*/ 77421 h 1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5989" h="123748">
                  <a:moveTo>
                    <a:pt x="39830" y="77421"/>
                  </a:moveTo>
                  <a:lnTo>
                    <a:pt x="59736" y="77421"/>
                  </a:lnTo>
                  <a:cubicBezTo>
                    <a:pt x="63444" y="77421"/>
                    <a:pt x="65989" y="77421"/>
                    <a:pt x="65989" y="81708"/>
                  </a:cubicBezTo>
                  <a:cubicBezTo>
                    <a:pt x="65989" y="84440"/>
                    <a:pt x="63444" y="84440"/>
                    <a:pt x="60130" y="84440"/>
                  </a:cubicBezTo>
                  <a:lnTo>
                    <a:pt x="41588" y="84440"/>
                  </a:lnTo>
                  <a:lnTo>
                    <a:pt x="48803" y="113280"/>
                  </a:lnTo>
                  <a:cubicBezTo>
                    <a:pt x="49004" y="114257"/>
                    <a:pt x="49389" y="115228"/>
                    <a:pt x="49389" y="116012"/>
                  </a:cubicBezTo>
                  <a:cubicBezTo>
                    <a:pt x="49389" y="119523"/>
                    <a:pt x="46660" y="122247"/>
                    <a:pt x="42760" y="122247"/>
                  </a:cubicBezTo>
                  <a:cubicBezTo>
                    <a:pt x="37879" y="122247"/>
                    <a:pt x="34949" y="118937"/>
                    <a:pt x="33576" y="113865"/>
                  </a:cubicBezTo>
                  <a:cubicBezTo>
                    <a:pt x="32212" y="108993"/>
                    <a:pt x="34748" y="118352"/>
                    <a:pt x="26160" y="84440"/>
                  </a:cubicBezTo>
                  <a:lnTo>
                    <a:pt x="6254" y="84440"/>
                  </a:lnTo>
                  <a:cubicBezTo>
                    <a:pt x="2545" y="84440"/>
                    <a:pt x="0" y="84440"/>
                    <a:pt x="0" y="80153"/>
                  </a:cubicBezTo>
                  <a:cubicBezTo>
                    <a:pt x="0" y="77421"/>
                    <a:pt x="2344" y="77421"/>
                    <a:pt x="5860" y="77421"/>
                  </a:cubicBezTo>
                  <a:lnTo>
                    <a:pt x="24402" y="77421"/>
                  </a:lnTo>
                  <a:lnTo>
                    <a:pt x="12892" y="31433"/>
                  </a:lnTo>
                  <a:cubicBezTo>
                    <a:pt x="11720" y="26561"/>
                    <a:pt x="9962" y="19540"/>
                    <a:pt x="9962" y="17010"/>
                  </a:cubicBezTo>
                  <a:cubicBezTo>
                    <a:pt x="9962" y="5511"/>
                    <a:pt x="19723" y="-1502"/>
                    <a:pt x="30848" y="-1502"/>
                  </a:cubicBezTo>
                  <a:cubicBezTo>
                    <a:pt x="52520" y="-1502"/>
                    <a:pt x="64817" y="25784"/>
                    <a:pt x="64817" y="28316"/>
                  </a:cubicBezTo>
                  <a:cubicBezTo>
                    <a:pt x="64817" y="30848"/>
                    <a:pt x="62281" y="30848"/>
                    <a:pt x="61695" y="30848"/>
                  </a:cubicBezTo>
                  <a:cubicBezTo>
                    <a:pt x="59351" y="30848"/>
                    <a:pt x="59150" y="30454"/>
                    <a:pt x="57593" y="27146"/>
                  </a:cubicBezTo>
                  <a:cubicBezTo>
                    <a:pt x="52127" y="14869"/>
                    <a:pt x="42174" y="3955"/>
                    <a:pt x="31434" y="3955"/>
                  </a:cubicBezTo>
                  <a:cubicBezTo>
                    <a:pt x="27331" y="3955"/>
                    <a:pt x="24603" y="6488"/>
                    <a:pt x="24603" y="13498"/>
                  </a:cubicBezTo>
                  <a:cubicBezTo>
                    <a:pt x="24603" y="15454"/>
                    <a:pt x="25381" y="19540"/>
                    <a:pt x="25775" y="21496"/>
                  </a:cubicBezTo>
                  <a:lnTo>
                    <a:pt x="39830" y="7742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2" name="Freeform: Shape 2381">
              <a:extLst>
                <a:ext uri="{FF2B5EF4-FFF2-40B4-BE49-F238E27FC236}">
                  <a16:creationId xmlns:a16="http://schemas.microsoft.com/office/drawing/2014/main" id="{4E8B1302-E291-3993-5E1C-58827C73EA74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 flipV="1">
              <a:off x="6900506" y="-19212322"/>
              <a:ext cx="64676" cy="278317"/>
            </a:xfrm>
            <a:custGeom>
              <a:avLst/>
              <a:gdLst>
                <a:gd name="connsiteX0" fmla="*/ 64677 w 64676"/>
                <a:gd name="connsiteY0" fmla="*/ 1279 h 278317"/>
                <a:gd name="connsiteX1" fmla="*/ 59936 w 64676"/>
                <a:gd name="connsiteY1" fmla="*/ 7400 h 278317"/>
                <a:gd name="connsiteX2" fmla="*/ 16171 w 64676"/>
                <a:gd name="connsiteY2" fmla="*/ 137652 h 278317"/>
                <a:gd name="connsiteX3" fmla="*/ 61056 w 64676"/>
                <a:gd name="connsiteY3" fmla="*/ 269295 h 278317"/>
                <a:gd name="connsiteX4" fmla="*/ 64677 w 64676"/>
                <a:gd name="connsiteY4" fmla="*/ 274027 h 278317"/>
                <a:gd name="connsiteX5" fmla="*/ 61887 w 64676"/>
                <a:gd name="connsiteY5" fmla="*/ 276812 h 278317"/>
                <a:gd name="connsiteX6" fmla="*/ 17562 w 64676"/>
                <a:gd name="connsiteY6" fmla="*/ 222538 h 278317"/>
                <a:gd name="connsiteX7" fmla="*/ 0 w 64676"/>
                <a:gd name="connsiteY7" fmla="*/ 137652 h 278317"/>
                <a:gd name="connsiteX8" fmla="*/ 18401 w 64676"/>
                <a:gd name="connsiteY8" fmla="*/ 50821 h 278317"/>
                <a:gd name="connsiteX9" fmla="*/ 61887 w 64676"/>
                <a:gd name="connsiteY9" fmla="*/ -1505 h 278317"/>
                <a:gd name="connsiteX10" fmla="*/ 64677 w 64676"/>
                <a:gd name="connsiteY10" fmla="*/ 1279 h 2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676" h="278317">
                  <a:moveTo>
                    <a:pt x="64677" y="1279"/>
                  </a:moveTo>
                  <a:cubicBezTo>
                    <a:pt x="64677" y="2108"/>
                    <a:pt x="64677" y="2668"/>
                    <a:pt x="59936" y="7400"/>
                  </a:cubicBezTo>
                  <a:cubicBezTo>
                    <a:pt x="25092" y="42465"/>
                    <a:pt x="16171" y="95071"/>
                    <a:pt x="16171" y="137652"/>
                  </a:cubicBezTo>
                  <a:cubicBezTo>
                    <a:pt x="16171" y="186077"/>
                    <a:pt x="26763" y="234508"/>
                    <a:pt x="61056" y="269295"/>
                  </a:cubicBezTo>
                  <a:cubicBezTo>
                    <a:pt x="64677" y="272639"/>
                    <a:pt x="64677" y="273197"/>
                    <a:pt x="64677" y="274027"/>
                  </a:cubicBezTo>
                  <a:cubicBezTo>
                    <a:pt x="64677" y="275973"/>
                    <a:pt x="63557" y="276812"/>
                    <a:pt x="61887" y="276812"/>
                  </a:cubicBezTo>
                  <a:cubicBezTo>
                    <a:pt x="59097" y="276812"/>
                    <a:pt x="34014" y="257883"/>
                    <a:pt x="17562" y="222538"/>
                  </a:cubicBezTo>
                  <a:cubicBezTo>
                    <a:pt x="3341" y="191926"/>
                    <a:pt x="0" y="161036"/>
                    <a:pt x="0" y="137652"/>
                  </a:cubicBezTo>
                  <a:cubicBezTo>
                    <a:pt x="0" y="115947"/>
                    <a:pt x="3061" y="82270"/>
                    <a:pt x="18401" y="50821"/>
                  </a:cubicBezTo>
                  <a:cubicBezTo>
                    <a:pt x="35124" y="16585"/>
                    <a:pt x="59097" y="-1505"/>
                    <a:pt x="61887" y="-1505"/>
                  </a:cubicBezTo>
                  <a:cubicBezTo>
                    <a:pt x="63557" y="-1505"/>
                    <a:pt x="64677" y="-668"/>
                    <a:pt x="64677" y="1279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3" name="Freeform: Shape 2382">
              <a:extLst>
                <a:ext uri="{FF2B5EF4-FFF2-40B4-BE49-F238E27FC236}">
                  <a16:creationId xmlns:a16="http://schemas.microsoft.com/office/drawing/2014/main" id="{CE17E798-A872-81D3-0B7B-0089D7979298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 flipV="1">
              <a:off x="6991916" y="-19129663"/>
              <a:ext cx="122671" cy="127747"/>
            </a:xfrm>
            <a:custGeom>
              <a:avLst/>
              <a:gdLst>
                <a:gd name="connsiteX0" fmla="*/ 89769 w 122671"/>
                <a:gd name="connsiteY0" fmla="*/ 113434 h 127747"/>
                <a:gd name="connsiteX1" fmla="*/ 84198 w 122671"/>
                <a:gd name="connsiteY1" fmla="*/ 100634 h 127747"/>
                <a:gd name="connsiteX2" fmla="*/ 101480 w 122671"/>
                <a:gd name="connsiteY2" fmla="*/ 83101 h 127747"/>
                <a:gd name="connsiteX3" fmla="*/ 119042 w 122671"/>
                <a:gd name="connsiteY3" fmla="*/ 100634 h 127747"/>
                <a:gd name="connsiteX4" fmla="*/ 70537 w 122671"/>
                <a:gd name="connsiteY4" fmla="*/ 126243 h 127747"/>
                <a:gd name="connsiteX5" fmla="*/ 0 w 122671"/>
                <a:gd name="connsiteY5" fmla="*/ 61945 h 127747"/>
                <a:gd name="connsiteX6" fmla="*/ 69146 w 122671"/>
                <a:gd name="connsiteY6" fmla="*/ -1505 h 127747"/>
                <a:gd name="connsiteX7" fmla="*/ 122672 w 122671"/>
                <a:gd name="connsiteY7" fmla="*/ 32723 h 127747"/>
                <a:gd name="connsiteX8" fmla="*/ 115981 w 122671"/>
                <a:gd name="connsiteY8" fmla="*/ 36625 h 127747"/>
                <a:gd name="connsiteX9" fmla="*/ 109290 w 122671"/>
                <a:gd name="connsiteY9" fmla="*/ 32452 h 127747"/>
                <a:gd name="connsiteX10" fmla="*/ 74438 w 122671"/>
                <a:gd name="connsiteY10" fmla="*/ 9628 h 127747"/>
                <a:gd name="connsiteX11" fmla="*/ 35684 w 122671"/>
                <a:gd name="connsiteY11" fmla="*/ 63342 h 127747"/>
                <a:gd name="connsiteX12" fmla="*/ 71648 w 122671"/>
                <a:gd name="connsiteY12" fmla="*/ 115110 h 127747"/>
                <a:gd name="connsiteX13" fmla="*/ 89769 w 122671"/>
                <a:gd name="connsiteY13" fmla="*/ 113434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671" h="127747">
                  <a:moveTo>
                    <a:pt x="89769" y="113434"/>
                  </a:moveTo>
                  <a:cubicBezTo>
                    <a:pt x="84758" y="108981"/>
                    <a:pt x="84198" y="103139"/>
                    <a:pt x="84198" y="100634"/>
                  </a:cubicBezTo>
                  <a:cubicBezTo>
                    <a:pt x="84198" y="88393"/>
                    <a:pt x="93950" y="83101"/>
                    <a:pt x="101480" y="83101"/>
                  </a:cubicBezTo>
                  <a:cubicBezTo>
                    <a:pt x="110121" y="83101"/>
                    <a:pt x="119042" y="88942"/>
                    <a:pt x="119042" y="100634"/>
                  </a:cubicBezTo>
                  <a:cubicBezTo>
                    <a:pt x="119042" y="124575"/>
                    <a:pt x="86708" y="126243"/>
                    <a:pt x="70537" y="126243"/>
                  </a:cubicBezTo>
                  <a:cubicBezTo>
                    <a:pt x="20632" y="126243"/>
                    <a:pt x="0" y="94234"/>
                    <a:pt x="0" y="61945"/>
                  </a:cubicBezTo>
                  <a:cubicBezTo>
                    <a:pt x="0" y="24933"/>
                    <a:pt x="26212" y="-1505"/>
                    <a:pt x="69146" y="-1505"/>
                  </a:cubicBezTo>
                  <a:cubicBezTo>
                    <a:pt x="114302" y="-1505"/>
                    <a:pt x="122672" y="30775"/>
                    <a:pt x="122672" y="32723"/>
                  </a:cubicBezTo>
                  <a:cubicBezTo>
                    <a:pt x="122672" y="36625"/>
                    <a:pt x="118762" y="36625"/>
                    <a:pt x="115981" y="36625"/>
                  </a:cubicBezTo>
                  <a:cubicBezTo>
                    <a:pt x="110961" y="36625"/>
                    <a:pt x="110681" y="36067"/>
                    <a:pt x="109290" y="32452"/>
                  </a:cubicBezTo>
                  <a:cubicBezTo>
                    <a:pt x="102040" y="14911"/>
                    <a:pt x="88659" y="9628"/>
                    <a:pt x="74438" y="9628"/>
                  </a:cubicBezTo>
                  <a:cubicBezTo>
                    <a:pt x="35684" y="9628"/>
                    <a:pt x="35684" y="50542"/>
                    <a:pt x="35684" y="63342"/>
                  </a:cubicBezTo>
                  <a:cubicBezTo>
                    <a:pt x="35684" y="78928"/>
                    <a:pt x="35684" y="115110"/>
                    <a:pt x="71648" y="115110"/>
                  </a:cubicBezTo>
                  <a:cubicBezTo>
                    <a:pt x="81408" y="115110"/>
                    <a:pt x="86149" y="114271"/>
                    <a:pt x="89769" y="11343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4" name="Freeform: Shape 2383">
              <a:extLst>
                <a:ext uri="{FF2B5EF4-FFF2-40B4-BE49-F238E27FC236}">
                  <a16:creationId xmlns:a16="http://schemas.microsoft.com/office/drawing/2014/main" id="{11659010-61F0-B1F9-1D10-0E81DDD6EC6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 flipV="1">
              <a:off x="7138478" y="-19097090"/>
              <a:ext cx="96039" cy="137194"/>
            </a:xfrm>
            <a:custGeom>
              <a:avLst/>
              <a:gdLst>
                <a:gd name="connsiteX0" fmla="*/ 46459 w 96039"/>
                <a:gd name="connsiteY0" fmla="*/ 129842 h 137194"/>
                <a:gd name="connsiteX1" fmla="*/ 47237 w 96039"/>
                <a:gd name="connsiteY1" fmla="*/ 132968 h 137194"/>
                <a:gd name="connsiteX2" fmla="*/ 44115 w 96039"/>
                <a:gd name="connsiteY2" fmla="*/ 135693 h 137194"/>
                <a:gd name="connsiteX3" fmla="*/ 19127 w 96039"/>
                <a:gd name="connsiteY3" fmla="*/ 133745 h 137194"/>
                <a:gd name="connsiteX4" fmla="*/ 14833 w 96039"/>
                <a:gd name="connsiteY4" fmla="*/ 129265 h 137194"/>
                <a:gd name="connsiteX5" fmla="*/ 19915 w 96039"/>
                <a:gd name="connsiteY5" fmla="*/ 126533 h 137194"/>
                <a:gd name="connsiteX6" fmla="*/ 29282 w 96039"/>
                <a:gd name="connsiteY6" fmla="*/ 123609 h 137194"/>
                <a:gd name="connsiteX7" fmla="*/ 28503 w 96039"/>
                <a:gd name="connsiteY7" fmla="*/ 119322 h 137194"/>
                <a:gd name="connsiteX8" fmla="*/ 979 w 96039"/>
                <a:gd name="connsiteY8" fmla="*/ 9020 h 137194"/>
                <a:gd name="connsiteX9" fmla="*/ 0 w 96039"/>
                <a:gd name="connsiteY9" fmla="*/ 4733 h 137194"/>
                <a:gd name="connsiteX10" fmla="*/ 6638 w 96039"/>
                <a:gd name="connsiteY10" fmla="*/ -1502 h 137194"/>
                <a:gd name="connsiteX11" fmla="*/ 15620 w 96039"/>
                <a:gd name="connsiteY11" fmla="*/ 6680 h 137194"/>
                <a:gd name="connsiteX12" fmla="*/ 25179 w 96039"/>
                <a:gd name="connsiteY12" fmla="*/ 44485 h 137194"/>
                <a:gd name="connsiteX13" fmla="*/ 50167 w 96039"/>
                <a:gd name="connsiteY13" fmla="*/ 28508 h 137194"/>
                <a:gd name="connsiteX14" fmla="*/ 49782 w 96039"/>
                <a:gd name="connsiteY14" fmla="*/ 24613 h 137194"/>
                <a:gd name="connsiteX15" fmla="*/ 48995 w 96039"/>
                <a:gd name="connsiteY15" fmla="*/ 18571 h 137194"/>
                <a:gd name="connsiteX16" fmla="*/ 69688 w 96039"/>
                <a:gd name="connsiteY16" fmla="*/ -1502 h 137194"/>
                <a:gd name="connsiteX17" fmla="*/ 94483 w 96039"/>
                <a:gd name="connsiteY17" fmla="*/ 28315 h 137194"/>
                <a:gd name="connsiteX18" fmla="*/ 91361 w 96039"/>
                <a:gd name="connsiteY18" fmla="*/ 30848 h 137194"/>
                <a:gd name="connsiteX19" fmla="*/ 87452 w 96039"/>
                <a:gd name="connsiteY19" fmla="*/ 26167 h 137194"/>
                <a:gd name="connsiteX20" fmla="*/ 70274 w 96039"/>
                <a:gd name="connsiteY20" fmla="*/ 3955 h 137194"/>
                <a:gd name="connsiteX21" fmla="*/ 63443 w 96039"/>
                <a:gd name="connsiteY21" fmla="*/ 14083 h 137194"/>
                <a:gd name="connsiteX22" fmla="*/ 64616 w 96039"/>
                <a:gd name="connsiteY22" fmla="*/ 22858 h 137194"/>
                <a:gd name="connsiteX23" fmla="*/ 65595 w 96039"/>
                <a:gd name="connsiteY23" fmla="*/ 28900 h 137194"/>
                <a:gd name="connsiteX24" fmla="*/ 33970 w 96039"/>
                <a:gd name="connsiteY24" fmla="*/ 49559 h 137194"/>
                <a:gd name="connsiteX25" fmla="*/ 50167 w 96039"/>
                <a:gd name="connsiteY25" fmla="*/ 62420 h 137194"/>
                <a:gd name="connsiteX26" fmla="*/ 80813 w 96039"/>
                <a:gd name="connsiteY26" fmla="*/ 80930 h 137194"/>
                <a:gd name="connsiteX27" fmla="*/ 87259 w 96039"/>
                <a:gd name="connsiteY27" fmla="*/ 78397 h 137194"/>
                <a:gd name="connsiteX28" fmla="*/ 77105 w 96039"/>
                <a:gd name="connsiteY28" fmla="*/ 67483 h 137194"/>
                <a:gd name="connsiteX29" fmla="*/ 84915 w 96039"/>
                <a:gd name="connsiteY29" fmla="*/ 60271 h 137194"/>
                <a:gd name="connsiteX30" fmla="*/ 96040 w 96039"/>
                <a:gd name="connsiteY30" fmla="*/ 72749 h 137194"/>
                <a:gd name="connsiteX31" fmla="*/ 81015 w 96039"/>
                <a:gd name="connsiteY31" fmla="*/ 86387 h 137194"/>
                <a:gd name="connsiteX32" fmla="*/ 49782 w 96039"/>
                <a:gd name="connsiteY32" fmla="*/ 69238 h 137194"/>
                <a:gd name="connsiteX33" fmla="*/ 27130 w 96039"/>
                <a:gd name="connsiteY33" fmla="*/ 52091 h 137194"/>
                <a:gd name="connsiteX34" fmla="*/ 46459 w 96039"/>
                <a:gd name="connsiteY34" fmla="*/ 129842 h 137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6039" h="137194">
                  <a:moveTo>
                    <a:pt x="46459" y="129842"/>
                  </a:moveTo>
                  <a:cubicBezTo>
                    <a:pt x="46651" y="130236"/>
                    <a:pt x="47237" y="132768"/>
                    <a:pt x="47237" y="132968"/>
                  </a:cubicBezTo>
                  <a:cubicBezTo>
                    <a:pt x="47237" y="133938"/>
                    <a:pt x="46459" y="135693"/>
                    <a:pt x="44115" y="135693"/>
                  </a:cubicBezTo>
                  <a:cubicBezTo>
                    <a:pt x="40214" y="135693"/>
                    <a:pt x="24008" y="134138"/>
                    <a:pt x="19127" y="133745"/>
                  </a:cubicBezTo>
                  <a:cubicBezTo>
                    <a:pt x="17571" y="133553"/>
                    <a:pt x="14833" y="133353"/>
                    <a:pt x="14833" y="129265"/>
                  </a:cubicBezTo>
                  <a:cubicBezTo>
                    <a:pt x="14833" y="126533"/>
                    <a:pt x="17571" y="126533"/>
                    <a:pt x="19915" y="126533"/>
                  </a:cubicBezTo>
                  <a:cubicBezTo>
                    <a:pt x="29282" y="126533"/>
                    <a:pt x="29282" y="125171"/>
                    <a:pt x="29282" y="123609"/>
                  </a:cubicBezTo>
                  <a:cubicBezTo>
                    <a:pt x="29282" y="122246"/>
                    <a:pt x="28888" y="121076"/>
                    <a:pt x="28503" y="119322"/>
                  </a:cubicBezTo>
                  <a:lnTo>
                    <a:pt x="979" y="9020"/>
                  </a:lnTo>
                  <a:cubicBezTo>
                    <a:pt x="0" y="5510"/>
                    <a:pt x="0" y="5125"/>
                    <a:pt x="0" y="4733"/>
                  </a:cubicBezTo>
                  <a:cubicBezTo>
                    <a:pt x="0" y="1808"/>
                    <a:pt x="2344" y="-1502"/>
                    <a:pt x="6638" y="-1502"/>
                  </a:cubicBezTo>
                  <a:cubicBezTo>
                    <a:pt x="11912" y="-1502"/>
                    <a:pt x="14448" y="2393"/>
                    <a:pt x="15620" y="6680"/>
                  </a:cubicBezTo>
                  <a:cubicBezTo>
                    <a:pt x="16005" y="7464"/>
                    <a:pt x="24401" y="41762"/>
                    <a:pt x="25179" y="44485"/>
                  </a:cubicBezTo>
                  <a:cubicBezTo>
                    <a:pt x="39042" y="43123"/>
                    <a:pt x="50167" y="38645"/>
                    <a:pt x="50167" y="28508"/>
                  </a:cubicBezTo>
                  <a:cubicBezTo>
                    <a:pt x="50167" y="27529"/>
                    <a:pt x="50167" y="26561"/>
                    <a:pt x="49782" y="24613"/>
                  </a:cubicBezTo>
                  <a:cubicBezTo>
                    <a:pt x="48995" y="21689"/>
                    <a:pt x="48995" y="20710"/>
                    <a:pt x="48995" y="18571"/>
                  </a:cubicBezTo>
                  <a:cubicBezTo>
                    <a:pt x="48995" y="4733"/>
                    <a:pt x="60321" y="-1502"/>
                    <a:pt x="69688" y="-1502"/>
                  </a:cubicBezTo>
                  <a:cubicBezTo>
                    <a:pt x="88623" y="-1502"/>
                    <a:pt x="94483" y="28114"/>
                    <a:pt x="94483" y="28315"/>
                  </a:cubicBezTo>
                  <a:cubicBezTo>
                    <a:pt x="94483" y="30848"/>
                    <a:pt x="91947" y="30848"/>
                    <a:pt x="91361" y="30848"/>
                  </a:cubicBezTo>
                  <a:cubicBezTo>
                    <a:pt x="88623" y="30848"/>
                    <a:pt x="88431" y="29869"/>
                    <a:pt x="87452" y="26167"/>
                  </a:cubicBezTo>
                  <a:cubicBezTo>
                    <a:pt x="85116" y="17785"/>
                    <a:pt x="79843" y="3955"/>
                    <a:pt x="70274" y="3955"/>
                  </a:cubicBezTo>
                  <a:cubicBezTo>
                    <a:pt x="65009" y="3955"/>
                    <a:pt x="63443" y="8827"/>
                    <a:pt x="63443" y="14083"/>
                  </a:cubicBezTo>
                  <a:cubicBezTo>
                    <a:pt x="63443" y="17401"/>
                    <a:pt x="63443" y="17785"/>
                    <a:pt x="64616" y="22858"/>
                  </a:cubicBezTo>
                  <a:cubicBezTo>
                    <a:pt x="64808" y="23443"/>
                    <a:pt x="65595" y="26752"/>
                    <a:pt x="65595" y="28900"/>
                  </a:cubicBezTo>
                  <a:cubicBezTo>
                    <a:pt x="65595" y="46240"/>
                    <a:pt x="42165" y="48974"/>
                    <a:pt x="33970" y="49559"/>
                  </a:cubicBezTo>
                  <a:cubicBezTo>
                    <a:pt x="39628" y="53060"/>
                    <a:pt x="46852" y="59496"/>
                    <a:pt x="50167" y="62420"/>
                  </a:cubicBezTo>
                  <a:cubicBezTo>
                    <a:pt x="60129" y="71770"/>
                    <a:pt x="69889" y="80930"/>
                    <a:pt x="80813" y="80930"/>
                  </a:cubicBezTo>
                  <a:cubicBezTo>
                    <a:pt x="83158" y="80930"/>
                    <a:pt x="85693" y="80345"/>
                    <a:pt x="87259" y="78397"/>
                  </a:cubicBezTo>
                  <a:cubicBezTo>
                    <a:pt x="78863" y="77037"/>
                    <a:pt x="77105" y="70408"/>
                    <a:pt x="77105" y="67483"/>
                  </a:cubicBezTo>
                  <a:cubicBezTo>
                    <a:pt x="77105" y="63196"/>
                    <a:pt x="80429" y="60271"/>
                    <a:pt x="84915" y="60271"/>
                  </a:cubicBezTo>
                  <a:cubicBezTo>
                    <a:pt x="90189" y="60271"/>
                    <a:pt x="96040" y="64559"/>
                    <a:pt x="96040" y="72749"/>
                  </a:cubicBezTo>
                  <a:cubicBezTo>
                    <a:pt x="96040" y="79175"/>
                    <a:pt x="91361" y="86387"/>
                    <a:pt x="81015" y="86387"/>
                  </a:cubicBezTo>
                  <a:cubicBezTo>
                    <a:pt x="69889" y="86387"/>
                    <a:pt x="59735" y="78397"/>
                    <a:pt x="49782" y="69238"/>
                  </a:cubicBezTo>
                  <a:cubicBezTo>
                    <a:pt x="41578" y="61441"/>
                    <a:pt x="35141" y="55399"/>
                    <a:pt x="27130" y="52091"/>
                  </a:cubicBezTo>
                  <a:lnTo>
                    <a:pt x="46459" y="129842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5" name="Freeform: Shape 2384">
              <a:extLst>
                <a:ext uri="{FF2B5EF4-FFF2-40B4-BE49-F238E27FC236}">
                  <a16:creationId xmlns:a16="http://schemas.microsoft.com/office/drawing/2014/main" id="{E66EFA87-46F1-4861-0CDA-4D278151292A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 flipV="1">
              <a:off x="7276923" y="-19212322"/>
              <a:ext cx="145818" cy="278317"/>
            </a:xfrm>
            <a:custGeom>
              <a:avLst/>
              <a:gdLst>
                <a:gd name="connsiteX0" fmla="*/ 64677 w 145818"/>
                <a:gd name="connsiteY0" fmla="*/ 137652 h 278317"/>
                <a:gd name="connsiteX1" fmla="*/ 46275 w 145818"/>
                <a:gd name="connsiteY1" fmla="*/ 224486 h 278317"/>
                <a:gd name="connsiteX2" fmla="*/ 2790 w 145818"/>
                <a:gd name="connsiteY2" fmla="*/ 276812 h 278317"/>
                <a:gd name="connsiteX3" fmla="*/ 0 w 145818"/>
                <a:gd name="connsiteY3" fmla="*/ 274027 h 278317"/>
                <a:gd name="connsiteX4" fmla="*/ 5300 w 145818"/>
                <a:gd name="connsiteY4" fmla="*/ 267627 h 278317"/>
                <a:gd name="connsiteX5" fmla="*/ 48506 w 145818"/>
                <a:gd name="connsiteY5" fmla="*/ 137652 h 278317"/>
                <a:gd name="connsiteX6" fmla="*/ 3621 w 145818"/>
                <a:gd name="connsiteY6" fmla="*/ 6012 h 278317"/>
                <a:gd name="connsiteX7" fmla="*/ 0 w 145818"/>
                <a:gd name="connsiteY7" fmla="*/ 1279 h 278317"/>
                <a:gd name="connsiteX8" fmla="*/ 2790 w 145818"/>
                <a:gd name="connsiteY8" fmla="*/ -1505 h 278317"/>
                <a:gd name="connsiteX9" fmla="*/ 47115 w 145818"/>
                <a:gd name="connsiteY9" fmla="*/ 52768 h 278317"/>
                <a:gd name="connsiteX10" fmla="*/ 64677 w 145818"/>
                <a:gd name="connsiteY10" fmla="*/ 137652 h 278317"/>
                <a:gd name="connsiteX11" fmla="*/ 145819 w 145818"/>
                <a:gd name="connsiteY11" fmla="*/ 82821 h 278317"/>
                <a:gd name="connsiteX12" fmla="*/ 131046 w 145818"/>
                <a:gd name="connsiteY12" fmla="*/ 97576 h 278317"/>
                <a:gd name="connsiteX13" fmla="*/ 116266 w 145818"/>
                <a:gd name="connsiteY13" fmla="*/ 82821 h 278317"/>
                <a:gd name="connsiteX14" fmla="*/ 131046 w 145818"/>
                <a:gd name="connsiteY14" fmla="*/ 68074 h 278317"/>
                <a:gd name="connsiteX15" fmla="*/ 145819 w 145818"/>
                <a:gd name="connsiteY15" fmla="*/ 82821 h 2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5818" h="278317">
                  <a:moveTo>
                    <a:pt x="64677" y="137652"/>
                  </a:moveTo>
                  <a:cubicBezTo>
                    <a:pt x="64677" y="159359"/>
                    <a:pt x="61616" y="193036"/>
                    <a:pt x="46275" y="224486"/>
                  </a:cubicBezTo>
                  <a:cubicBezTo>
                    <a:pt x="29553" y="258720"/>
                    <a:pt x="5571" y="276812"/>
                    <a:pt x="2790" y="276812"/>
                  </a:cubicBezTo>
                  <a:cubicBezTo>
                    <a:pt x="1111" y="276812"/>
                    <a:pt x="0" y="275693"/>
                    <a:pt x="0" y="274027"/>
                  </a:cubicBezTo>
                  <a:cubicBezTo>
                    <a:pt x="0" y="273197"/>
                    <a:pt x="0" y="272639"/>
                    <a:pt x="5300" y="267627"/>
                  </a:cubicBezTo>
                  <a:cubicBezTo>
                    <a:pt x="32614" y="240071"/>
                    <a:pt x="48506" y="195821"/>
                    <a:pt x="48506" y="137652"/>
                  </a:cubicBezTo>
                  <a:cubicBezTo>
                    <a:pt x="48506" y="90059"/>
                    <a:pt x="38194" y="41077"/>
                    <a:pt x="3621" y="6012"/>
                  </a:cubicBezTo>
                  <a:cubicBezTo>
                    <a:pt x="0" y="2668"/>
                    <a:pt x="0" y="2108"/>
                    <a:pt x="0" y="1279"/>
                  </a:cubicBezTo>
                  <a:cubicBezTo>
                    <a:pt x="0" y="-388"/>
                    <a:pt x="1111" y="-1505"/>
                    <a:pt x="2790" y="-1505"/>
                  </a:cubicBezTo>
                  <a:cubicBezTo>
                    <a:pt x="5571" y="-1505"/>
                    <a:pt x="30664" y="17424"/>
                    <a:pt x="47115" y="52768"/>
                  </a:cubicBezTo>
                  <a:cubicBezTo>
                    <a:pt x="61336" y="83379"/>
                    <a:pt x="64677" y="114271"/>
                    <a:pt x="64677" y="137652"/>
                  </a:cubicBezTo>
                  <a:close/>
                  <a:moveTo>
                    <a:pt x="145819" y="82821"/>
                  </a:moveTo>
                  <a:cubicBezTo>
                    <a:pt x="145819" y="90898"/>
                    <a:pt x="139128" y="97576"/>
                    <a:pt x="131046" y="97576"/>
                  </a:cubicBezTo>
                  <a:cubicBezTo>
                    <a:pt x="122956" y="97576"/>
                    <a:pt x="116266" y="90898"/>
                    <a:pt x="116266" y="82821"/>
                  </a:cubicBezTo>
                  <a:cubicBezTo>
                    <a:pt x="116266" y="74753"/>
                    <a:pt x="122956" y="68074"/>
                    <a:pt x="131046" y="68074"/>
                  </a:cubicBezTo>
                  <a:cubicBezTo>
                    <a:pt x="139128" y="68074"/>
                    <a:pt x="145819" y="74753"/>
                    <a:pt x="145819" y="8282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6" name="Freeform: Shape 2385">
              <a:extLst>
                <a:ext uri="{FF2B5EF4-FFF2-40B4-BE49-F238E27FC236}">
                  <a16:creationId xmlns:a16="http://schemas.microsoft.com/office/drawing/2014/main" id="{5CE2CB25-ED30-0FF0-995D-9F2A64A22650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 flipV="1">
              <a:off x="7628130" y="-19202857"/>
              <a:ext cx="618702" cy="202338"/>
            </a:xfrm>
            <a:custGeom>
              <a:avLst/>
              <a:gdLst>
                <a:gd name="connsiteX0" fmla="*/ 102042 w 618702"/>
                <a:gd name="connsiteY0" fmla="*/ 195268 h 202338"/>
                <a:gd name="connsiteX1" fmla="*/ 95621 w 618702"/>
                <a:gd name="connsiteY1" fmla="*/ 200831 h 202338"/>
                <a:gd name="connsiteX2" fmla="*/ 88930 w 618702"/>
                <a:gd name="connsiteY2" fmla="*/ 195268 h 202338"/>
                <a:gd name="connsiteX3" fmla="*/ 31225 w 618702"/>
                <a:gd name="connsiteY3" fmla="*/ 28834 h 202338"/>
                <a:gd name="connsiteX4" fmla="*/ 0 w 618702"/>
                <a:gd name="connsiteY4" fmla="*/ 10184 h 202338"/>
                <a:gd name="connsiteX5" fmla="*/ 0 w 618702"/>
                <a:gd name="connsiteY5" fmla="*/ 1557 h 202338"/>
                <a:gd name="connsiteX6" fmla="*/ 28435 w 618702"/>
                <a:gd name="connsiteY6" fmla="*/ 2396 h 202338"/>
                <a:gd name="connsiteX7" fmla="*/ 60497 w 618702"/>
                <a:gd name="connsiteY7" fmla="*/ 1557 h 202338"/>
                <a:gd name="connsiteX8" fmla="*/ 60497 w 618702"/>
                <a:gd name="connsiteY8" fmla="*/ 10184 h 202338"/>
                <a:gd name="connsiteX9" fmla="*/ 39585 w 618702"/>
                <a:gd name="connsiteY9" fmla="*/ 24381 h 202338"/>
                <a:gd name="connsiteX10" fmla="*/ 40145 w 618702"/>
                <a:gd name="connsiteY10" fmla="*/ 28554 h 202338"/>
                <a:gd name="connsiteX11" fmla="*/ 52966 w 618702"/>
                <a:gd name="connsiteY11" fmla="*/ 65016 h 202338"/>
                <a:gd name="connsiteX12" fmla="*/ 121834 w 618702"/>
                <a:gd name="connsiteY12" fmla="*/ 65016 h 202338"/>
                <a:gd name="connsiteX13" fmla="*/ 136606 w 618702"/>
                <a:gd name="connsiteY13" fmla="*/ 22434 h 202338"/>
                <a:gd name="connsiteX14" fmla="*/ 137446 w 618702"/>
                <a:gd name="connsiteY14" fmla="*/ 18530 h 202338"/>
                <a:gd name="connsiteX15" fmla="*/ 114303 w 618702"/>
                <a:gd name="connsiteY15" fmla="*/ 10184 h 202338"/>
                <a:gd name="connsiteX16" fmla="*/ 114303 w 618702"/>
                <a:gd name="connsiteY16" fmla="*/ 1557 h 202338"/>
                <a:gd name="connsiteX17" fmla="*/ 154448 w 618702"/>
                <a:gd name="connsiteY17" fmla="*/ 2396 h 202338"/>
                <a:gd name="connsiteX18" fmla="*/ 190972 w 618702"/>
                <a:gd name="connsiteY18" fmla="*/ 1557 h 202338"/>
                <a:gd name="connsiteX19" fmla="*/ 190972 w 618702"/>
                <a:gd name="connsiteY19" fmla="*/ 10184 h 202338"/>
                <a:gd name="connsiteX20" fmla="*/ 185951 w 618702"/>
                <a:gd name="connsiteY20" fmla="*/ 10184 h 202338"/>
                <a:gd name="connsiteX21" fmla="*/ 162257 w 618702"/>
                <a:gd name="connsiteY21" fmla="*/ 21317 h 202338"/>
                <a:gd name="connsiteX22" fmla="*/ 102042 w 618702"/>
                <a:gd name="connsiteY22" fmla="*/ 195268 h 202338"/>
                <a:gd name="connsiteX23" fmla="*/ 87262 w 618702"/>
                <a:gd name="connsiteY23" fmla="*/ 164098 h 202338"/>
                <a:gd name="connsiteX24" fmla="*/ 118764 w 618702"/>
                <a:gd name="connsiteY24" fmla="*/ 73643 h 202338"/>
                <a:gd name="connsiteX25" fmla="*/ 56036 w 618702"/>
                <a:gd name="connsiteY25" fmla="*/ 73643 h 202338"/>
                <a:gd name="connsiteX26" fmla="*/ 87262 w 618702"/>
                <a:gd name="connsiteY26" fmla="*/ 164098 h 202338"/>
                <a:gd name="connsiteX27" fmla="*/ 248984 w 618702"/>
                <a:gd name="connsiteY27" fmla="*/ 121516 h 202338"/>
                <a:gd name="connsiteX28" fmla="*/ 248984 w 618702"/>
                <a:gd name="connsiteY28" fmla="*/ 153795 h 202338"/>
                <a:gd name="connsiteX29" fmla="*/ 274638 w 618702"/>
                <a:gd name="connsiteY29" fmla="*/ 191646 h 202338"/>
                <a:gd name="connsiteX30" fmla="*/ 283836 w 618702"/>
                <a:gd name="connsiteY30" fmla="*/ 189699 h 202338"/>
                <a:gd name="connsiteX31" fmla="*/ 275465 w 618702"/>
                <a:gd name="connsiteY31" fmla="*/ 178007 h 202338"/>
                <a:gd name="connsiteX32" fmla="*/ 287459 w 618702"/>
                <a:gd name="connsiteY32" fmla="*/ 166046 h 202338"/>
                <a:gd name="connsiteX33" fmla="*/ 299728 w 618702"/>
                <a:gd name="connsiteY33" fmla="*/ 178286 h 202338"/>
                <a:gd name="connsiteX34" fmla="*/ 274638 w 618702"/>
                <a:gd name="connsiteY34" fmla="*/ 197775 h 202338"/>
                <a:gd name="connsiteX35" fmla="*/ 231421 w 618702"/>
                <a:gd name="connsiteY35" fmla="*/ 153517 h 202338"/>
                <a:gd name="connsiteX36" fmla="*/ 231421 w 618702"/>
                <a:gd name="connsiteY36" fmla="*/ 121516 h 202338"/>
                <a:gd name="connsiteX37" fmla="*/ 209398 w 618702"/>
                <a:gd name="connsiteY37" fmla="*/ 121516 h 202338"/>
                <a:gd name="connsiteX38" fmla="*/ 209398 w 618702"/>
                <a:gd name="connsiteY38" fmla="*/ 112881 h 202338"/>
                <a:gd name="connsiteX39" fmla="*/ 231421 w 618702"/>
                <a:gd name="connsiteY39" fmla="*/ 112881 h 202338"/>
                <a:gd name="connsiteX40" fmla="*/ 231421 w 618702"/>
                <a:gd name="connsiteY40" fmla="*/ 22713 h 202338"/>
                <a:gd name="connsiteX41" fmla="*/ 209678 w 618702"/>
                <a:gd name="connsiteY41" fmla="*/ 10184 h 202338"/>
                <a:gd name="connsiteX42" fmla="*/ 209678 w 618702"/>
                <a:gd name="connsiteY42" fmla="*/ 1557 h 202338"/>
                <a:gd name="connsiteX43" fmla="*/ 241461 w 618702"/>
                <a:gd name="connsiteY43" fmla="*/ 2396 h 202338"/>
                <a:gd name="connsiteX44" fmla="*/ 276865 w 618702"/>
                <a:gd name="connsiteY44" fmla="*/ 1557 h 202338"/>
                <a:gd name="connsiteX45" fmla="*/ 276865 w 618702"/>
                <a:gd name="connsiteY45" fmla="*/ 10184 h 202338"/>
                <a:gd name="connsiteX46" fmla="*/ 271008 w 618702"/>
                <a:gd name="connsiteY46" fmla="*/ 10184 h 202338"/>
                <a:gd name="connsiteX47" fmla="*/ 249823 w 618702"/>
                <a:gd name="connsiteY47" fmla="*/ 23262 h 202338"/>
                <a:gd name="connsiteX48" fmla="*/ 249823 w 618702"/>
                <a:gd name="connsiteY48" fmla="*/ 112881 h 202338"/>
                <a:gd name="connsiteX49" fmla="*/ 281606 w 618702"/>
                <a:gd name="connsiteY49" fmla="*/ 112881 h 202338"/>
                <a:gd name="connsiteX50" fmla="*/ 281606 w 618702"/>
                <a:gd name="connsiteY50" fmla="*/ 121516 h 202338"/>
                <a:gd name="connsiteX51" fmla="*/ 248984 w 618702"/>
                <a:gd name="connsiteY51" fmla="*/ 121516 h 202338"/>
                <a:gd name="connsiteX52" fmla="*/ 333472 w 618702"/>
                <a:gd name="connsiteY52" fmla="*/ 112881 h 202338"/>
                <a:gd name="connsiteX53" fmla="*/ 373337 w 618702"/>
                <a:gd name="connsiteY53" fmla="*/ 112881 h 202338"/>
                <a:gd name="connsiteX54" fmla="*/ 373337 w 618702"/>
                <a:gd name="connsiteY54" fmla="*/ 121516 h 202338"/>
                <a:gd name="connsiteX55" fmla="*/ 333472 w 618702"/>
                <a:gd name="connsiteY55" fmla="*/ 121516 h 202338"/>
                <a:gd name="connsiteX56" fmla="*/ 333472 w 618702"/>
                <a:gd name="connsiteY56" fmla="*/ 172725 h 202338"/>
                <a:gd name="connsiteX57" fmla="*/ 326503 w 618702"/>
                <a:gd name="connsiteY57" fmla="*/ 172725 h 202338"/>
                <a:gd name="connsiteX58" fmla="*/ 290539 w 618702"/>
                <a:gd name="connsiteY58" fmla="*/ 119009 h 202338"/>
                <a:gd name="connsiteX59" fmla="*/ 290539 w 618702"/>
                <a:gd name="connsiteY59" fmla="*/ 112881 h 202338"/>
                <a:gd name="connsiteX60" fmla="*/ 314230 w 618702"/>
                <a:gd name="connsiteY60" fmla="*/ 112881 h 202338"/>
                <a:gd name="connsiteX61" fmla="*/ 314230 w 618702"/>
                <a:gd name="connsiteY61" fmla="*/ 36071 h 202338"/>
                <a:gd name="connsiteX62" fmla="*/ 350194 w 618702"/>
                <a:gd name="connsiteY62" fmla="*/ -1507 h 202338"/>
                <a:gd name="connsiteX63" fmla="*/ 377798 w 618702"/>
                <a:gd name="connsiteY63" fmla="*/ 36071 h 202338"/>
                <a:gd name="connsiteX64" fmla="*/ 377798 w 618702"/>
                <a:gd name="connsiteY64" fmla="*/ 51936 h 202338"/>
                <a:gd name="connsiteX65" fmla="*/ 370827 w 618702"/>
                <a:gd name="connsiteY65" fmla="*/ 51936 h 202338"/>
                <a:gd name="connsiteX66" fmla="*/ 370827 w 618702"/>
                <a:gd name="connsiteY66" fmla="*/ 36622 h 202338"/>
                <a:gd name="connsiteX67" fmla="*/ 352145 w 618702"/>
                <a:gd name="connsiteY67" fmla="*/ 5452 h 202338"/>
                <a:gd name="connsiteX68" fmla="*/ 333472 w 618702"/>
                <a:gd name="connsiteY68" fmla="*/ 35514 h 202338"/>
                <a:gd name="connsiteX69" fmla="*/ 333472 w 618702"/>
                <a:gd name="connsiteY69" fmla="*/ 112881 h 202338"/>
                <a:gd name="connsiteX70" fmla="*/ 424647 w 618702"/>
                <a:gd name="connsiteY70" fmla="*/ 71695 h 202338"/>
                <a:gd name="connsiteX71" fmla="*/ 459219 w 618702"/>
                <a:gd name="connsiteY71" fmla="*/ 120118 h 202338"/>
                <a:gd name="connsiteX72" fmla="*/ 490722 w 618702"/>
                <a:gd name="connsiteY72" fmla="*/ 71695 h 202338"/>
                <a:gd name="connsiteX73" fmla="*/ 424647 w 618702"/>
                <a:gd name="connsiteY73" fmla="*/ 71695 h 202338"/>
                <a:gd name="connsiteX74" fmla="*/ 424367 w 618702"/>
                <a:gd name="connsiteY74" fmla="*/ 65846 h 202338"/>
                <a:gd name="connsiteX75" fmla="*/ 502154 w 618702"/>
                <a:gd name="connsiteY75" fmla="*/ 65846 h 202338"/>
                <a:gd name="connsiteX76" fmla="*/ 509115 w 618702"/>
                <a:gd name="connsiteY76" fmla="*/ 71695 h 202338"/>
                <a:gd name="connsiteX77" fmla="*/ 459219 w 618702"/>
                <a:gd name="connsiteY77" fmla="*/ 126240 h 202338"/>
                <a:gd name="connsiteX78" fmla="*/ 401232 w 618702"/>
                <a:gd name="connsiteY78" fmla="*/ 62790 h 202338"/>
                <a:gd name="connsiteX79" fmla="*/ 462561 w 618702"/>
                <a:gd name="connsiteY79" fmla="*/ -1507 h 202338"/>
                <a:gd name="connsiteX80" fmla="*/ 509115 w 618702"/>
                <a:gd name="connsiteY80" fmla="*/ 34674 h 202338"/>
                <a:gd name="connsiteX81" fmla="*/ 505494 w 618702"/>
                <a:gd name="connsiteY81" fmla="*/ 38019 h 202338"/>
                <a:gd name="connsiteX82" fmla="*/ 501875 w 618702"/>
                <a:gd name="connsiteY82" fmla="*/ 34117 h 202338"/>
                <a:gd name="connsiteX83" fmla="*/ 464232 w 618702"/>
                <a:gd name="connsiteY83" fmla="*/ 5452 h 202338"/>
                <a:gd name="connsiteX84" fmla="*/ 432735 w 618702"/>
                <a:gd name="connsiteY84" fmla="*/ 24101 h 202338"/>
                <a:gd name="connsiteX85" fmla="*/ 424367 w 618702"/>
                <a:gd name="connsiteY85" fmla="*/ 65846 h 202338"/>
                <a:gd name="connsiteX86" fmla="*/ 563777 w 618702"/>
                <a:gd name="connsiteY86" fmla="*/ 93960 h 202338"/>
                <a:gd name="connsiteX87" fmla="*/ 563777 w 618702"/>
                <a:gd name="connsiteY87" fmla="*/ 124572 h 202338"/>
                <a:gd name="connsiteX88" fmla="*/ 525032 w 618702"/>
                <a:gd name="connsiteY88" fmla="*/ 121516 h 202338"/>
                <a:gd name="connsiteX89" fmla="*/ 525032 w 618702"/>
                <a:gd name="connsiteY89" fmla="*/ 112881 h 202338"/>
                <a:gd name="connsiteX90" fmla="*/ 546775 w 618702"/>
                <a:gd name="connsiteY90" fmla="*/ 97296 h 202338"/>
                <a:gd name="connsiteX91" fmla="*/ 546775 w 618702"/>
                <a:gd name="connsiteY91" fmla="*/ 22713 h 202338"/>
                <a:gd name="connsiteX92" fmla="*/ 525032 w 618702"/>
                <a:gd name="connsiteY92" fmla="*/ 10184 h 202338"/>
                <a:gd name="connsiteX93" fmla="*/ 525032 w 618702"/>
                <a:gd name="connsiteY93" fmla="*/ 1557 h 202338"/>
                <a:gd name="connsiteX94" fmla="*/ 556806 w 618702"/>
                <a:gd name="connsiteY94" fmla="*/ 2396 h 202338"/>
                <a:gd name="connsiteX95" fmla="*/ 592218 w 618702"/>
                <a:gd name="connsiteY95" fmla="*/ 1557 h 202338"/>
                <a:gd name="connsiteX96" fmla="*/ 592218 w 618702"/>
                <a:gd name="connsiteY96" fmla="*/ 10184 h 202338"/>
                <a:gd name="connsiteX97" fmla="*/ 586357 w 618702"/>
                <a:gd name="connsiteY97" fmla="*/ 10184 h 202338"/>
                <a:gd name="connsiteX98" fmla="*/ 565176 w 618702"/>
                <a:gd name="connsiteY98" fmla="*/ 23262 h 202338"/>
                <a:gd name="connsiteX99" fmla="*/ 565176 w 618702"/>
                <a:gd name="connsiteY99" fmla="*/ 66124 h 202338"/>
                <a:gd name="connsiteX100" fmla="*/ 598071 w 618702"/>
                <a:gd name="connsiteY100" fmla="*/ 118452 h 202338"/>
                <a:gd name="connsiteX101" fmla="*/ 601140 w 618702"/>
                <a:gd name="connsiteY101" fmla="*/ 118172 h 202338"/>
                <a:gd name="connsiteX102" fmla="*/ 594728 w 618702"/>
                <a:gd name="connsiteY102" fmla="*/ 107320 h 202338"/>
                <a:gd name="connsiteX103" fmla="*/ 606710 w 618702"/>
                <a:gd name="connsiteY103" fmla="*/ 95348 h 202338"/>
                <a:gd name="connsiteX104" fmla="*/ 618702 w 618702"/>
                <a:gd name="connsiteY104" fmla="*/ 107597 h 202338"/>
                <a:gd name="connsiteX105" fmla="*/ 598071 w 618702"/>
                <a:gd name="connsiteY105" fmla="*/ 124572 h 202338"/>
                <a:gd name="connsiteX106" fmla="*/ 563777 w 618702"/>
                <a:gd name="connsiteY106" fmla="*/ 93960 h 2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618702" h="202338">
                  <a:moveTo>
                    <a:pt x="102042" y="195268"/>
                  </a:moveTo>
                  <a:cubicBezTo>
                    <a:pt x="100642" y="198883"/>
                    <a:pt x="100083" y="200831"/>
                    <a:pt x="95621" y="200831"/>
                  </a:cubicBezTo>
                  <a:cubicBezTo>
                    <a:pt x="91160" y="200831"/>
                    <a:pt x="90329" y="199163"/>
                    <a:pt x="88930" y="195268"/>
                  </a:cubicBezTo>
                  <a:lnTo>
                    <a:pt x="31225" y="28834"/>
                  </a:lnTo>
                  <a:cubicBezTo>
                    <a:pt x="26204" y="14637"/>
                    <a:pt x="15054" y="10462"/>
                    <a:pt x="0" y="10184"/>
                  </a:cubicBezTo>
                  <a:lnTo>
                    <a:pt x="0" y="1557"/>
                  </a:lnTo>
                  <a:cubicBezTo>
                    <a:pt x="6412" y="1837"/>
                    <a:pt x="18402" y="2396"/>
                    <a:pt x="28435" y="2396"/>
                  </a:cubicBezTo>
                  <a:cubicBezTo>
                    <a:pt x="37083" y="2396"/>
                    <a:pt x="51578" y="1837"/>
                    <a:pt x="60497" y="1557"/>
                  </a:cubicBezTo>
                  <a:lnTo>
                    <a:pt x="60497" y="10184"/>
                  </a:lnTo>
                  <a:cubicBezTo>
                    <a:pt x="46557" y="10184"/>
                    <a:pt x="39585" y="17142"/>
                    <a:pt x="39585" y="24381"/>
                  </a:cubicBezTo>
                  <a:cubicBezTo>
                    <a:pt x="39585" y="25210"/>
                    <a:pt x="39865" y="27995"/>
                    <a:pt x="40145" y="28554"/>
                  </a:cubicBezTo>
                  <a:lnTo>
                    <a:pt x="52966" y="65016"/>
                  </a:lnTo>
                  <a:lnTo>
                    <a:pt x="121834" y="65016"/>
                  </a:lnTo>
                  <a:lnTo>
                    <a:pt x="136606" y="22434"/>
                  </a:lnTo>
                  <a:cubicBezTo>
                    <a:pt x="136886" y="21317"/>
                    <a:pt x="137446" y="19649"/>
                    <a:pt x="137446" y="18530"/>
                  </a:cubicBezTo>
                  <a:cubicBezTo>
                    <a:pt x="137446" y="10184"/>
                    <a:pt x="121834" y="10184"/>
                    <a:pt x="114303" y="10184"/>
                  </a:cubicBezTo>
                  <a:lnTo>
                    <a:pt x="114303" y="1557"/>
                  </a:lnTo>
                  <a:cubicBezTo>
                    <a:pt x="124345" y="2396"/>
                    <a:pt x="143855" y="2396"/>
                    <a:pt x="154448" y="2396"/>
                  </a:cubicBezTo>
                  <a:cubicBezTo>
                    <a:pt x="166438" y="2396"/>
                    <a:pt x="179259" y="2116"/>
                    <a:pt x="190972" y="1557"/>
                  </a:cubicBezTo>
                  <a:lnTo>
                    <a:pt x="190972" y="10184"/>
                  </a:lnTo>
                  <a:lnTo>
                    <a:pt x="185951" y="10184"/>
                  </a:lnTo>
                  <a:cubicBezTo>
                    <a:pt x="169228" y="10184"/>
                    <a:pt x="165319" y="12130"/>
                    <a:pt x="162257" y="21317"/>
                  </a:cubicBezTo>
                  <a:lnTo>
                    <a:pt x="102042" y="195268"/>
                  </a:lnTo>
                  <a:close/>
                  <a:moveTo>
                    <a:pt x="87262" y="164098"/>
                  </a:moveTo>
                  <a:lnTo>
                    <a:pt x="118764" y="73643"/>
                  </a:lnTo>
                  <a:lnTo>
                    <a:pt x="56036" y="73643"/>
                  </a:lnTo>
                  <a:lnTo>
                    <a:pt x="87262" y="164098"/>
                  </a:lnTo>
                  <a:close/>
                  <a:moveTo>
                    <a:pt x="248984" y="121516"/>
                  </a:moveTo>
                  <a:lnTo>
                    <a:pt x="248984" y="153795"/>
                  </a:lnTo>
                  <a:cubicBezTo>
                    <a:pt x="248984" y="178286"/>
                    <a:pt x="262365" y="191646"/>
                    <a:pt x="274638" y="191646"/>
                  </a:cubicBezTo>
                  <a:cubicBezTo>
                    <a:pt x="275465" y="191646"/>
                    <a:pt x="279655" y="191646"/>
                    <a:pt x="283836" y="189699"/>
                  </a:cubicBezTo>
                  <a:cubicBezTo>
                    <a:pt x="280486" y="188590"/>
                    <a:pt x="275465" y="184966"/>
                    <a:pt x="275465" y="178007"/>
                  </a:cubicBezTo>
                  <a:cubicBezTo>
                    <a:pt x="275465" y="171607"/>
                    <a:pt x="279936" y="166046"/>
                    <a:pt x="287459" y="166046"/>
                  </a:cubicBezTo>
                  <a:cubicBezTo>
                    <a:pt x="295547" y="166046"/>
                    <a:pt x="299728" y="171607"/>
                    <a:pt x="299728" y="178286"/>
                  </a:cubicBezTo>
                  <a:cubicBezTo>
                    <a:pt x="299728" y="188590"/>
                    <a:pt x="289408" y="197775"/>
                    <a:pt x="274638" y="197775"/>
                  </a:cubicBezTo>
                  <a:cubicBezTo>
                    <a:pt x="255125" y="197775"/>
                    <a:pt x="231421" y="183019"/>
                    <a:pt x="231421" y="153517"/>
                  </a:cubicBezTo>
                  <a:lnTo>
                    <a:pt x="231421" y="121516"/>
                  </a:lnTo>
                  <a:lnTo>
                    <a:pt x="209398" y="121516"/>
                  </a:lnTo>
                  <a:lnTo>
                    <a:pt x="209398" y="112881"/>
                  </a:lnTo>
                  <a:lnTo>
                    <a:pt x="231421" y="112881"/>
                  </a:lnTo>
                  <a:lnTo>
                    <a:pt x="231421" y="22713"/>
                  </a:lnTo>
                  <a:cubicBezTo>
                    <a:pt x="231421" y="10184"/>
                    <a:pt x="228352" y="10184"/>
                    <a:pt x="209678" y="10184"/>
                  </a:cubicBezTo>
                  <a:lnTo>
                    <a:pt x="209678" y="1557"/>
                  </a:lnTo>
                  <a:cubicBezTo>
                    <a:pt x="220551" y="1837"/>
                    <a:pt x="233652" y="2396"/>
                    <a:pt x="241461" y="2396"/>
                  </a:cubicBezTo>
                  <a:cubicBezTo>
                    <a:pt x="252614" y="2396"/>
                    <a:pt x="265715" y="2396"/>
                    <a:pt x="276865" y="1557"/>
                  </a:cubicBezTo>
                  <a:lnTo>
                    <a:pt x="276865" y="10184"/>
                  </a:lnTo>
                  <a:lnTo>
                    <a:pt x="271008" y="10184"/>
                  </a:lnTo>
                  <a:cubicBezTo>
                    <a:pt x="250383" y="10184"/>
                    <a:pt x="249823" y="13249"/>
                    <a:pt x="249823" y="23262"/>
                  </a:cubicBezTo>
                  <a:lnTo>
                    <a:pt x="249823" y="112881"/>
                  </a:lnTo>
                  <a:lnTo>
                    <a:pt x="281606" y="112881"/>
                  </a:lnTo>
                  <a:lnTo>
                    <a:pt x="281606" y="121516"/>
                  </a:lnTo>
                  <a:lnTo>
                    <a:pt x="248984" y="121516"/>
                  </a:lnTo>
                  <a:close/>
                  <a:moveTo>
                    <a:pt x="333472" y="112881"/>
                  </a:moveTo>
                  <a:lnTo>
                    <a:pt x="373337" y="112881"/>
                  </a:lnTo>
                  <a:lnTo>
                    <a:pt x="373337" y="121516"/>
                  </a:lnTo>
                  <a:lnTo>
                    <a:pt x="333472" y="121516"/>
                  </a:lnTo>
                  <a:lnTo>
                    <a:pt x="333472" y="172725"/>
                  </a:lnTo>
                  <a:lnTo>
                    <a:pt x="326503" y="172725"/>
                  </a:lnTo>
                  <a:cubicBezTo>
                    <a:pt x="326224" y="149901"/>
                    <a:pt x="317853" y="120118"/>
                    <a:pt x="290539" y="119009"/>
                  </a:cubicBezTo>
                  <a:lnTo>
                    <a:pt x="290539" y="112881"/>
                  </a:lnTo>
                  <a:lnTo>
                    <a:pt x="314230" y="112881"/>
                  </a:lnTo>
                  <a:lnTo>
                    <a:pt x="314230" y="36071"/>
                  </a:lnTo>
                  <a:cubicBezTo>
                    <a:pt x="314230" y="1837"/>
                    <a:pt x="340164" y="-1507"/>
                    <a:pt x="350194" y="-1507"/>
                  </a:cubicBezTo>
                  <a:cubicBezTo>
                    <a:pt x="369987" y="-1507"/>
                    <a:pt x="377798" y="18261"/>
                    <a:pt x="377798" y="36071"/>
                  </a:cubicBezTo>
                  <a:lnTo>
                    <a:pt x="377798" y="51936"/>
                  </a:lnTo>
                  <a:lnTo>
                    <a:pt x="370827" y="51936"/>
                  </a:lnTo>
                  <a:lnTo>
                    <a:pt x="370827" y="36622"/>
                  </a:lnTo>
                  <a:cubicBezTo>
                    <a:pt x="370827" y="16034"/>
                    <a:pt x="362467" y="5452"/>
                    <a:pt x="352145" y="5452"/>
                  </a:cubicBezTo>
                  <a:cubicBezTo>
                    <a:pt x="333472" y="5452"/>
                    <a:pt x="333472" y="30781"/>
                    <a:pt x="333472" y="35514"/>
                  </a:cubicBezTo>
                  <a:lnTo>
                    <a:pt x="333472" y="112881"/>
                  </a:lnTo>
                  <a:close/>
                  <a:moveTo>
                    <a:pt x="424647" y="71695"/>
                  </a:moveTo>
                  <a:cubicBezTo>
                    <a:pt x="426317" y="113160"/>
                    <a:pt x="449737" y="120118"/>
                    <a:pt x="459219" y="120118"/>
                  </a:cubicBezTo>
                  <a:cubicBezTo>
                    <a:pt x="487932" y="120118"/>
                    <a:pt x="490722" y="82548"/>
                    <a:pt x="490722" y="71695"/>
                  </a:cubicBezTo>
                  <a:lnTo>
                    <a:pt x="424647" y="71695"/>
                  </a:lnTo>
                  <a:close/>
                  <a:moveTo>
                    <a:pt x="424367" y="65846"/>
                  </a:moveTo>
                  <a:lnTo>
                    <a:pt x="502154" y="65846"/>
                  </a:lnTo>
                  <a:cubicBezTo>
                    <a:pt x="508284" y="65846"/>
                    <a:pt x="509115" y="65846"/>
                    <a:pt x="509115" y="71695"/>
                  </a:cubicBezTo>
                  <a:cubicBezTo>
                    <a:pt x="509115" y="99243"/>
                    <a:pt x="494063" y="126240"/>
                    <a:pt x="459219" y="126240"/>
                  </a:cubicBezTo>
                  <a:cubicBezTo>
                    <a:pt x="426877" y="126240"/>
                    <a:pt x="401232" y="97575"/>
                    <a:pt x="401232" y="62790"/>
                  </a:cubicBezTo>
                  <a:cubicBezTo>
                    <a:pt x="401232" y="25490"/>
                    <a:pt x="430496" y="-1507"/>
                    <a:pt x="462561" y="-1507"/>
                  </a:cubicBezTo>
                  <a:cubicBezTo>
                    <a:pt x="496575" y="-1507"/>
                    <a:pt x="509115" y="29393"/>
                    <a:pt x="509115" y="34674"/>
                  </a:cubicBezTo>
                  <a:cubicBezTo>
                    <a:pt x="509115" y="37461"/>
                    <a:pt x="506884" y="38019"/>
                    <a:pt x="505494" y="38019"/>
                  </a:cubicBezTo>
                  <a:cubicBezTo>
                    <a:pt x="502983" y="38019"/>
                    <a:pt x="502423" y="36342"/>
                    <a:pt x="501875" y="34117"/>
                  </a:cubicBezTo>
                  <a:cubicBezTo>
                    <a:pt x="492113" y="5452"/>
                    <a:pt x="467019" y="5452"/>
                    <a:pt x="464232" y="5452"/>
                  </a:cubicBezTo>
                  <a:cubicBezTo>
                    <a:pt x="450297" y="5452"/>
                    <a:pt x="439147" y="13806"/>
                    <a:pt x="432735" y="24101"/>
                  </a:cubicBezTo>
                  <a:cubicBezTo>
                    <a:pt x="424367" y="37461"/>
                    <a:pt x="424367" y="55831"/>
                    <a:pt x="424367" y="65846"/>
                  </a:cubicBezTo>
                  <a:close/>
                  <a:moveTo>
                    <a:pt x="563777" y="93960"/>
                  </a:moveTo>
                  <a:lnTo>
                    <a:pt x="563777" y="124572"/>
                  </a:lnTo>
                  <a:lnTo>
                    <a:pt x="525032" y="121516"/>
                  </a:lnTo>
                  <a:lnTo>
                    <a:pt x="525032" y="112881"/>
                  </a:lnTo>
                  <a:cubicBezTo>
                    <a:pt x="544545" y="112881"/>
                    <a:pt x="546775" y="110933"/>
                    <a:pt x="546775" y="97296"/>
                  </a:cubicBezTo>
                  <a:lnTo>
                    <a:pt x="546775" y="22713"/>
                  </a:lnTo>
                  <a:cubicBezTo>
                    <a:pt x="546775" y="10184"/>
                    <a:pt x="543705" y="10184"/>
                    <a:pt x="525032" y="10184"/>
                  </a:cubicBezTo>
                  <a:lnTo>
                    <a:pt x="525032" y="1557"/>
                  </a:lnTo>
                  <a:cubicBezTo>
                    <a:pt x="535902" y="1837"/>
                    <a:pt x="549003" y="2396"/>
                    <a:pt x="556806" y="2396"/>
                  </a:cubicBezTo>
                  <a:cubicBezTo>
                    <a:pt x="567956" y="2396"/>
                    <a:pt x="581068" y="2396"/>
                    <a:pt x="592218" y="1557"/>
                  </a:cubicBezTo>
                  <a:lnTo>
                    <a:pt x="592218" y="10184"/>
                  </a:lnTo>
                  <a:lnTo>
                    <a:pt x="586357" y="10184"/>
                  </a:lnTo>
                  <a:cubicBezTo>
                    <a:pt x="565726" y="10184"/>
                    <a:pt x="565176" y="13249"/>
                    <a:pt x="565176" y="23262"/>
                  </a:cubicBezTo>
                  <a:lnTo>
                    <a:pt x="565176" y="66124"/>
                  </a:lnTo>
                  <a:cubicBezTo>
                    <a:pt x="565176" y="93680"/>
                    <a:pt x="576878" y="118452"/>
                    <a:pt x="598071" y="118452"/>
                  </a:cubicBezTo>
                  <a:cubicBezTo>
                    <a:pt x="600021" y="118452"/>
                    <a:pt x="600581" y="118452"/>
                    <a:pt x="601140" y="118172"/>
                  </a:cubicBezTo>
                  <a:cubicBezTo>
                    <a:pt x="600301" y="117893"/>
                    <a:pt x="594728" y="114557"/>
                    <a:pt x="594728" y="107320"/>
                  </a:cubicBezTo>
                  <a:cubicBezTo>
                    <a:pt x="594728" y="99523"/>
                    <a:pt x="600581" y="95348"/>
                    <a:pt x="606710" y="95348"/>
                  </a:cubicBezTo>
                  <a:cubicBezTo>
                    <a:pt x="611731" y="95348"/>
                    <a:pt x="618702" y="98692"/>
                    <a:pt x="618702" y="107597"/>
                  </a:cubicBezTo>
                  <a:cubicBezTo>
                    <a:pt x="618702" y="116504"/>
                    <a:pt x="610060" y="124572"/>
                    <a:pt x="598071" y="124572"/>
                  </a:cubicBezTo>
                  <a:cubicBezTo>
                    <a:pt x="577718" y="124572"/>
                    <a:pt x="567684" y="105921"/>
                    <a:pt x="563777" y="9396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7" name="Freeform: Shape 2386">
              <a:extLst>
                <a:ext uri="{FF2B5EF4-FFF2-40B4-BE49-F238E27FC236}">
                  <a16:creationId xmlns:a16="http://schemas.microsoft.com/office/drawing/2014/main" id="{D6A1F0F3-BD5B-4E75-BA29-21FFB4F96947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 flipV="1">
              <a:off x="8371175" y="-19128267"/>
              <a:ext cx="456703" cy="127747"/>
            </a:xfrm>
            <a:custGeom>
              <a:avLst/>
              <a:gdLst>
                <a:gd name="connsiteX0" fmla="*/ 38743 w 456703"/>
                <a:gd name="connsiteY0" fmla="*/ 93963 h 127747"/>
                <a:gd name="connsiteX1" fmla="*/ 38743 w 456703"/>
                <a:gd name="connsiteY1" fmla="*/ 124575 h 127747"/>
                <a:gd name="connsiteX2" fmla="*/ 0 w 456703"/>
                <a:gd name="connsiteY2" fmla="*/ 121519 h 127747"/>
                <a:gd name="connsiteX3" fmla="*/ 0 w 456703"/>
                <a:gd name="connsiteY3" fmla="*/ 112883 h 127747"/>
                <a:gd name="connsiteX4" fmla="*/ 21740 w 456703"/>
                <a:gd name="connsiteY4" fmla="*/ 97298 h 127747"/>
                <a:gd name="connsiteX5" fmla="*/ 21740 w 456703"/>
                <a:gd name="connsiteY5" fmla="*/ 22716 h 127747"/>
                <a:gd name="connsiteX6" fmla="*/ 0 w 456703"/>
                <a:gd name="connsiteY6" fmla="*/ 10187 h 127747"/>
                <a:gd name="connsiteX7" fmla="*/ 0 w 456703"/>
                <a:gd name="connsiteY7" fmla="*/ 1560 h 127747"/>
                <a:gd name="connsiteX8" fmla="*/ 31774 w 456703"/>
                <a:gd name="connsiteY8" fmla="*/ 2399 h 127747"/>
                <a:gd name="connsiteX9" fmla="*/ 67187 w 456703"/>
                <a:gd name="connsiteY9" fmla="*/ 1560 h 127747"/>
                <a:gd name="connsiteX10" fmla="*/ 67187 w 456703"/>
                <a:gd name="connsiteY10" fmla="*/ 10187 h 127747"/>
                <a:gd name="connsiteX11" fmla="*/ 61326 w 456703"/>
                <a:gd name="connsiteY11" fmla="*/ 10187 h 127747"/>
                <a:gd name="connsiteX12" fmla="*/ 40142 w 456703"/>
                <a:gd name="connsiteY12" fmla="*/ 23265 h 127747"/>
                <a:gd name="connsiteX13" fmla="*/ 40142 w 456703"/>
                <a:gd name="connsiteY13" fmla="*/ 66127 h 127747"/>
                <a:gd name="connsiteX14" fmla="*/ 73039 w 456703"/>
                <a:gd name="connsiteY14" fmla="*/ 118455 h 127747"/>
                <a:gd name="connsiteX15" fmla="*/ 76106 w 456703"/>
                <a:gd name="connsiteY15" fmla="*/ 118175 h 127747"/>
                <a:gd name="connsiteX16" fmla="*/ 69697 w 456703"/>
                <a:gd name="connsiteY16" fmla="*/ 107322 h 127747"/>
                <a:gd name="connsiteX17" fmla="*/ 81678 w 456703"/>
                <a:gd name="connsiteY17" fmla="*/ 95351 h 127747"/>
                <a:gd name="connsiteX18" fmla="*/ 93668 w 456703"/>
                <a:gd name="connsiteY18" fmla="*/ 107600 h 127747"/>
                <a:gd name="connsiteX19" fmla="*/ 73039 w 456703"/>
                <a:gd name="connsiteY19" fmla="*/ 124575 h 127747"/>
                <a:gd name="connsiteX20" fmla="*/ 38743 w 456703"/>
                <a:gd name="connsiteY20" fmla="*/ 93963 h 127747"/>
                <a:gd name="connsiteX21" fmla="*/ 132431 w 456703"/>
                <a:gd name="connsiteY21" fmla="*/ 71698 h 127747"/>
                <a:gd name="connsiteX22" fmla="*/ 167006 w 456703"/>
                <a:gd name="connsiteY22" fmla="*/ 120121 h 127747"/>
                <a:gd name="connsiteX23" fmla="*/ 198509 w 456703"/>
                <a:gd name="connsiteY23" fmla="*/ 71698 h 127747"/>
                <a:gd name="connsiteX24" fmla="*/ 132431 w 456703"/>
                <a:gd name="connsiteY24" fmla="*/ 71698 h 127747"/>
                <a:gd name="connsiteX25" fmla="*/ 132151 w 456703"/>
                <a:gd name="connsiteY25" fmla="*/ 65849 h 127747"/>
                <a:gd name="connsiteX26" fmla="*/ 209939 w 456703"/>
                <a:gd name="connsiteY26" fmla="*/ 65849 h 127747"/>
                <a:gd name="connsiteX27" fmla="*/ 216902 w 456703"/>
                <a:gd name="connsiteY27" fmla="*/ 71698 h 127747"/>
                <a:gd name="connsiteX28" fmla="*/ 167006 w 456703"/>
                <a:gd name="connsiteY28" fmla="*/ 126243 h 127747"/>
                <a:gd name="connsiteX29" fmla="*/ 109019 w 456703"/>
                <a:gd name="connsiteY29" fmla="*/ 62793 h 127747"/>
                <a:gd name="connsiteX30" fmla="*/ 170345 w 456703"/>
                <a:gd name="connsiteY30" fmla="*/ -1505 h 127747"/>
                <a:gd name="connsiteX31" fmla="*/ 216902 w 456703"/>
                <a:gd name="connsiteY31" fmla="*/ 34677 h 127747"/>
                <a:gd name="connsiteX32" fmla="*/ 213281 w 456703"/>
                <a:gd name="connsiteY32" fmla="*/ 38021 h 127747"/>
                <a:gd name="connsiteX33" fmla="*/ 209659 w 456703"/>
                <a:gd name="connsiteY33" fmla="*/ 34120 h 127747"/>
                <a:gd name="connsiteX34" fmla="*/ 172016 w 456703"/>
                <a:gd name="connsiteY34" fmla="*/ 5455 h 127747"/>
                <a:gd name="connsiteX35" fmla="*/ 140522 w 456703"/>
                <a:gd name="connsiteY35" fmla="*/ 24104 h 127747"/>
                <a:gd name="connsiteX36" fmla="*/ 132151 w 456703"/>
                <a:gd name="connsiteY36" fmla="*/ 65849 h 127747"/>
                <a:gd name="connsiteX37" fmla="*/ 255670 w 456703"/>
                <a:gd name="connsiteY37" fmla="*/ 97298 h 127747"/>
                <a:gd name="connsiteX38" fmla="*/ 255670 w 456703"/>
                <a:gd name="connsiteY38" fmla="*/ 22716 h 127747"/>
                <a:gd name="connsiteX39" fmla="*/ 233927 w 456703"/>
                <a:gd name="connsiteY39" fmla="*/ 10187 h 127747"/>
                <a:gd name="connsiteX40" fmla="*/ 233927 w 456703"/>
                <a:gd name="connsiteY40" fmla="*/ 1560 h 127747"/>
                <a:gd name="connsiteX41" fmla="*/ 265432 w 456703"/>
                <a:gd name="connsiteY41" fmla="*/ 2399 h 127747"/>
                <a:gd name="connsiteX42" fmla="*/ 296655 w 456703"/>
                <a:gd name="connsiteY42" fmla="*/ 1560 h 127747"/>
                <a:gd name="connsiteX43" fmla="*/ 296655 w 456703"/>
                <a:gd name="connsiteY43" fmla="*/ 10187 h 127747"/>
                <a:gd name="connsiteX44" fmla="*/ 274911 w 456703"/>
                <a:gd name="connsiteY44" fmla="*/ 22716 h 127747"/>
                <a:gd name="connsiteX45" fmla="*/ 274911 w 456703"/>
                <a:gd name="connsiteY45" fmla="*/ 73925 h 127747"/>
                <a:gd name="connsiteX46" fmla="*/ 312546 w 456703"/>
                <a:gd name="connsiteY46" fmla="*/ 118455 h 127747"/>
                <a:gd name="connsiteX47" fmla="*/ 333178 w 456703"/>
                <a:gd name="connsiteY47" fmla="*/ 87563 h 127747"/>
                <a:gd name="connsiteX48" fmla="*/ 333178 w 456703"/>
                <a:gd name="connsiteY48" fmla="*/ 22716 h 127747"/>
                <a:gd name="connsiteX49" fmla="*/ 311435 w 456703"/>
                <a:gd name="connsiteY49" fmla="*/ 10187 h 127747"/>
                <a:gd name="connsiteX50" fmla="*/ 311435 w 456703"/>
                <a:gd name="connsiteY50" fmla="*/ 1560 h 127747"/>
                <a:gd name="connsiteX51" fmla="*/ 342937 w 456703"/>
                <a:gd name="connsiteY51" fmla="*/ 2399 h 127747"/>
                <a:gd name="connsiteX52" fmla="*/ 374163 w 456703"/>
                <a:gd name="connsiteY52" fmla="*/ 1560 h 127747"/>
                <a:gd name="connsiteX53" fmla="*/ 374163 w 456703"/>
                <a:gd name="connsiteY53" fmla="*/ 10187 h 127747"/>
                <a:gd name="connsiteX54" fmla="*/ 352411 w 456703"/>
                <a:gd name="connsiteY54" fmla="*/ 18533 h 127747"/>
                <a:gd name="connsiteX55" fmla="*/ 352411 w 456703"/>
                <a:gd name="connsiteY55" fmla="*/ 71698 h 127747"/>
                <a:gd name="connsiteX56" fmla="*/ 343768 w 456703"/>
                <a:gd name="connsiteY56" fmla="*/ 114280 h 127747"/>
                <a:gd name="connsiteX57" fmla="*/ 314497 w 456703"/>
                <a:gd name="connsiteY57" fmla="*/ 124575 h 127747"/>
                <a:gd name="connsiteX58" fmla="*/ 273241 w 456703"/>
                <a:gd name="connsiteY58" fmla="*/ 95351 h 127747"/>
                <a:gd name="connsiteX59" fmla="*/ 273241 w 456703"/>
                <a:gd name="connsiteY59" fmla="*/ 124575 h 127747"/>
                <a:gd name="connsiteX60" fmla="*/ 233927 w 456703"/>
                <a:gd name="connsiteY60" fmla="*/ 121519 h 127747"/>
                <a:gd name="connsiteX61" fmla="*/ 233927 w 456703"/>
                <a:gd name="connsiteY61" fmla="*/ 112883 h 127747"/>
                <a:gd name="connsiteX62" fmla="*/ 255670 w 456703"/>
                <a:gd name="connsiteY62" fmla="*/ 97298 h 127747"/>
                <a:gd name="connsiteX63" fmla="*/ 456704 w 456703"/>
                <a:gd name="connsiteY63" fmla="*/ 53606 h 127747"/>
                <a:gd name="connsiteX64" fmla="*/ 456704 w 456703"/>
                <a:gd name="connsiteY64" fmla="*/ 69751 h 127747"/>
                <a:gd name="connsiteX65" fmla="*/ 382825 w 456703"/>
                <a:gd name="connsiteY65" fmla="*/ 69751 h 127747"/>
                <a:gd name="connsiteX66" fmla="*/ 382825 w 456703"/>
                <a:gd name="connsiteY66" fmla="*/ 53606 h 127747"/>
                <a:gd name="connsiteX67" fmla="*/ 456704 w 456703"/>
                <a:gd name="connsiteY67" fmla="*/ 53606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56703" h="127747">
                  <a:moveTo>
                    <a:pt x="38743" y="93963"/>
                  </a:moveTo>
                  <a:lnTo>
                    <a:pt x="38743" y="124575"/>
                  </a:lnTo>
                  <a:lnTo>
                    <a:pt x="0" y="121519"/>
                  </a:lnTo>
                  <a:lnTo>
                    <a:pt x="0" y="112883"/>
                  </a:lnTo>
                  <a:cubicBezTo>
                    <a:pt x="19513" y="112883"/>
                    <a:pt x="21740" y="110936"/>
                    <a:pt x="21740" y="97298"/>
                  </a:cubicBezTo>
                  <a:lnTo>
                    <a:pt x="21740" y="22716"/>
                  </a:lnTo>
                  <a:cubicBezTo>
                    <a:pt x="21740" y="10187"/>
                    <a:pt x="18673" y="10187"/>
                    <a:pt x="0" y="10187"/>
                  </a:cubicBezTo>
                  <a:lnTo>
                    <a:pt x="0" y="1560"/>
                  </a:lnTo>
                  <a:cubicBezTo>
                    <a:pt x="10870" y="1839"/>
                    <a:pt x="23971" y="2399"/>
                    <a:pt x="31774" y="2399"/>
                  </a:cubicBezTo>
                  <a:cubicBezTo>
                    <a:pt x="42924" y="2399"/>
                    <a:pt x="56036" y="2399"/>
                    <a:pt x="67187" y="1560"/>
                  </a:cubicBezTo>
                  <a:lnTo>
                    <a:pt x="67187" y="10187"/>
                  </a:lnTo>
                  <a:lnTo>
                    <a:pt x="61326" y="10187"/>
                  </a:lnTo>
                  <a:cubicBezTo>
                    <a:pt x="40694" y="10187"/>
                    <a:pt x="40142" y="13251"/>
                    <a:pt x="40142" y="23265"/>
                  </a:cubicBezTo>
                  <a:lnTo>
                    <a:pt x="40142" y="66127"/>
                  </a:lnTo>
                  <a:cubicBezTo>
                    <a:pt x="40142" y="93683"/>
                    <a:pt x="51847" y="118455"/>
                    <a:pt x="73039" y="118455"/>
                  </a:cubicBezTo>
                  <a:cubicBezTo>
                    <a:pt x="74986" y="118455"/>
                    <a:pt x="75547" y="118455"/>
                    <a:pt x="76106" y="118175"/>
                  </a:cubicBezTo>
                  <a:cubicBezTo>
                    <a:pt x="75266" y="117895"/>
                    <a:pt x="69697" y="114560"/>
                    <a:pt x="69697" y="107322"/>
                  </a:cubicBezTo>
                  <a:cubicBezTo>
                    <a:pt x="69697" y="99525"/>
                    <a:pt x="75547" y="95351"/>
                    <a:pt x="81678" y="95351"/>
                  </a:cubicBezTo>
                  <a:cubicBezTo>
                    <a:pt x="86699" y="95351"/>
                    <a:pt x="93668" y="98695"/>
                    <a:pt x="93668" y="107600"/>
                  </a:cubicBezTo>
                  <a:cubicBezTo>
                    <a:pt x="93668" y="116507"/>
                    <a:pt x="85028" y="124575"/>
                    <a:pt x="73039" y="124575"/>
                  </a:cubicBezTo>
                  <a:cubicBezTo>
                    <a:pt x="52686" y="124575"/>
                    <a:pt x="42652" y="105924"/>
                    <a:pt x="38743" y="93963"/>
                  </a:cubicBezTo>
                  <a:close/>
                  <a:moveTo>
                    <a:pt x="132431" y="71698"/>
                  </a:moveTo>
                  <a:cubicBezTo>
                    <a:pt x="134102" y="113163"/>
                    <a:pt x="157524" y="120121"/>
                    <a:pt x="167006" y="120121"/>
                  </a:cubicBezTo>
                  <a:cubicBezTo>
                    <a:pt x="195718" y="120121"/>
                    <a:pt x="198509" y="82551"/>
                    <a:pt x="198509" y="71698"/>
                  </a:cubicBezTo>
                  <a:lnTo>
                    <a:pt x="132431" y="71698"/>
                  </a:lnTo>
                  <a:close/>
                  <a:moveTo>
                    <a:pt x="132151" y="65849"/>
                  </a:moveTo>
                  <a:lnTo>
                    <a:pt x="209939" y="65849"/>
                  </a:lnTo>
                  <a:cubicBezTo>
                    <a:pt x="216071" y="65849"/>
                    <a:pt x="216902" y="65849"/>
                    <a:pt x="216902" y="71698"/>
                  </a:cubicBezTo>
                  <a:cubicBezTo>
                    <a:pt x="216902" y="99246"/>
                    <a:pt x="201850" y="126243"/>
                    <a:pt x="167006" y="126243"/>
                  </a:cubicBezTo>
                  <a:cubicBezTo>
                    <a:pt x="134661" y="126243"/>
                    <a:pt x="109019" y="97578"/>
                    <a:pt x="109019" y="62793"/>
                  </a:cubicBezTo>
                  <a:cubicBezTo>
                    <a:pt x="109019" y="25492"/>
                    <a:pt x="138282" y="-1505"/>
                    <a:pt x="170345" y="-1505"/>
                  </a:cubicBezTo>
                  <a:cubicBezTo>
                    <a:pt x="204358" y="-1505"/>
                    <a:pt x="216902" y="29396"/>
                    <a:pt x="216902" y="34677"/>
                  </a:cubicBezTo>
                  <a:cubicBezTo>
                    <a:pt x="216902" y="37464"/>
                    <a:pt x="214671" y="38021"/>
                    <a:pt x="213281" y="38021"/>
                  </a:cubicBezTo>
                  <a:cubicBezTo>
                    <a:pt x="210770" y="38021"/>
                    <a:pt x="210210" y="36345"/>
                    <a:pt x="209659" y="34120"/>
                  </a:cubicBezTo>
                  <a:cubicBezTo>
                    <a:pt x="199899" y="5455"/>
                    <a:pt x="174807" y="5455"/>
                    <a:pt x="172016" y="5455"/>
                  </a:cubicBezTo>
                  <a:cubicBezTo>
                    <a:pt x="158084" y="5455"/>
                    <a:pt x="146934" y="13809"/>
                    <a:pt x="140522" y="24104"/>
                  </a:cubicBezTo>
                  <a:cubicBezTo>
                    <a:pt x="132151" y="37464"/>
                    <a:pt x="132151" y="55833"/>
                    <a:pt x="132151" y="65849"/>
                  </a:cubicBezTo>
                  <a:close/>
                  <a:moveTo>
                    <a:pt x="255670" y="97298"/>
                  </a:moveTo>
                  <a:lnTo>
                    <a:pt x="255670" y="22716"/>
                  </a:lnTo>
                  <a:cubicBezTo>
                    <a:pt x="255670" y="10187"/>
                    <a:pt x="252608" y="10187"/>
                    <a:pt x="233927" y="10187"/>
                  </a:cubicBezTo>
                  <a:lnTo>
                    <a:pt x="233927" y="1560"/>
                  </a:lnTo>
                  <a:cubicBezTo>
                    <a:pt x="243689" y="1839"/>
                    <a:pt x="257901" y="2399"/>
                    <a:pt x="265432" y="2399"/>
                  </a:cubicBezTo>
                  <a:cubicBezTo>
                    <a:pt x="272681" y="2399"/>
                    <a:pt x="287173" y="1839"/>
                    <a:pt x="296655" y="1560"/>
                  </a:cubicBezTo>
                  <a:lnTo>
                    <a:pt x="296655" y="10187"/>
                  </a:lnTo>
                  <a:cubicBezTo>
                    <a:pt x="277973" y="10187"/>
                    <a:pt x="274911" y="10187"/>
                    <a:pt x="274911" y="22716"/>
                  </a:cubicBezTo>
                  <a:lnTo>
                    <a:pt x="274911" y="73925"/>
                  </a:lnTo>
                  <a:cubicBezTo>
                    <a:pt x="274911" y="102868"/>
                    <a:pt x="294704" y="118455"/>
                    <a:pt x="312546" y="118455"/>
                  </a:cubicBezTo>
                  <a:cubicBezTo>
                    <a:pt x="330108" y="118455"/>
                    <a:pt x="333178" y="103427"/>
                    <a:pt x="333178" y="87563"/>
                  </a:cubicBezTo>
                  <a:lnTo>
                    <a:pt x="333178" y="22716"/>
                  </a:lnTo>
                  <a:cubicBezTo>
                    <a:pt x="333178" y="10187"/>
                    <a:pt x="330108" y="10187"/>
                    <a:pt x="311435" y="10187"/>
                  </a:cubicBezTo>
                  <a:lnTo>
                    <a:pt x="311435" y="1560"/>
                  </a:lnTo>
                  <a:cubicBezTo>
                    <a:pt x="321186" y="1839"/>
                    <a:pt x="335408" y="2399"/>
                    <a:pt x="342937" y="2399"/>
                  </a:cubicBezTo>
                  <a:cubicBezTo>
                    <a:pt x="350180" y="2399"/>
                    <a:pt x="364680" y="1839"/>
                    <a:pt x="374163" y="1560"/>
                  </a:cubicBezTo>
                  <a:lnTo>
                    <a:pt x="374163" y="10187"/>
                  </a:lnTo>
                  <a:cubicBezTo>
                    <a:pt x="359660" y="10187"/>
                    <a:pt x="352691" y="10187"/>
                    <a:pt x="352411" y="18533"/>
                  </a:cubicBezTo>
                  <a:lnTo>
                    <a:pt x="352411" y="71698"/>
                  </a:lnTo>
                  <a:cubicBezTo>
                    <a:pt x="352411" y="95630"/>
                    <a:pt x="352411" y="104256"/>
                    <a:pt x="343768" y="114280"/>
                  </a:cubicBezTo>
                  <a:cubicBezTo>
                    <a:pt x="339867" y="119012"/>
                    <a:pt x="330668" y="124575"/>
                    <a:pt x="314497" y="124575"/>
                  </a:cubicBezTo>
                  <a:cubicBezTo>
                    <a:pt x="294144" y="124575"/>
                    <a:pt x="281044" y="112604"/>
                    <a:pt x="273241" y="95351"/>
                  </a:cubicBezTo>
                  <a:lnTo>
                    <a:pt x="273241" y="124575"/>
                  </a:lnTo>
                  <a:lnTo>
                    <a:pt x="233927" y="121519"/>
                  </a:lnTo>
                  <a:lnTo>
                    <a:pt x="233927" y="112883"/>
                  </a:lnTo>
                  <a:cubicBezTo>
                    <a:pt x="253440" y="112883"/>
                    <a:pt x="255670" y="110936"/>
                    <a:pt x="255670" y="97298"/>
                  </a:cubicBezTo>
                  <a:close/>
                  <a:moveTo>
                    <a:pt x="456704" y="53606"/>
                  </a:moveTo>
                  <a:lnTo>
                    <a:pt x="456704" y="69751"/>
                  </a:lnTo>
                  <a:lnTo>
                    <a:pt x="382825" y="69751"/>
                  </a:lnTo>
                  <a:lnTo>
                    <a:pt x="382825" y="53606"/>
                  </a:lnTo>
                  <a:lnTo>
                    <a:pt x="456704" y="5360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8" name="Freeform: Shape 2387">
              <a:extLst>
                <a:ext uri="{FF2B5EF4-FFF2-40B4-BE49-F238E27FC236}">
                  <a16:creationId xmlns:a16="http://schemas.microsoft.com/office/drawing/2014/main" id="{60CA50BE-F317-1E0D-2CD1-6AC21CEDE7A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 flipV="1">
              <a:off x="1290760" y="-18862716"/>
              <a:ext cx="534487" cy="196217"/>
            </a:xfrm>
            <a:custGeom>
              <a:avLst/>
              <a:gdLst>
                <a:gd name="connsiteX0" fmla="*/ 96460 w 534487"/>
                <a:gd name="connsiteY0" fmla="*/ 16887 h 196217"/>
                <a:gd name="connsiteX1" fmla="*/ 96460 w 534487"/>
                <a:gd name="connsiteY1" fmla="*/ -1483 h 196217"/>
                <a:gd name="connsiteX2" fmla="*/ 137444 w 534487"/>
                <a:gd name="connsiteY2" fmla="*/ 1581 h 196217"/>
                <a:gd name="connsiteX3" fmla="*/ 137444 w 534487"/>
                <a:gd name="connsiteY3" fmla="*/ 10207 h 196217"/>
                <a:gd name="connsiteX4" fmla="*/ 115693 w 534487"/>
                <a:gd name="connsiteY4" fmla="*/ 25793 h 196217"/>
                <a:gd name="connsiteX5" fmla="*/ 115693 w 534487"/>
                <a:gd name="connsiteY5" fmla="*/ 194735 h 196217"/>
                <a:gd name="connsiteX6" fmla="*/ 75548 w 534487"/>
                <a:gd name="connsiteY6" fmla="*/ 191668 h 196217"/>
                <a:gd name="connsiteX7" fmla="*/ 75548 w 534487"/>
                <a:gd name="connsiteY7" fmla="*/ 183043 h 196217"/>
                <a:gd name="connsiteX8" fmla="*/ 97291 w 534487"/>
                <a:gd name="connsiteY8" fmla="*/ 167458 h 196217"/>
                <a:gd name="connsiteX9" fmla="*/ 97291 w 534487"/>
                <a:gd name="connsiteY9" fmla="*/ 107342 h 196217"/>
                <a:gd name="connsiteX10" fmla="*/ 62167 w 534487"/>
                <a:gd name="connsiteY10" fmla="*/ 124596 h 196217"/>
                <a:gd name="connsiteX11" fmla="*/ 0 w 534487"/>
                <a:gd name="connsiteY11" fmla="*/ 61416 h 196217"/>
                <a:gd name="connsiteX12" fmla="*/ 59097 w 534487"/>
                <a:gd name="connsiteY12" fmla="*/ -1483 h 196217"/>
                <a:gd name="connsiteX13" fmla="*/ 96460 w 534487"/>
                <a:gd name="connsiteY13" fmla="*/ 16887 h 196217"/>
                <a:gd name="connsiteX14" fmla="*/ 96460 w 534487"/>
                <a:gd name="connsiteY14" fmla="*/ 91477 h 196217"/>
                <a:gd name="connsiteX15" fmla="*/ 96460 w 534487"/>
                <a:gd name="connsiteY15" fmla="*/ 34419 h 196217"/>
                <a:gd name="connsiteX16" fmla="*/ 93390 w 534487"/>
                <a:gd name="connsiteY16" fmla="*/ 24126 h 196217"/>
                <a:gd name="connsiteX17" fmla="*/ 60497 w 534487"/>
                <a:gd name="connsiteY17" fmla="*/ 4646 h 196217"/>
                <a:gd name="connsiteX18" fmla="*/ 31223 w 534487"/>
                <a:gd name="connsiteY18" fmla="*/ 22458 h 196217"/>
                <a:gd name="connsiteX19" fmla="*/ 23133 w 534487"/>
                <a:gd name="connsiteY19" fmla="*/ 61136 h 196217"/>
                <a:gd name="connsiteX20" fmla="*/ 31783 w 534487"/>
                <a:gd name="connsiteY20" fmla="*/ 100664 h 196217"/>
                <a:gd name="connsiteX21" fmla="*/ 63287 w 534487"/>
                <a:gd name="connsiteY21" fmla="*/ 118474 h 196217"/>
                <a:gd name="connsiteX22" fmla="*/ 93390 w 534487"/>
                <a:gd name="connsiteY22" fmla="*/ 101772 h 196217"/>
                <a:gd name="connsiteX23" fmla="*/ 96460 w 534487"/>
                <a:gd name="connsiteY23" fmla="*/ 91477 h 196217"/>
                <a:gd name="connsiteX24" fmla="*/ 176491 w 534487"/>
                <a:gd name="connsiteY24" fmla="*/ 71719 h 196217"/>
                <a:gd name="connsiteX25" fmla="*/ 211064 w 534487"/>
                <a:gd name="connsiteY25" fmla="*/ 120142 h 196217"/>
                <a:gd name="connsiteX26" fmla="*/ 242567 w 534487"/>
                <a:gd name="connsiteY26" fmla="*/ 71719 h 196217"/>
                <a:gd name="connsiteX27" fmla="*/ 176491 w 534487"/>
                <a:gd name="connsiteY27" fmla="*/ 71719 h 196217"/>
                <a:gd name="connsiteX28" fmla="*/ 176211 w 534487"/>
                <a:gd name="connsiteY28" fmla="*/ 65868 h 196217"/>
                <a:gd name="connsiteX29" fmla="*/ 253998 w 534487"/>
                <a:gd name="connsiteY29" fmla="*/ 65868 h 196217"/>
                <a:gd name="connsiteX30" fmla="*/ 260960 w 534487"/>
                <a:gd name="connsiteY30" fmla="*/ 71719 h 196217"/>
                <a:gd name="connsiteX31" fmla="*/ 211064 w 534487"/>
                <a:gd name="connsiteY31" fmla="*/ 126262 h 196217"/>
                <a:gd name="connsiteX32" fmla="*/ 153078 w 534487"/>
                <a:gd name="connsiteY32" fmla="*/ 62813 h 196217"/>
                <a:gd name="connsiteX33" fmla="*/ 214405 w 534487"/>
                <a:gd name="connsiteY33" fmla="*/ -1483 h 196217"/>
                <a:gd name="connsiteX34" fmla="*/ 260960 w 534487"/>
                <a:gd name="connsiteY34" fmla="*/ 34699 h 196217"/>
                <a:gd name="connsiteX35" fmla="*/ 257339 w 534487"/>
                <a:gd name="connsiteY35" fmla="*/ 38043 h 196217"/>
                <a:gd name="connsiteX36" fmla="*/ 253718 w 534487"/>
                <a:gd name="connsiteY36" fmla="*/ 34139 h 196217"/>
                <a:gd name="connsiteX37" fmla="*/ 216075 w 534487"/>
                <a:gd name="connsiteY37" fmla="*/ 5475 h 196217"/>
                <a:gd name="connsiteX38" fmla="*/ 184581 w 534487"/>
                <a:gd name="connsiteY38" fmla="*/ 24126 h 196217"/>
                <a:gd name="connsiteX39" fmla="*/ 176211 w 534487"/>
                <a:gd name="connsiteY39" fmla="*/ 65868 h 196217"/>
                <a:gd name="connsiteX40" fmla="*/ 377798 w 534487"/>
                <a:gd name="connsiteY40" fmla="*/ 113184 h 196217"/>
                <a:gd name="connsiteX41" fmla="*/ 380297 w 534487"/>
                <a:gd name="connsiteY41" fmla="*/ 117917 h 196217"/>
                <a:gd name="connsiteX42" fmla="*/ 373057 w 534487"/>
                <a:gd name="connsiteY42" fmla="*/ 121540 h 196217"/>
                <a:gd name="connsiteX43" fmla="*/ 283838 w 534487"/>
                <a:gd name="connsiteY43" fmla="*/ 121540 h 196217"/>
                <a:gd name="connsiteX44" fmla="*/ 280777 w 534487"/>
                <a:gd name="connsiteY44" fmla="*/ 76723 h 196217"/>
                <a:gd name="connsiteX45" fmla="*/ 287748 w 534487"/>
                <a:gd name="connsiteY45" fmla="*/ 76723 h 196217"/>
                <a:gd name="connsiteX46" fmla="*/ 325383 w 534487"/>
                <a:gd name="connsiteY46" fmla="*/ 115410 h 196217"/>
                <a:gd name="connsiteX47" fmla="*/ 357165 w 534487"/>
                <a:gd name="connsiteY47" fmla="*/ 115410 h 196217"/>
                <a:gd name="connsiteX48" fmla="*/ 279377 w 534487"/>
                <a:gd name="connsiteY48" fmla="*/ 10486 h 196217"/>
                <a:gd name="connsiteX49" fmla="*/ 276875 w 534487"/>
                <a:gd name="connsiteY49" fmla="*/ 5475 h 196217"/>
                <a:gd name="connsiteX50" fmla="*/ 284118 w 534487"/>
                <a:gd name="connsiteY50" fmla="*/ 1581 h 196217"/>
                <a:gd name="connsiteX51" fmla="*/ 376118 w 534487"/>
                <a:gd name="connsiteY51" fmla="*/ 1581 h 196217"/>
                <a:gd name="connsiteX52" fmla="*/ 380857 w 534487"/>
                <a:gd name="connsiteY52" fmla="*/ 53628 h 196217"/>
                <a:gd name="connsiteX53" fmla="*/ 373888 w 534487"/>
                <a:gd name="connsiteY53" fmla="*/ 53628 h 196217"/>
                <a:gd name="connsiteX54" fmla="*/ 333183 w 534487"/>
                <a:gd name="connsiteY54" fmla="*/ 8541 h 196217"/>
                <a:gd name="connsiteX55" fmla="*/ 300289 w 534487"/>
                <a:gd name="connsiteY55" fmla="*/ 8541 h 196217"/>
                <a:gd name="connsiteX56" fmla="*/ 377798 w 534487"/>
                <a:gd name="connsiteY56" fmla="*/ 113184 h 196217"/>
                <a:gd name="connsiteX57" fmla="*/ 508837 w 534487"/>
                <a:gd name="connsiteY57" fmla="*/ 94264 h 196217"/>
                <a:gd name="connsiteX58" fmla="*/ 534488 w 534487"/>
                <a:gd name="connsiteY58" fmla="*/ 112905 h 196217"/>
                <a:gd name="connsiteX59" fmla="*/ 534488 w 534487"/>
                <a:gd name="connsiteY59" fmla="*/ 121540 h 196217"/>
                <a:gd name="connsiteX60" fmla="*/ 513575 w 534487"/>
                <a:gd name="connsiteY60" fmla="*/ 120701 h 196217"/>
                <a:gd name="connsiteX61" fmla="*/ 489324 w 534487"/>
                <a:gd name="connsiteY61" fmla="*/ 121540 h 196217"/>
                <a:gd name="connsiteX62" fmla="*/ 489324 w 534487"/>
                <a:gd name="connsiteY62" fmla="*/ 112905 h 196217"/>
                <a:gd name="connsiteX63" fmla="*/ 502705 w 534487"/>
                <a:gd name="connsiteY63" fmla="*/ 100942 h 196217"/>
                <a:gd name="connsiteX64" fmla="*/ 501034 w 534487"/>
                <a:gd name="connsiteY64" fmla="*/ 94264 h 196217"/>
                <a:gd name="connsiteX65" fmla="*/ 472602 w 534487"/>
                <a:gd name="connsiteY65" fmla="*/ 23287 h 196217"/>
                <a:gd name="connsiteX66" fmla="*/ 441368 w 534487"/>
                <a:gd name="connsiteY66" fmla="*/ 100942 h 196217"/>
                <a:gd name="connsiteX67" fmla="*/ 439700 w 534487"/>
                <a:gd name="connsiteY67" fmla="*/ 105676 h 196217"/>
                <a:gd name="connsiteX68" fmla="*/ 455591 w 534487"/>
                <a:gd name="connsiteY68" fmla="*/ 112905 h 196217"/>
                <a:gd name="connsiteX69" fmla="*/ 455591 w 534487"/>
                <a:gd name="connsiteY69" fmla="*/ 121540 h 196217"/>
                <a:gd name="connsiteX70" fmla="*/ 425205 w 534487"/>
                <a:gd name="connsiteY70" fmla="*/ 120701 h 196217"/>
                <a:gd name="connsiteX71" fmla="*/ 398164 w 534487"/>
                <a:gd name="connsiteY71" fmla="*/ 121540 h 196217"/>
                <a:gd name="connsiteX72" fmla="*/ 398164 w 534487"/>
                <a:gd name="connsiteY72" fmla="*/ 112905 h 196217"/>
                <a:gd name="connsiteX73" fmla="*/ 420467 w 534487"/>
                <a:gd name="connsiteY73" fmla="*/ 102610 h 196217"/>
                <a:gd name="connsiteX74" fmla="*/ 460609 w 534487"/>
                <a:gd name="connsiteY74" fmla="*/ 3808 h 196217"/>
                <a:gd name="connsiteX75" fmla="*/ 466462 w 534487"/>
                <a:gd name="connsiteY75" fmla="*/ -1483 h 196217"/>
                <a:gd name="connsiteX76" fmla="*/ 472322 w 534487"/>
                <a:gd name="connsiteY76" fmla="*/ 3808 h 196217"/>
                <a:gd name="connsiteX77" fmla="*/ 508837 w 534487"/>
                <a:gd name="connsiteY77" fmla="*/ 94264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534487" h="196217">
                  <a:moveTo>
                    <a:pt x="96460" y="16887"/>
                  </a:moveTo>
                  <a:lnTo>
                    <a:pt x="96460" y="-1483"/>
                  </a:lnTo>
                  <a:lnTo>
                    <a:pt x="137444" y="1581"/>
                  </a:lnTo>
                  <a:lnTo>
                    <a:pt x="137444" y="10207"/>
                  </a:lnTo>
                  <a:cubicBezTo>
                    <a:pt x="117923" y="10207"/>
                    <a:pt x="115693" y="12154"/>
                    <a:pt x="115693" y="25793"/>
                  </a:cubicBezTo>
                  <a:lnTo>
                    <a:pt x="115693" y="194735"/>
                  </a:lnTo>
                  <a:lnTo>
                    <a:pt x="75548" y="191668"/>
                  </a:lnTo>
                  <a:lnTo>
                    <a:pt x="75548" y="183043"/>
                  </a:lnTo>
                  <a:cubicBezTo>
                    <a:pt x="95061" y="183043"/>
                    <a:pt x="97291" y="181095"/>
                    <a:pt x="97291" y="167458"/>
                  </a:cubicBezTo>
                  <a:lnTo>
                    <a:pt x="97291" y="107342"/>
                  </a:lnTo>
                  <a:cubicBezTo>
                    <a:pt x="89210" y="117357"/>
                    <a:pt x="77219" y="124596"/>
                    <a:pt x="62167" y="124596"/>
                  </a:cubicBezTo>
                  <a:cubicBezTo>
                    <a:pt x="29273" y="124596"/>
                    <a:pt x="0" y="97320"/>
                    <a:pt x="0" y="61416"/>
                  </a:cubicBezTo>
                  <a:cubicBezTo>
                    <a:pt x="0" y="26073"/>
                    <a:pt x="27323" y="-1483"/>
                    <a:pt x="59097" y="-1483"/>
                  </a:cubicBezTo>
                  <a:cubicBezTo>
                    <a:pt x="76948" y="-1483"/>
                    <a:pt x="89490" y="7981"/>
                    <a:pt x="96460" y="16887"/>
                  </a:cubicBezTo>
                  <a:close/>
                  <a:moveTo>
                    <a:pt x="96460" y="91477"/>
                  </a:moveTo>
                  <a:lnTo>
                    <a:pt x="96460" y="34419"/>
                  </a:lnTo>
                  <a:cubicBezTo>
                    <a:pt x="96460" y="29416"/>
                    <a:pt x="96460" y="28858"/>
                    <a:pt x="93390" y="24126"/>
                  </a:cubicBezTo>
                  <a:cubicBezTo>
                    <a:pt x="85029" y="10766"/>
                    <a:pt x="72487" y="4646"/>
                    <a:pt x="60497" y="4646"/>
                  </a:cubicBezTo>
                  <a:cubicBezTo>
                    <a:pt x="47946" y="4646"/>
                    <a:pt x="37914" y="11875"/>
                    <a:pt x="31223" y="22458"/>
                  </a:cubicBezTo>
                  <a:cubicBezTo>
                    <a:pt x="23973" y="33870"/>
                    <a:pt x="23133" y="49734"/>
                    <a:pt x="23133" y="61136"/>
                  </a:cubicBezTo>
                  <a:cubicBezTo>
                    <a:pt x="23133" y="71440"/>
                    <a:pt x="23693" y="88133"/>
                    <a:pt x="31783" y="100664"/>
                  </a:cubicBezTo>
                  <a:cubicBezTo>
                    <a:pt x="37634" y="109289"/>
                    <a:pt x="48226" y="118474"/>
                    <a:pt x="63287" y="118474"/>
                  </a:cubicBezTo>
                  <a:cubicBezTo>
                    <a:pt x="73038" y="118474"/>
                    <a:pt x="84749" y="114301"/>
                    <a:pt x="93390" y="101772"/>
                  </a:cubicBezTo>
                  <a:cubicBezTo>
                    <a:pt x="96460" y="97040"/>
                    <a:pt x="96460" y="96489"/>
                    <a:pt x="96460" y="91477"/>
                  </a:cubicBezTo>
                  <a:close/>
                  <a:moveTo>
                    <a:pt x="176491" y="71719"/>
                  </a:moveTo>
                  <a:cubicBezTo>
                    <a:pt x="178162" y="113184"/>
                    <a:pt x="201583" y="120142"/>
                    <a:pt x="211064" y="120142"/>
                  </a:cubicBezTo>
                  <a:cubicBezTo>
                    <a:pt x="239777" y="120142"/>
                    <a:pt x="242567" y="82572"/>
                    <a:pt x="242567" y="71719"/>
                  </a:cubicBezTo>
                  <a:lnTo>
                    <a:pt x="176491" y="71719"/>
                  </a:lnTo>
                  <a:close/>
                  <a:moveTo>
                    <a:pt x="176211" y="65868"/>
                  </a:moveTo>
                  <a:lnTo>
                    <a:pt x="253998" y="65868"/>
                  </a:lnTo>
                  <a:cubicBezTo>
                    <a:pt x="260130" y="65868"/>
                    <a:pt x="260960" y="65868"/>
                    <a:pt x="260960" y="71719"/>
                  </a:cubicBezTo>
                  <a:cubicBezTo>
                    <a:pt x="260960" y="99266"/>
                    <a:pt x="245908" y="126262"/>
                    <a:pt x="211064" y="126262"/>
                  </a:cubicBezTo>
                  <a:cubicBezTo>
                    <a:pt x="178721" y="126262"/>
                    <a:pt x="153078" y="97598"/>
                    <a:pt x="153078" y="62813"/>
                  </a:cubicBezTo>
                  <a:cubicBezTo>
                    <a:pt x="153078" y="25514"/>
                    <a:pt x="182342" y="-1483"/>
                    <a:pt x="214405" y="-1483"/>
                  </a:cubicBezTo>
                  <a:cubicBezTo>
                    <a:pt x="248418" y="-1483"/>
                    <a:pt x="260960" y="29416"/>
                    <a:pt x="260960" y="34699"/>
                  </a:cubicBezTo>
                  <a:cubicBezTo>
                    <a:pt x="260960" y="37483"/>
                    <a:pt x="258730" y="38043"/>
                    <a:pt x="257339" y="38043"/>
                  </a:cubicBezTo>
                  <a:cubicBezTo>
                    <a:pt x="254829" y="38043"/>
                    <a:pt x="254270" y="36366"/>
                    <a:pt x="253718" y="34139"/>
                  </a:cubicBezTo>
                  <a:cubicBezTo>
                    <a:pt x="243958" y="5475"/>
                    <a:pt x="218866" y="5475"/>
                    <a:pt x="216075" y="5475"/>
                  </a:cubicBezTo>
                  <a:cubicBezTo>
                    <a:pt x="202143" y="5475"/>
                    <a:pt x="190992" y="13831"/>
                    <a:pt x="184581" y="24126"/>
                  </a:cubicBezTo>
                  <a:cubicBezTo>
                    <a:pt x="176211" y="37483"/>
                    <a:pt x="176211" y="55855"/>
                    <a:pt x="176211" y="65868"/>
                  </a:cubicBezTo>
                  <a:close/>
                  <a:moveTo>
                    <a:pt x="377798" y="113184"/>
                  </a:moveTo>
                  <a:cubicBezTo>
                    <a:pt x="380297" y="116249"/>
                    <a:pt x="380297" y="116806"/>
                    <a:pt x="380297" y="117917"/>
                  </a:cubicBezTo>
                  <a:cubicBezTo>
                    <a:pt x="380297" y="121540"/>
                    <a:pt x="378069" y="121540"/>
                    <a:pt x="373057" y="121540"/>
                  </a:cubicBezTo>
                  <a:lnTo>
                    <a:pt x="283838" y="121540"/>
                  </a:lnTo>
                  <a:lnTo>
                    <a:pt x="280777" y="76723"/>
                  </a:lnTo>
                  <a:lnTo>
                    <a:pt x="287748" y="76723"/>
                  </a:lnTo>
                  <a:cubicBezTo>
                    <a:pt x="289419" y="105116"/>
                    <a:pt x="294717" y="115410"/>
                    <a:pt x="325383" y="115410"/>
                  </a:cubicBezTo>
                  <a:lnTo>
                    <a:pt x="357165" y="115410"/>
                  </a:lnTo>
                  <a:lnTo>
                    <a:pt x="279377" y="10486"/>
                  </a:lnTo>
                  <a:cubicBezTo>
                    <a:pt x="276875" y="7422"/>
                    <a:pt x="276875" y="6873"/>
                    <a:pt x="276875" y="5475"/>
                  </a:cubicBezTo>
                  <a:cubicBezTo>
                    <a:pt x="276875" y="1581"/>
                    <a:pt x="278826" y="1581"/>
                    <a:pt x="284118" y="1581"/>
                  </a:cubicBezTo>
                  <a:lnTo>
                    <a:pt x="376118" y="1581"/>
                  </a:lnTo>
                  <a:lnTo>
                    <a:pt x="380857" y="53628"/>
                  </a:lnTo>
                  <a:lnTo>
                    <a:pt x="373888" y="53628"/>
                  </a:lnTo>
                  <a:cubicBezTo>
                    <a:pt x="371377" y="20781"/>
                    <a:pt x="365525" y="8541"/>
                    <a:pt x="333183" y="8541"/>
                  </a:cubicBezTo>
                  <a:lnTo>
                    <a:pt x="300289" y="8541"/>
                  </a:lnTo>
                  <a:lnTo>
                    <a:pt x="377798" y="113184"/>
                  </a:lnTo>
                  <a:close/>
                  <a:moveTo>
                    <a:pt x="508837" y="94264"/>
                  </a:moveTo>
                  <a:cubicBezTo>
                    <a:pt x="511348" y="100664"/>
                    <a:pt x="516086" y="112625"/>
                    <a:pt x="534488" y="112905"/>
                  </a:cubicBezTo>
                  <a:lnTo>
                    <a:pt x="534488" y="121540"/>
                  </a:lnTo>
                  <a:cubicBezTo>
                    <a:pt x="528079" y="120981"/>
                    <a:pt x="519987" y="120701"/>
                    <a:pt x="513575" y="120701"/>
                  </a:cubicBezTo>
                  <a:cubicBezTo>
                    <a:pt x="506886" y="120701"/>
                    <a:pt x="494065" y="121261"/>
                    <a:pt x="489324" y="121540"/>
                  </a:cubicBezTo>
                  <a:lnTo>
                    <a:pt x="489324" y="112905"/>
                  </a:lnTo>
                  <a:cubicBezTo>
                    <a:pt x="499635" y="112625"/>
                    <a:pt x="502705" y="106225"/>
                    <a:pt x="502705" y="100942"/>
                  </a:cubicBezTo>
                  <a:cubicBezTo>
                    <a:pt x="502705" y="98437"/>
                    <a:pt x="502145" y="97320"/>
                    <a:pt x="501034" y="94264"/>
                  </a:cubicBezTo>
                  <a:lnTo>
                    <a:pt x="472602" y="23287"/>
                  </a:lnTo>
                  <a:lnTo>
                    <a:pt x="441368" y="100942"/>
                  </a:lnTo>
                  <a:cubicBezTo>
                    <a:pt x="439700" y="104557"/>
                    <a:pt x="439700" y="105116"/>
                    <a:pt x="439700" y="105676"/>
                  </a:cubicBezTo>
                  <a:cubicBezTo>
                    <a:pt x="439700" y="112905"/>
                    <a:pt x="450570" y="112905"/>
                    <a:pt x="455591" y="112905"/>
                  </a:cubicBezTo>
                  <a:lnTo>
                    <a:pt x="455591" y="121540"/>
                  </a:lnTo>
                  <a:cubicBezTo>
                    <a:pt x="447229" y="121261"/>
                    <a:pt x="431617" y="120701"/>
                    <a:pt x="425205" y="120701"/>
                  </a:cubicBezTo>
                  <a:cubicBezTo>
                    <a:pt x="417677" y="120701"/>
                    <a:pt x="406524" y="120981"/>
                    <a:pt x="398164" y="121540"/>
                  </a:cubicBezTo>
                  <a:lnTo>
                    <a:pt x="398164" y="112905"/>
                  </a:lnTo>
                  <a:cubicBezTo>
                    <a:pt x="415726" y="112905"/>
                    <a:pt x="416837" y="111237"/>
                    <a:pt x="420467" y="102610"/>
                  </a:cubicBezTo>
                  <a:lnTo>
                    <a:pt x="460609" y="3808"/>
                  </a:lnTo>
                  <a:cubicBezTo>
                    <a:pt x="462280" y="-87"/>
                    <a:pt x="462840" y="-1483"/>
                    <a:pt x="466462" y="-1483"/>
                  </a:cubicBezTo>
                  <a:cubicBezTo>
                    <a:pt x="470092" y="-1483"/>
                    <a:pt x="471203" y="1022"/>
                    <a:pt x="472322" y="3808"/>
                  </a:cubicBezTo>
                  <a:lnTo>
                    <a:pt x="508837" y="94264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9" name="Freeform: Shape 2388">
              <a:extLst>
                <a:ext uri="{FF2B5EF4-FFF2-40B4-BE49-F238E27FC236}">
                  <a16:creationId xmlns:a16="http://schemas.microsoft.com/office/drawing/2014/main" id="{01AE1A1B-DE3E-5BB9-1C77-AF4A0798E52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 flipV="1">
              <a:off x="1830705" y="-18794243"/>
              <a:ext cx="452801" cy="178395"/>
            </a:xfrm>
            <a:custGeom>
              <a:avLst/>
              <a:gdLst>
                <a:gd name="connsiteX0" fmla="*/ 123503 w 452801"/>
                <a:gd name="connsiteY0" fmla="*/ 111790 h 178395"/>
                <a:gd name="connsiteX1" fmla="*/ 61886 w 452801"/>
                <a:gd name="connsiteY1" fmla="*/ 176917 h 178395"/>
                <a:gd name="connsiteX2" fmla="*/ 0 w 452801"/>
                <a:gd name="connsiteY2" fmla="*/ 111790 h 178395"/>
                <a:gd name="connsiteX3" fmla="*/ 61606 w 452801"/>
                <a:gd name="connsiteY3" fmla="*/ 49171 h 178395"/>
                <a:gd name="connsiteX4" fmla="*/ 123503 w 452801"/>
                <a:gd name="connsiteY4" fmla="*/ 111790 h 178395"/>
                <a:gd name="connsiteX5" fmla="*/ 61886 w 452801"/>
                <a:gd name="connsiteY5" fmla="*/ 56129 h 178395"/>
                <a:gd name="connsiteX6" fmla="*/ 30103 w 452801"/>
                <a:gd name="connsiteY6" fmla="*/ 74780 h 178395"/>
                <a:gd name="connsiteX7" fmla="*/ 23132 w 452801"/>
                <a:gd name="connsiteY7" fmla="*/ 114017 h 178395"/>
                <a:gd name="connsiteX8" fmla="*/ 29823 w 452801"/>
                <a:gd name="connsiteY8" fmla="*/ 152147 h 178395"/>
                <a:gd name="connsiteX9" fmla="*/ 61606 w 452801"/>
                <a:gd name="connsiteY9" fmla="*/ 170796 h 178395"/>
                <a:gd name="connsiteX10" fmla="*/ 93108 w 452801"/>
                <a:gd name="connsiteY10" fmla="*/ 152706 h 178395"/>
                <a:gd name="connsiteX11" fmla="*/ 100360 w 452801"/>
                <a:gd name="connsiteY11" fmla="*/ 114017 h 178395"/>
                <a:gd name="connsiteX12" fmla="*/ 94228 w 452801"/>
                <a:gd name="connsiteY12" fmla="*/ 76727 h 178395"/>
                <a:gd name="connsiteX13" fmla="*/ 61886 w 452801"/>
                <a:gd name="connsiteY13" fmla="*/ 56129 h 178395"/>
                <a:gd name="connsiteX14" fmla="*/ 240602 w 452801"/>
                <a:gd name="connsiteY14" fmla="*/ 74220 h 178395"/>
                <a:gd name="connsiteX15" fmla="*/ 240602 w 452801"/>
                <a:gd name="connsiteY15" fmla="*/ 49171 h 178395"/>
                <a:gd name="connsiteX16" fmla="*/ 280755 w 452801"/>
                <a:gd name="connsiteY16" fmla="*/ 52235 h 178395"/>
                <a:gd name="connsiteX17" fmla="*/ 280755 w 452801"/>
                <a:gd name="connsiteY17" fmla="*/ 60861 h 178395"/>
                <a:gd name="connsiteX18" fmla="*/ 259003 w 452801"/>
                <a:gd name="connsiteY18" fmla="*/ 76447 h 178395"/>
                <a:gd name="connsiteX19" fmla="*/ 259003 w 452801"/>
                <a:gd name="connsiteY19" fmla="*/ 175250 h 178395"/>
                <a:gd name="connsiteX20" fmla="*/ 218030 w 452801"/>
                <a:gd name="connsiteY20" fmla="*/ 172194 h 178395"/>
                <a:gd name="connsiteX21" fmla="*/ 218030 w 452801"/>
                <a:gd name="connsiteY21" fmla="*/ 163559 h 178395"/>
                <a:gd name="connsiteX22" fmla="*/ 239771 w 452801"/>
                <a:gd name="connsiteY22" fmla="*/ 147974 h 178395"/>
                <a:gd name="connsiteX23" fmla="*/ 239771 w 452801"/>
                <a:gd name="connsiteY23" fmla="*/ 98432 h 178395"/>
                <a:gd name="connsiteX24" fmla="*/ 206037 w 452801"/>
                <a:gd name="connsiteY24" fmla="*/ 55300 h 178395"/>
                <a:gd name="connsiteX25" fmla="*/ 181506 w 452801"/>
                <a:gd name="connsiteY25" fmla="*/ 82848 h 178395"/>
                <a:gd name="connsiteX26" fmla="*/ 181506 w 452801"/>
                <a:gd name="connsiteY26" fmla="*/ 175250 h 178395"/>
                <a:gd name="connsiteX27" fmla="*/ 140522 w 452801"/>
                <a:gd name="connsiteY27" fmla="*/ 172194 h 178395"/>
                <a:gd name="connsiteX28" fmla="*/ 140522 w 452801"/>
                <a:gd name="connsiteY28" fmla="*/ 163559 h 178395"/>
                <a:gd name="connsiteX29" fmla="*/ 162265 w 452801"/>
                <a:gd name="connsiteY29" fmla="*/ 137958 h 178395"/>
                <a:gd name="connsiteX30" fmla="*/ 162265 w 452801"/>
                <a:gd name="connsiteY30" fmla="*/ 96205 h 178395"/>
                <a:gd name="connsiteX31" fmla="*/ 204638 w 452801"/>
                <a:gd name="connsiteY31" fmla="*/ 49171 h 178395"/>
                <a:gd name="connsiteX32" fmla="*/ 240602 w 452801"/>
                <a:gd name="connsiteY32" fmla="*/ 74220 h 178395"/>
                <a:gd name="connsiteX33" fmla="*/ 344334 w 452801"/>
                <a:gd name="connsiteY33" fmla="*/ 106229 h 178395"/>
                <a:gd name="connsiteX34" fmla="*/ 373329 w 452801"/>
                <a:gd name="connsiteY34" fmla="*/ 80620 h 178395"/>
                <a:gd name="connsiteX35" fmla="*/ 341826 w 452801"/>
                <a:gd name="connsiteY35" fmla="*/ 55300 h 178395"/>
                <a:gd name="connsiteX36" fmla="*/ 303081 w 452801"/>
                <a:gd name="connsiteY36" fmla="*/ 94817 h 178395"/>
                <a:gd name="connsiteX37" fmla="*/ 299171 w 452801"/>
                <a:gd name="connsiteY37" fmla="*/ 99549 h 178395"/>
                <a:gd name="connsiteX38" fmla="*/ 295549 w 452801"/>
                <a:gd name="connsiteY38" fmla="*/ 92592 h 178395"/>
                <a:gd name="connsiteX39" fmla="*/ 295549 w 452801"/>
                <a:gd name="connsiteY39" fmla="*/ 55851 h 178395"/>
                <a:gd name="connsiteX40" fmla="*/ 298620 w 452801"/>
                <a:gd name="connsiteY40" fmla="*/ 49171 h 178395"/>
                <a:gd name="connsiteX41" fmla="*/ 305583 w 452801"/>
                <a:gd name="connsiteY41" fmla="*/ 54740 h 178395"/>
                <a:gd name="connsiteX42" fmla="*/ 311161 w 452801"/>
                <a:gd name="connsiteY42" fmla="*/ 61140 h 178395"/>
                <a:gd name="connsiteX43" fmla="*/ 341826 w 452801"/>
                <a:gd name="connsiteY43" fmla="*/ 49171 h 178395"/>
                <a:gd name="connsiteX44" fmla="*/ 386710 w 452801"/>
                <a:gd name="connsiteY44" fmla="*/ 87858 h 178395"/>
                <a:gd name="connsiteX45" fmla="*/ 375008 w 452801"/>
                <a:gd name="connsiteY45" fmla="*/ 114297 h 178395"/>
                <a:gd name="connsiteX46" fmla="*/ 343226 w 452801"/>
                <a:gd name="connsiteY46" fmla="*/ 127657 h 178395"/>
                <a:gd name="connsiteX47" fmla="*/ 308930 w 452801"/>
                <a:gd name="connsiteY47" fmla="*/ 150479 h 178395"/>
                <a:gd name="connsiteX48" fmla="*/ 340156 w 452801"/>
                <a:gd name="connsiteY48" fmla="*/ 171635 h 178395"/>
                <a:gd name="connsiteX49" fmla="*/ 372778 w 452801"/>
                <a:gd name="connsiteY49" fmla="*/ 137958 h 178395"/>
                <a:gd name="connsiteX50" fmla="*/ 376119 w 452801"/>
                <a:gd name="connsiteY50" fmla="*/ 135453 h 178395"/>
                <a:gd name="connsiteX51" fmla="*/ 379738 w 452801"/>
                <a:gd name="connsiteY51" fmla="*/ 142131 h 178395"/>
                <a:gd name="connsiteX52" fmla="*/ 379738 w 452801"/>
                <a:gd name="connsiteY52" fmla="*/ 170238 h 178395"/>
                <a:gd name="connsiteX53" fmla="*/ 376679 w 452801"/>
                <a:gd name="connsiteY53" fmla="*/ 176917 h 178395"/>
                <a:gd name="connsiteX54" fmla="*/ 371098 w 452801"/>
                <a:gd name="connsiteY54" fmla="*/ 173583 h 178395"/>
                <a:gd name="connsiteX55" fmla="*/ 366357 w 452801"/>
                <a:gd name="connsiteY55" fmla="*/ 169128 h 178395"/>
                <a:gd name="connsiteX56" fmla="*/ 340156 w 452801"/>
                <a:gd name="connsiteY56" fmla="*/ 176917 h 178395"/>
                <a:gd name="connsiteX57" fmla="*/ 295549 w 452801"/>
                <a:gd name="connsiteY57" fmla="*/ 142691 h 178395"/>
                <a:gd name="connsiteX58" fmla="*/ 307542 w 452801"/>
                <a:gd name="connsiteY58" fmla="*/ 119029 h 178395"/>
                <a:gd name="connsiteX59" fmla="*/ 344334 w 452801"/>
                <a:gd name="connsiteY59" fmla="*/ 106229 h 178395"/>
                <a:gd name="connsiteX60" fmla="*/ 452802 w 452801"/>
                <a:gd name="connsiteY60" fmla="*/ 52515 h 178395"/>
                <a:gd name="connsiteX61" fmla="*/ 434960 w 452801"/>
                <a:gd name="connsiteY61" fmla="*/ 81737 h 178395"/>
                <a:gd name="connsiteX62" fmla="*/ 420180 w 452801"/>
                <a:gd name="connsiteY62" fmla="*/ 66983 h 178395"/>
                <a:gd name="connsiteX63" fmla="*/ 434960 w 452801"/>
                <a:gd name="connsiteY63" fmla="*/ 52235 h 178395"/>
                <a:gd name="connsiteX64" fmla="*/ 445550 w 452801"/>
                <a:gd name="connsiteY64" fmla="*/ 56129 h 178395"/>
                <a:gd name="connsiteX65" fmla="*/ 446110 w 452801"/>
                <a:gd name="connsiteY65" fmla="*/ 56688 h 178395"/>
                <a:gd name="connsiteX66" fmla="*/ 446670 w 452801"/>
                <a:gd name="connsiteY66" fmla="*/ 52515 h 178395"/>
                <a:gd name="connsiteX67" fmla="*/ 426589 w 452801"/>
                <a:gd name="connsiteY67" fmla="*/ 4641 h 178395"/>
                <a:gd name="connsiteX68" fmla="*/ 424638 w 452801"/>
                <a:gd name="connsiteY68" fmla="*/ 1586 h 178395"/>
                <a:gd name="connsiteX69" fmla="*/ 427429 w 452801"/>
                <a:gd name="connsiteY69" fmla="*/ -1479 h 178395"/>
                <a:gd name="connsiteX70" fmla="*/ 452802 w 452801"/>
                <a:gd name="connsiteY70" fmla="*/ 52515 h 17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52801" h="178395">
                  <a:moveTo>
                    <a:pt x="123503" y="111790"/>
                  </a:moveTo>
                  <a:cubicBezTo>
                    <a:pt x="123503" y="147423"/>
                    <a:pt x="95619" y="176917"/>
                    <a:pt x="61886" y="176917"/>
                  </a:cubicBezTo>
                  <a:cubicBezTo>
                    <a:pt x="27033" y="176917"/>
                    <a:pt x="0" y="146586"/>
                    <a:pt x="0" y="111790"/>
                  </a:cubicBezTo>
                  <a:cubicBezTo>
                    <a:pt x="0" y="75888"/>
                    <a:pt x="28992" y="49171"/>
                    <a:pt x="61606" y="49171"/>
                  </a:cubicBezTo>
                  <a:cubicBezTo>
                    <a:pt x="95339" y="49171"/>
                    <a:pt x="123503" y="76447"/>
                    <a:pt x="123503" y="111790"/>
                  </a:cubicBezTo>
                  <a:close/>
                  <a:moveTo>
                    <a:pt x="61886" y="56129"/>
                  </a:moveTo>
                  <a:cubicBezTo>
                    <a:pt x="49896" y="56129"/>
                    <a:pt x="37632" y="61980"/>
                    <a:pt x="30103" y="74780"/>
                  </a:cubicBezTo>
                  <a:cubicBezTo>
                    <a:pt x="23132" y="87020"/>
                    <a:pt x="23132" y="104002"/>
                    <a:pt x="23132" y="114017"/>
                  </a:cubicBezTo>
                  <a:cubicBezTo>
                    <a:pt x="23132" y="124879"/>
                    <a:pt x="23132" y="139906"/>
                    <a:pt x="29823" y="152147"/>
                  </a:cubicBezTo>
                  <a:cubicBezTo>
                    <a:pt x="37352" y="164955"/>
                    <a:pt x="50456" y="170796"/>
                    <a:pt x="61606" y="170796"/>
                  </a:cubicBezTo>
                  <a:cubicBezTo>
                    <a:pt x="73875" y="170796"/>
                    <a:pt x="85860" y="164676"/>
                    <a:pt x="93108" y="152706"/>
                  </a:cubicBezTo>
                  <a:cubicBezTo>
                    <a:pt x="100360" y="140743"/>
                    <a:pt x="100360" y="124599"/>
                    <a:pt x="100360" y="114017"/>
                  </a:cubicBezTo>
                  <a:cubicBezTo>
                    <a:pt x="100360" y="104002"/>
                    <a:pt x="100360" y="88976"/>
                    <a:pt x="94228" y="76727"/>
                  </a:cubicBezTo>
                  <a:cubicBezTo>
                    <a:pt x="88090" y="64205"/>
                    <a:pt x="75826" y="56129"/>
                    <a:pt x="61886" y="56129"/>
                  </a:cubicBezTo>
                  <a:close/>
                  <a:moveTo>
                    <a:pt x="240602" y="74220"/>
                  </a:moveTo>
                  <a:lnTo>
                    <a:pt x="240602" y="49171"/>
                  </a:lnTo>
                  <a:lnTo>
                    <a:pt x="280755" y="52235"/>
                  </a:lnTo>
                  <a:lnTo>
                    <a:pt x="280755" y="60861"/>
                  </a:lnTo>
                  <a:cubicBezTo>
                    <a:pt x="261234" y="60861"/>
                    <a:pt x="259003" y="62808"/>
                    <a:pt x="259003" y="76447"/>
                  </a:cubicBezTo>
                  <a:lnTo>
                    <a:pt x="259003" y="175250"/>
                  </a:lnTo>
                  <a:lnTo>
                    <a:pt x="218030" y="172194"/>
                  </a:lnTo>
                  <a:lnTo>
                    <a:pt x="218030" y="163559"/>
                  </a:lnTo>
                  <a:cubicBezTo>
                    <a:pt x="237543" y="163559"/>
                    <a:pt x="239771" y="161611"/>
                    <a:pt x="239771" y="147974"/>
                  </a:cubicBezTo>
                  <a:lnTo>
                    <a:pt x="239771" y="98432"/>
                  </a:lnTo>
                  <a:cubicBezTo>
                    <a:pt x="239771" y="74220"/>
                    <a:pt x="226390" y="55300"/>
                    <a:pt x="206037" y="55300"/>
                  </a:cubicBezTo>
                  <a:cubicBezTo>
                    <a:pt x="182618" y="55300"/>
                    <a:pt x="181506" y="68380"/>
                    <a:pt x="181506" y="82848"/>
                  </a:cubicBezTo>
                  <a:lnTo>
                    <a:pt x="181506" y="175250"/>
                  </a:lnTo>
                  <a:lnTo>
                    <a:pt x="140522" y="172194"/>
                  </a:lnTo>
                  <a:lnTo>
                    <a:pt x="140522" y="163559"/>
                  </a:lnTo>
                  <a:cubicBezTo>
                    <a:pt x="162265" y="163559"/>
                    <a:pt x="162265" y="162730"/>
                    <a:pt x="162265" y="137958"/>
                  </a:cubicBezTo>
                  <a:lnTo>
                    <a:pt x="162265" y="96205"/>
                  </a:lnTo>
                  <a:cubicBezTo>
                    <a:pt x="162265" y="74500"/>
                    <a:pt x="162265" y="49171"/>
                    <a:pt x="204638" y="49171"/>
                  </a:cubicBezTo>
                  <a:cubicBezTo>
                    <a:pt x="220260" y="49171"/>
                    <a:pt x="232522" y="56968"/>
                    <a:pt x="240602" y="74220"/>
                  </a:cubicBezTo>
                  <a:close/>
                  <a:moveTo>
                    <a:pt x="344334" y="106229"/>
                  </a:moveTo>
                  <a:cubicBezTo>
                    <a:pt x="350466" y="105112"/>
                    <a:pt x="373329" y="100658"/>
                    <a:pt x="373329" y="80620"/>
                  </a:cubicBezTo>
                  <a:cubicBezTo>
                    <a:pt x="373329" y="66432"/>
                    <a:pt x="363575" y="55300"/>
                    <a:pt x="341826" y="55300"/>
                  </a:cubicBezTo>
                  <a:cubicBezTo>
                    <a:pt x="318412" y="55300"/>
                    <a:pt x="308370" y="71164"/>
                    <a:pt x="303081" y="94817"/>
                  </a:cubicBezTo>
                  <a:cubicBezTo>
                    <a:pt x="302241" y="98432"/>
                    <a:pt x="301961" y="99549"/>
                    <a:pt x="299171" y="99549"/>
                  </a:cubicBezTo>
                  <a:cubicBezTo>
                    <a:pt x="295549" y="99549"/>
                    <a:pt x="295549" y="97602"/>
                    <a:pt x="295549" y="92592"/>
                  </a:cubicBezTo>
                  <a:lnTo>
                    <a:pt x="295549" y="55851"/>
                  </a:lnTo>
                  <a:cubicBezTo>
                    <a:pt x="295549" y="51118"/>
                    <a:pt x="295549" y="49171"/>
                    <a:pt x="298620" y="49171"/>
                  </a:cubicBezTo>
                  <a:cubicBezTo>
                    <a:pt x="300011" y="49171"/>
                    <a:pt x="300290" y="49451"/>
                    <a:pt x="305583" y="54740"/>
                  </a:cubicBezTo>
                  <a:cubicBezTo>
                    <a:pt x="306143" y="55300"/>
                    <a:pt x="306143" y="55851"/>
                    <a:pt x="311161" y="61140"/>
                  </a:cubicBezTo>
                  <a:cubicBezTo>
                    <a:pt x="323425" y="49451"/>
                    <a:pt x="335974" y="49171"/>
                    <a:pt x="341826" y="49171"/>
                  </a:cubicBezTo>
                  <a:cubicBezTo>
                    <a:pt x="373889" y="49171"/>
                    <a:pt x="386710" y="67820"/>
                    <a:pt x="386710" y="87858"/>
                  </a:cubicBezTo>
                  <a:cubicBezTo>
                    <a:pt x="386710" y="102614"/>
                    <a:pt x="378347" y="110961"/>
                    <a:pt x="375008" y="114297"/>
                  </a:cubicBezTo>
                  <a:cubicBezTo>
                    <a:pt x="365806" y="123202"/>
                    <a:pt x="354927" y="125429"/>
                    <a:pt x="343226" y="127657"/>
                  </a:cubicBezTo>
                  <a:cubicBezTo>
                    <a:pt x="327612" y="130721"/>
                    <a:pt x="308930" y="134335"/>
                    <a:pt x="308930" y="150479"/>
                  </a:cubicBezTo>
                  <a:cubicBezTo>
                    <a:pt x="308930" y="160223"/>
                    <a:pt x="316182" y="171635"/>
                    <a:pt x="340156" y="171635"/>
                  </a:cubicBezTo>
                  <a:cubicBezTo>
                    <a:pt x="370819" y="171635"/>
                    <a:pt x="372218" y="146586"/>
                    <a:pt x="372778" y="137958"/>
                  </a:cubicBezTo>
                  <a:cubicBezTo>
                    <a:pt x="373049" y="135453"/>
                    <a:pt x="375560" y="135453"/>
                    <a:pt x="376119" y="135453"/>
                  </a:cubicBezTo>
                  <a:cubicBezTo>
                    <a:pt x="379738" y="135453"/>
                    <a:pt x="379738" y="136841"/>
                    <a:pt x="379738" y="142131"/>
                  </a:cubicBezTo>
                  <a:lnTo>
                    <a:pt x="379738" y="170238"/>
                  </a:lnTo>
                  <a:cubicBezTo>
                    <a:pt x="379738" y="174971"/>
                    <a:pt x="379738" y="176917"/>
                    <a:pt x="376679" y="176917"/>
                  </a:cubicBezTo>
                  <a:cubicBezTo>
                    <a:pt x="375280" y="176917"/>
                    <a:pt x="374728" y="176917"/>
                    <a:pt x="371098" y="173583"/>
                  </a:cubicBezTo>
                  <a:cubicBezTo>
                    <a:pt x="370267" y="172464"/>
                    <a:pt x="367477" y="169967"/>
                    <a:pt x="366357" y="169128"/>
                  </a:cubicBezTo>
                  <a:cubicBezTo>
                    <a:pt x="355767" y="176917"/>
                    <a:pt x="344334" y="176917"/>
                    <a:pt x="340156" y="176917"/>
                  </a:cubicBezTo>
                  <a:cubicBezTo>
                    <a:pt x="306143" y="176917"/>
                    <a:pt x="295549" y="158276"/>
                    <a:pt x="295549" y="142691"/>
                  </a:cubicBezTo>
                  <a:cubicBezTo>
                    <a:pt x="295549" y="132946"/>
                    <a:pt x="300011" y="125150"/>
                    <a:pt x="307542" y="119029"/>
                  </a:cubicBezTo>
                  <a:cubicBezTo>
                    <a:pt x="316461" y="111790"/>
                    <a:pt x="324264" y="110124"/>
                    <a:pt x="344334" y="106229"/>
                  </a:cubicBezTo>
                  <a:close/>
                  <a:moveTo>
                    <a:pt x="452802" y="52515"/>
                  </a:moveTo>
                  <a:cubicBezTo>
                    <a:pt x="452802" y="70327"/>
                    <a:pt x="446110" y="81737"/>
                    <a:pt x="434960" y="81737"/>
                  </a:cubicBezTo>
                  <a:cubicBezTo>
                    <a:pt x="425198" y="81737"/>
                    <a:pt x="420180" y="74220"/>
                    <a:pt x="420180" y="66983"/>
                  </a:cubicBezTo>
                  <a:cubicBezTo>
                    <a:pt x="420180" y="59752"/>
                    <a:pt x="424918" y="52235"/>
                    <a:pt x="434960" y="52235"/>
                  </a:cubicBezTo>
                  <a:cubicBezTo>
                    <a:pt x="439421" y="52235"/>
                    <a:pt x="442760" y="53903"/>
                    <a:pt x="445550" y="56129"/>
                  </a:cubicBezTo>
                  <a:lnTo>
                    <a:pt x="446110" y="56688"/>
                  </a:lnTo>
                  <a:cubicBezTo>
                    <a:pt x="446390" y="56688"/>
                    <a:pt x="446670" y="56408"/>
                    <a:pt x="446670" y="52515"/>
                  </a:cubicBezTo>
                  <a:cubicBezTo>
                    <a:pt x="446670" y="34703"/>
                    <a:pt x="438861" y="17721"/>
                    <a:pt x="426589" y="4641"/>
                  </a:cubicBezTo>
                  <a:cubicBezTo>
                    <a:pt x="424918" y="2974"/>
                    <a:pt x="424638" y="2694"/>
                    <a:pt x="424638" y="1586"/>
                  </a:cubicBezTo>
                  <a:cubicBezTo>
                    <a:pt x="424638" y="-370"/>
                    <a:pt x="426038" y="-1479"/>
                    <a:pt x="427429" y="-1479"/>
                  </a:cubicBezTo>
                  <a:cubicBezTo>
                    <a:pt x="430779" y="-1479"/>
                    <a:pt x="452802" y="20506"/>
                    <a:pt x="452802" y="5251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0" name="Freeform: Shape 2389">
              <a:extLst>
                <a:ext uri="{FF2B5EF4-FFF2-40B4-BE49-F238E27FC236}">
                  <a16:creationId xmlns:a16="http://schemas.microsoft.com/office/drawing/2014/main" id="{FE012418-97EE-7C22-EB47-7AF811955C6E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 flipV="1">
              <a:off x="2419638" y="-18794243"/>
              <a:ext cx="588865" cy="127745"/>
            </a:xfrm>
            <a:custGeom>
              <a:avLst/>
              <a:gdLst>
                <a:gd name="connsiteX0" fmla="*/ 100083 w 588865"/>
                <a:gd name="connsiteY0" fmla="*/ 23569 h 127745"/>
                <a:gd name="connsiteX1" fmla="*/ 100083 w 588865"/>
                <a:gd name="connsiteY1" fmla="*/ -1481 h 127745"/>
                <a:gd name="connsiteX2" fmla="*/ 140236 w 588865"/>
                <a:gd name="connsiteY2" fmla="*/ 1584 h 127745"/>
                <a:gd name="connsiteX3" fmla="*/ 140236 w 588865"/>
                <a:gd name="connsiteY3" fmla="*/ 10209 h 127745"/>
                <a:gd name="connsiteX4" fmla="*/ 118484 w 588865"/>
                <a:gd name="connsiteY4" fmla="*/ 25796 h 127745"/>
                <a:gd name="connsiteX5" fmla="*/ 118484 w 588865"/>
                <a:gd name="connsiteY5" fmla="*/ 124599 h 127745"/>
                <a:gd name="connsiteX6" fmla="*/ 77508 w 588865"/>
                <a:gd name="connsiteY6" fmla="*/ 121543 h 127745"/>
                <a:gd name="connsiteX7" fmla="*/ 77508 w 588865"/>
                <a:gd name="connsiteY7" fmla="*/ 112907 h 127745"/>
                <a:gd name="connsiteX8" fmla="*/ 99251 w 588865"/>
                <a:gd name="connsiteY8" fmla="*/ 97322 h 127745"/>
                <a:gd name="connsiteX9" fmla="*/ 99251 w 588865"/>
                <a:gd name="connsiteY9" fmla="*/ 47781 h 127745"/>
                <a:gd name="connsiteX10" fmla="*/ 65518 w 588865"/>
                <a:gd name="connsiteY10" fmla="*/ 4648 h 127745"/>
                <a:gd name="connsiteX11" fmla="*/ 40985 w 588865"/>
                <a:gd name="connsiteY11" fmla="*/ 32196 h 127745"/>
                <a:gd name="connsiteX12" fmla="*/ 40985 w 588865"/>
                <a:gd name="connsiteY12" fmla="*/ 124599 h 127745"/>
                <a:gd name="connsiteX13" fmla="*/ 0 w 588865"/>
                <a:gd name="connsiteY13" fmla="*/ 121543 h 127745"/>
                <a:gd name="connsiteX14" fmla="*/ 0 w 588865"/>
                <a:gd name="connsiteY14" fmla="*/ 112907 h 127745"/>
                <a:gd name="connsiteX15" fmla="*/ 21743 w 588865"/>
                <a:gd name="connsiteY15" fmla="*/ 87307 h 127745"/>
                <a:gd name="connsiteX16" fmla="*/ 21743 w 588865"/>
                <a:gd name="connsiteY16" fmla="*/ 45554 h 127745"/>
                <a:gd name="connsiteX17" fmla="*/ 64119 w 588865"/>
                <a:gd name="connsiteY17" fmla="*/ -1481 h 127745"/>
                <a:gd name="connsiteX18" fmla="*/ 100083 w 588865"/>
                <a:gd name="connsiteY18" fmla="*/ 23569 h 127745"/>
                <a:gd name="connsiteX19" fmla="*/ 203815 w 588865"/>
                <a:gd name="connsiteY19" fmla="*/ 55578 h 127745"/>
                <a:gd name="connsiteX20" fmla="*/ 232807 w 588865"/>
                <a:gd name="connsiteY20" fmla="*/ 29969 h 127745"/>
                <a:gd name="connsiteX21" fmla="*/ 201305 w 588865"/>
                <a:gd name="connsiteY21" fmla="*/ 4648 h 127745"/>
                <a:gd name="connsiteX22" fmla="*/ 162559 w 588865"/>
                <a:gd name="connsiteY22" fmla="*/ 44166 h 127745"/>
                <a:gd name="connsiteX23" fmla="*/ 158649 w 588865"/>
                <a:gd name="connsiteY23" fmla="*/ 48898 h 127745"/>
                <a:gd name="connsiteX24" fmla="*/ 155030 w 588865"/>
                <a:gd name="connsiteY24" fmla="*/ 41940 h 127745"/>
                <a:gd name="connsiteX25" fmla="*/ 155030 w 588865"/>
                <a:gd name="connsiteY25" fmla="*/ 5199 h 127745"/>
                <a:gd name="connsiteX26" fmla="*/ 158101 w 588865"/>
                <a:gd name="connsiteY26" fmla="*/ -1481 h 127745"/>
                <a:gd name="connsiteX27" fmla="*/ 165061 w 588865"/>
                <a:gd name="connsiteY27" fmla="*/ 4089 h 127745"/>
                <a:gd name="connsiteX28" fmla="*/ 170642 w 588865"/>
                <a:gd name="connsiteY28" fmla="*/ 10489 h 127745"/>
                <a:gd name="connsiteX29" fmla="*/ 201305 w 588865"/>
                <a:gd name="connsiteY29" fmla="*/ -1481 h 127745"/>
                <a:gd name="connsiteX30" fmla="*/ 246191 w 588865"/>
                <a:gd name="connsiteY30" fmla="*/ 37206 h 127745"/>
                <a:gd name="connsiteX31" fmla="*/ 234486 w 588865"/>
                <a:gd name="connsiteY31" fmla="*/ 63645 h 127745"/>
                <a:gd name="connsiteX32" fmla="*/ 202704 w 588865"/>
                <a:gd name="connsiteY32" fmla="*/ 77005 h 127745"/>
                <a:gd name="connsiteX33" fmla="*/ 168411 w 588865"/>
                <a:gd name="connsiteY33" fmla="*/ 99827 h 127745"/>
                <a:gd name="connsiteX34" fmla="*/ 199634 w 588865"/>
                <a:gd name="connsiteY34" fmla="*/ 120984 h 127745"/>
                <a:gd name="connsiteX35" fmla="*/ 232256 w 588865"/>
                <a:gd name="connsiteY35" fmla="*/ 87307 h 127745"/>
                <a:gd name="connsiteX36" fmla="*/ 235598 w 588865"/>
                <a:gd name="connsiteY36" fmla="*/ 84802 h 127745"/>
                <a:gd name="connsiteX37" fmla="*/ 239219 w 588865"/>
                <a:gd name="connsiteY37" fmla="*/ 91480 h 127745"/>
                <a:gd name="connsiteX38" fmla="*/ 239219 w 588865"/>
                <a:gd name="connsiteY38" fmla="*/ 119587 h 127745"/>
                <a:gd name="connsiteX39" fmla="*/ 236157 w 588865"/>
                <a:gd name="connsiteY39" fmla="*/ 126265 h 127745"/>
                <a:gd name="connsiteX40" fmla="*/ 230577 w 588865"/>
                <a:gd name="connsiteY40" fmla="*/ 122931 h 127745"/>
                <a:gd name="connsiteX41" fmla="*/ 225838 w 588865"/>
                <a:gd name="connsiteY41" fmla="*/ 118477 h 127745"/>
                <a:gd name="connsiteX42" fmla="*/ 199634 w 588865"/>
                <a:gd name="connsiteY42" fmla="*/ 126265 h 127745"/>
                <a:gd name="connsiteX43" fmla="*/ 155030 w 588865"/>
                <a:gd name="connsiteY43" fmla="*/ 92039 h 127745"/>
                <a:gd name="connsiteX44" fmla="*/ 167020 w 588865"/>
                <a:gd name="connsiteY44" fmla="*/ 68378 h 127745"/>
                <a:gd name="connsiteX45" fmla="*/ 203815 w 588865"/>
                <a:gd name="connsiteY45" fmla="*/ 55578 h 127745"/>
                <a:gd name="connsiteX46" fmla="*/ 286910 w 588865"/>
                <a:gd name="connsiteY46" fmla="*/ 71722 h 127745"/>
                <a:gd name="connsiteX47" fmla="*/ 321482 w 588865"/>
                <a:gd name="connsiteY47" fmla="*/ 120145 h 127745"/>
                <a:gd name="connsiteX48" fmla="*/ 352985 w 588865"/>
                <a:gd name="connsiteY48" fmla="*/ 71722 h 127745"/>
                <a:gd name="connsiteX49" fmla="*/ 286910 w 588865"/>
                <a:gd name="connsiteY49" fmla="*/ 71722 h 127745"/>
                <a:gd name="connsiteX50" fmla="*/ 286630 w 588865"/>
                <a:gd name="connsiteY50" fmla="*/ 65871 h 127745"/>
                <a:gd name="connsiteX51" fmla="*/ 364418 w 588865"/>
                <a:gd name="connsiteY51" fmla="*/ 65871 h 127745"/>
                <a:gd name="connsiteX52" fmla="*/ 371378 w 588865"/>
                <a:gd name="connsiteY52" fmla="*/ 71722 h 127745"/>
                <a:gd name="connsiteX53" fmla="*/ 321482 w 588865"/>
                <a:gd name="connsiteY53" fmla="*/ 126265 h 127745"/>
                <a:gd name="connsiteX54" fmla="*/ 263495 w 588865"/>
                <a:gd name="connsiteY54" fmla="*/ 62815 h 127745"/>
                <a:gd name="connsiteX55" fmla="*/ 324824 w 588865"/>
                <a:gd name="connsiteY55" fmla="*/ -1481 h 127745"/>
                <a:gd name="connsiteX56" fmla="*/ 371378 w 588865"/>
                <a:gd name="connsiteY56" fmla="*/ 34701 h 127745"/>
                <a:gd name="connsiteX57" fmla="*/ 367757 w 588865"/>
                <a:gd name="connsiteY57" fmla="*/ 38045 h 127745"/>
                <a:gd name="connsiteX58" fmla="*/ 364135 w 588865"/>
                <a:gd name="connsiteY58" fmla="*/ 34142 h 127745"/>
                <a:gd name="connsiteX59" fmla="*/ 326495 w 588865"/>
                <a:gd name="connsiteY59" fmla="*/ 5477 h 127745"/>
                <a:gd name="connsiteX60" fmla="*/ 294998 w 588865"/>
                <a:gd name="connsiteY60" fmla="*/ 24128 h 127745"/>
                <a:gd name="connsiteX61" fmla="*/ 286630 w 588865"/>
                <a:gd name="connsiteY61" fmla="*/ 65871 h 127745"/>
                <a:gd name="connsiteX62" fmla="*/ 426037 w 588865"/>
                <a:gd name="connsiteY62" fmla="*/ 93987 h 127745"/>
                <a:gd name="connsiteX63" fmla="*/ 426037 w 588865"/>
                <a:gd name="connsiteY63" fmla="*/ 124599 h 127745"/>
                <a:gd name="connsiteX64" fmla="*/ 387295 w 588865"/>
                <a:gd name="connsiteY64" fmla="*/ 121543 h 127745"/>
                <a:gd name="connsiteX65" fmla="*/ 387295 w 588865"/>
                <a:gd name="connsiteY65" fmla="*/ 112907 h 127745"/>
                <a:gd name="connsiteX66" fmla="*/ 409035 w 588865"/>
                <a:gd name="connsiteY66" fmla="*/ 97322 h 127745"/>
                <a:gd name="connsiteX67" fmla="*/ 409035 w 588865"/>
                <a:gd name="connsiteY67" fmla="*/ 22740 h 127745"/>
                <a:gd name="connsiteX68" fmla="*/ 387295 w 588865"/>
                <a:gd name="connsiteY68" fmla="*/ 10209 h 127745"/>
                <a:gd name="connsiteX69" fmla="*/ 387295 w 588865"/>
                <a:gd name="connsiteY69" fmla="*/ 1584 h 127745"/>
                <a:gd name="connsiteX70" fmla="*/ 419069 w 588865"/>
                <a:gd name="connsiteY70" fmla="*/ 2421 h 127745"/>
                <a:gd name="connsiteX71" fmla="*/ 454481 w 588865"/>
                <a:gd name="connsiteY71" fmla="*/ 1584 h 127745"/>
                <a:gd name="connsiteX72" fmla="*/ 454481 w 588865"/>
                <a:gd name="connsiteY72" fmla="*/ 10209 h 127745"/>
                <a:gd name="connsiteX73" fmla="*/ 448620 w 588865"/>
                <a:gd name="connsiteY73" fmla="*/ 10209 h 127745"/>
                <a:gd name="connsiteX74" fmla="*/ 427437 w 588865"/>
                <a:gd name="connsiteY74" fmla="*/ 23289 h 127745"/>
                <a:gd name="connsiteX75" fmla="*/ 427437 w 588865"/>
                <a:gd name="connsiteY75" fmla="*/ 66151 h 127745"/>
                <a:gd name="connsiteX76" fmla="*/ 460333 w 588865"/>
                <a:gd name="connsiteY76" fmla="*/ 118477 h 127745"/>
                <a:gd name="connsiteX77" fmla="*/ 463401 w 588865"/>
                <a:gd name="connsiteY77" fmla="*/ 118199 h 127745"/>
                <a:gd name="connsiteX78" fmla="*/ 456992 w 588865"/>
                <a:gd name="connsiteY78" fmla="*/ 107344 h 127745"/>
                <a:gd name="connsiteX79" fmla="*/ 468973 w 588865"/>
                <a:gd name="connsiteY79" fmla="*/ 95375 h 127745"/>
                <a:gd name="connsiteX80" fmla="*/ 480963 w 588865"/>
                <a:gd name="connsiteY80" fmla="*/ 107624 h 127745"/>
                <a:gd name="connsiteX81" fmla="*/ 460333 w 588865"/>
                <a:gd name="connsiteY81" fmla="*/ 124599 h 127745"/>
                <a:gd name="connsiteX82" fmla="*/ 426037 w 588865"/>
                <a:gd name="connsiteY82" fmla="*/ 93987 h 127745"/>
                <a:gd name="connsiteX83" fmla="*/ 546490 w 588865"/>
                <a:gd name="connsiteY83" fmla="*/ 55578 h 127745"/>
                <a:gd name="connsiteX84" fmla="*/ 575482 w 588865"/>
                <a:gd name="connsiteY84" fmla="*/ 29969 h 127745"/>
                <a:gd name="connsiteX85" fmla="*/ 543979 w 588865"/>
                <a:gd name="connsiteY85" fmla="*/ 4648 h 127745"/>
                <a:gd name="connsiteX86" fmla="*/ 505233 w 588865"/>
                <a:gd name="connsiteY86" fmla="*/ 44166 h 127745"/>
                <a:gd name="connsiteX87" fmla="*/ 501324 w 588865"/>
                <a:gd name="connsiteY87" fmla="*/ 48898 h 127745"/>
                <a:gd name="connsiteX88" fmla="*/ 497705 w 588865"/>
                <a:gd name="connsiteY88" fmla="*/ 41940 h 127745"/>
                <a:gd name="connsiteX89" fmla="*/ 497705 w 588865"/>
                <a:gd name="connsiteY89" fmla="*/ 5199 h 127745"/>
                <a:gd name="connsiteX90" fmla="*/ 500775 w 588865"/>
                <a:gd name="connsiteY90" fmla="*/ -1481 h 127745"/>
                <a:gd name="connsiteX91" fmla="*/ 507736 w 588865"/>
                <a:gd name="connsiteY91" fmla="*/ 4089 h 127745"/>
                <a:gd name="connsiteX92" fmla="*/ 513316 w 588865"/>
                <a:gd name="connsiteY92" fmla="*/ 10489 h 127745"/>
                <a:gd name="connsiteX93" fmla="*/ 543979 w 588865"/>
                <a:gd name="connsiteY93" fmla="*/ -1481 h 127745"/>
                <a:gd name="connsiteX94" fmla="*/ 588865 w 588865"/>
                <a:gd name="connsiteY94" fmla="*/ 37206 h 127745"/>
                <a:gd name="connsiteX95" fmla="*/ 577161 w 588865"/>
                <a:gd name="connsiteY95" fmla="*/ 63645 h 127745"/>
                <a:gd name="connsiteX96" fmla="*/ 545378 w 588865"/>
                <a:gd name="connsiteY96" fmla="*/ 77005 h 127745"/>
                <a:gd name="connsiteX97" fmla="*/ 511086 w 588865"/>
                <a:gd name="connsiteY97" fmla="*/ 99827 h 127745"/>
                <a:gd name="connsiteX98" fmla="*/ 542308 w 588865"/>
                <a:gd name="connsiteY98" fmla="*/ 120984 h 127745"/>
                <a:gd name="connsiteX99" fmla="*/ 574930 w 588865"/>
                <a:gd name="connsiteY99" fmla="*/ 87307 h 127745"/>
                <a:gd name="connsiteX100" fmla="*/ 578272 w 588865"/>
                <a:gd name="connsiteY100" fmla="*/ 84802 h 127745"/>
                <a:gd name="connsiteX101" fmla="*/ 581894 w 588865"/>
                <a:gd name="connsiteY101" fmla="*/ 91480 h 127745"/>
                <a:gd name="connsiteX102" fmla="*/ 581894 w 588865"/>
                <a:gd name="connsiteY102" fmla="*/ 119587 h 127745"/>
                <a:gd name="connsiteX103" fmla="*/ 578832 w 588865"/>
                <a:gd name="connsiteY103" fmla="*/ 126265 h 127745"/>
                <a:gd name="connsiteX104" fmla="*/ 573251 w 588865"/>
                <a:gd name="connsiteY104" fmla="*/ 122931 h 127745"/>
                <a:gd name="connsiteX105" fmla="*/ 568513 w 588865"/>
                <a:gd name="connsiteY105" fmla="*/ 118477 h 127745"/>
                <a:gd name="connsiteX106" fmla="*/ 542308 w 588865"/>
                <a:gd name="connsiteY106" fmla="*/ 126265 h 127745"/>
                <a:gd name="connsiteX107" fmla="*/ 497705 w 588865"/>
                <a:gd name="connsiteY107" fmla="*/ 92039 h 127745"/>
                <a:gd name="connsiteX108" fmla="*/ 509695 w 588865"/>
                <a:gd name="connsiteY108" fmla="*/ 68378 h 127745"/>
                <a:gd name="connsiteX109" fmla="*/ 546490 w 588865"/>
                <a:gd name="connsiteY109" fmla="*/ 55578 h 12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88865" h="127745">
                  <a:moveTo>
                    <a:pt x="100083" y="23569"/>
                  </a:moveTo>
                  <a:lnTo>
                    <a:pt x="100083" y="-1481"/>
                  </a:lnTo>
                  <a:lnTo>
                    <a:pt x="140236" y="1584"/>
                  </a:lnTo>
                  <a:lnTo>
                    <a:pt x="140236" y="10209"/>
                  </a:lnTo>
                  <a:cubicBezTo>
                    <a:pt x="120715" y="10209"/>
                    <a:pt x="118484" y="12157"/>
                    <a:pt x="118484" y="25796"/>
                  </a:cubicBezTo>
                  <a:lnTo>
                    <a:pt x="118484" y="124599"/>
                  </a:lnTo>
                  <a:lnTo>
                    <a:pt x="77508" y="121543"/>
                  </a:lnTo>
                  <a:lnTo>
                    <a:pt x="77508" y="112907"/>
                  </a:lnTo>
                  <a:cubicBezTo>
                    <a:pt x="97021" y="112907"/>
                    <a:pt x="99251" y="110960"/>
                    <a:pt x="99251" y="97322"/>
                  </a:cubicBezTo>
                  <a:lnTo>
                    <a:pt x="99251" y="47781"/>
                  </a:lnTo>
                  <a:cubicBezTo>
                    <a:pt x="99251" y="23569"/>
                    <a:pt x="85871" y="4648"/>
                    <a:pt x="65518" y="4648"/>
                  </a:cubicBezTo>
                  <a:cubicBezTo>
                    <a:pt x="42096" y="4648"/>
                    <a:pt x="40985" y="17728"/>
                    <a:pt x="40985" y="32196"/>
                  </a:cubicBezTo>
                  <a:lnTo>
                    <a:pt x="40985" y="124599"/>
                  </a:lnTo>
                  <a:lnTo>
                    <a:pt x="0" y="121543"/>
                  </a:lnTo>
                  <a:lnTo>
                    <a:pt x="0" y="112907"/>
                  </a:lnTo>
                  <a:cubicBezTo>
                    <a:pt x="21743" y="112907"/>
                    <a:pt x="21743" y="112078"/>
                    <a:pt x="21743" y="87307"/>
                  </a:cubicBezTo>
                  <a:lnTo>
                    <a:pt x="21743" y="45554"/>
                  </a:lnTo>
                  <a:cubicBezTo>
                    <a:pt x="21743" y="23848"/>
                    <a:pt x="21743" y="-1481"/>
                    <a:pt x="64119" y="-1481"/>
                  </a:cubicBezTo>
                  <a:cubicBezTo>
                    <a:pt x="79739" y="-1481"/>
                    <a:pt x="92000" y="6316"/>
                    <a:pt x="100083" y="23569"/>
                  </a:cubicBezTo>
                  <a:close/>
                  <a:moveTo>
                    <a:pt x="203815" y="55578"/>
                  </a:moveTo>
                  <a:cubicBezTo>
                    <a:pt x="209947" y="54461"/>
                    <a:pt x="232807" y="50006"/>
                    <a:pt x="232807" y="29969"/>
                  </a:cubicBezTo>
                  <a:cubicBezTo>
                    <a:pt x="232807" y="15781"/>
                    <a:pt x="223057" y="4648"/>
                    <a:pt x="201305" y="4648"/>
                  </a:cubicBezTo>
                  <a:cubicBezTo>
                    <a:pt x="177891" y="4648"/>
                    <a:pt x="167851" y="20513"/>
                    <a:pt x="162559" y="44166"/>
                  </a:cubicBezTo>
                  <a:cubicBezTo>
                    <a:pt x="161719" y="47781"/>
                    <a:pt x="161439" y="48898"/>
                    <a:pt x="158649" y="48898"/>
                  </a:cubicBezTo>
                  <a:cubicBezTo>
                    <a:pt x="155030" y="48898"/>
                    <a:pt x="155030" y="46950"/>
                    <a:pt x="155030" y="41940"/>
                  </a:cubicBezTo>
                  <a:lnTo>
                    <a:pt x="155030" y="5199"/>
                  </a:lnTo>
                  <a:cubicBezTo>
                    <a:pt x="155030" y="467"/>
                    <a:pt x="155030" y="-1481"/>
                    <a:pt x="158101" y="-1481"/>
                  </a:cubicBezTo>
                  <a:cubicBezTo>
                    <a:pt x="159489" y="-1481"/>
                    <a:pt x="159769" y="-1201"/>
                    <a:pt x="165061" y="4089"/>
                  </a:cubicBezTo>
                  <a:cubicBezTo>
                    <a:pt x="165621" y="4648"/>
                    <a:pt x="165621" y="5199"/>
                    <a:pt x="170642" y="10489"/>
                  </a:cubicBezTo>
                  <a:cubicBezTo>
                    <a:pt x="182903" y="-1201"/>
                    <a:pt x="195452" y="-1481"/>
                    <a:pt x="201305" y="-1481"/>
                  </a:cubicBezTo>
                  <a:cubicBezTo>
                    <a:pt x="233367" y="-1481"/>
                    <a:pt x="246191" y="17169"/>
                    <a:pt x="246191" y="37206"/>
                  </a:cubicBezTo>
                  <a:cubicBezTo>
                    <a:pt x="246191" y="51962"/>
                    <a:pt x="237828" y="60310"/>
                    <a:pt x="234486" y="63645"/>
                  </a:cubicBezTo>
                  <a:cubicBezTo>
                    <a:pt x="225287" y="72551"/>
                    <a:pt x="214405" y="74778"/>
                    <a:pt x="202704" y="77005"/>
                  </a:cubicBezTo>
                  <a:cubicBezTo>
                    <a:pt x="187093" y="80069"/>
                    <a:pt x="168411" y="83683"/>
                    <a:pt x="168411" y="99827"/>
                  </a:cubicBezTo>
                  <a:cubicBezTo>
                    <a:pt x="168411" y="109572"/>
                    <a:pt x="175663" y="120984"/>
                    <a:pt x="199634" y="120984"/>
                  </a:cubicBezTo>
                  <a:cubicBezTo>
                    <a:pt x="230297" y="120984"/>
                    <a:pt x="231696" y="95934"/>
                    <a:pt x="232256" y="87307"/>
                  </a:cubicBezTo>
                  <a:cubicBezTo>
                    <a:pt x="232527" y="84802"/>
                    <a:pt x="235038" y="84802"/>
                    <a:pt x="235598" y="84802"/>
                  </a:cubicBezTo>
                  <a:cubicBezTo>
                    <a:pt x="239219" y="84802"/>
                    <a:pt x="239219" y="86190"/>
                    <a:pt x="239219" y="91480"/>
                  </a:cubicBezTo>
                  <a:lnTo>
                    <a:pt x="239219" y="119587"/>
                  </a:lnTo>
                  <a:cubicBezTo>
                    <a:pt x="239219" y="124319"/>
                    <a:pt x="239219" y="126265"/>
                    <a:pt x="236157" y="126265"/>
                  </a:cubicBezTo>
                  <a:cubicBezTo>
                    <a:pt x="234758" y="126265"/>
                    <a:pt x="234207" y="126265"/>
                    <a:pt x="230577" y="122931"/>
                  </a:cubicBezTo>
                  <a:cubicBezTo>
                    <a:pt x="229748" y="121812"/>
                    <a:pt x="226958" y="119316"/>
                    <a:pt x="225838" y="118477"/>
                  </a:cubicBezTo>
                  <a:cubicBezTo>
                    <a:pt x="215245" y="126265"/>
                    <a:pt x="203815" y="126265"/>
                    <a:pt x="199634" y="126265"/>
                  </a:cubicBezTo>
                  <a:cubicBezTo>
                    <a:pt x="165621" y="126265"/>
                    <a:pt x="155030" y="107624"/>
                    <a:pt x="155030" y="92039"/>
                  </a:cubicBezTo>
                  <a:cubicBezTo>
                    <a:pt x="155030" y="82295"/>
                    <a:pt x="159489" y="74498"/>
                    <a:pt x="167020" y="68378"/>
                  </a:cubicBezTo>
                  <a:cubicBezTo>
                    <a:pt x="175943" y="61139"/>
                    <a:pt x="183743" y="59473"/>
                    <a:pt x="203815" y="55578"/>
                  </a:cubicBezTo>
                  <a:close/>
                  <a:moveTo>
                    <a:pt x="286910" y="71722"/>
                  </a:moveTo>
                  <a:cubicBezTo>
                    <a:pt x="288580" y="113187"/>
                    <a:pt x="312000" y="120145"/>
                    <a:pt x="321482" y="120145"/>
                  </a:cubicBezTo>
                  <a:cubicBezTo>
                    <a:pt x="350195" y="120145"/>
                    <a:pt x="352985" y="82575"/>
                    <a:pt x="352985" y="71722"/>
                  </a:cubicBezTo>
                  <a:lnTo>
                    <a:pt x="286910" y="71722"/>
                  </a:lnTo>
                  <a:close/>
                  <a:moveTo>
                    <a:pt x="286630" y="65871"/>
                  </a:moveTo>
                  <a:lnTo>
                    <a:pt x="364418" y="65871"/>
                  </a:lnTo>
                  <a:cubicBezTo>
                    <a:pt x="370547" y="65871"/>
                    <a:pt x="371378" y="65871"/>
                    <a:pt x="371378" y="71722"/>
                  </a:cubicBezTo>
                  <a:cubicBezTo>
                    <a:pt x="371378" y="99268"/>
                    <a:pt x="356327" y="126265"/>
                    <a:pt x="321482" y="126265"/>
                  </a:cubicBezTo>
                  <a:cubicBezTo>
                    <a:pt x="289140" y="126265"/>
                    <a:pt x="263495" y="97600"/>
                    <a:pt x="263495" y="62815"/>
                  </a:cubicBezTo>
                  <a:cubicBezTo>
                    <a:pt x="263495" y="25516"/>
                    <a:pt x="292759" y="-1481"/>
                    <a:pt x="324824" y="-1481"/>
                  </a:cubicBezTo>
                  <a:cubicBezTo>
                    <a:pt x="358837" y="-1481"/>
                    <a:pt x="371378" y="29418"/>
                    <a:pt x="371378" y="34701"/>
                  </a:cubicBezTo>
                  <a:cubicBezTo>
                    <a:pt x="371378" y="37486"/>
                    <a:pt x="369148" y="38045"/>
                    <a:pt x="367757" y="38045"/>
                  </a:cubicBezTo>
                  <a:cubicBezTo>
                    <a:pt x="365246" y="38045"/>
                    <a:pt x="364686" y="36369"/>
                    <a:pt x="364135" y="34142"/>
                  </a:cubicBezTo>
                  <a:cubicBezTo>
                    <a:pt x="354376" y="5477"/>
                    <a:pt x="329282" y="5477"/>
                    <a:pt x="326495" y="5477"/>
                  </a:cubicBezTo>
                  <a:cubicBezTo>
                    <a:pt x="312560" y="5477"/>
                    <a:pt x="301410" y="13833"/>
                    <a:pt x="294998" y="24128"/>
                  </a:cubicBezTo>
                  <a:cubicBezTo>
                    <a:pt x="286630" y="37486"/>
                    <a:pt x="286630" y="55857"/>
                    <a:pt x="286630" y="65871"/>
                  </a:cubicBezTo>
                  <a:close/>
                  <a:moveTo>
                    <a:pt x="426037" y="93987"/>
                  </a:moveTo>
                  <a:lnTo>
                    <a:pt x="426037" y="124599"/>
                  </a:lnTo>
                  <a:lnTo>
                    <a:pt x="387295" y="121543"/>
                  </a:lnTo>
                  <a:lnTo>
                    <a:pt x="387295" y="112907"/>
                  </a:lnTo>
                  <a:cubicBezTo>
                    <a:pt x="406807" y="112907"/>
                    <a:pt x="409035" y="110960"/>
                    <a:pt x="409035" y="97322"/>
                  </a:cubicBezTo>
                  <a:lnTo>
                    <a:pt x="409035" y="22740"/>
                  </a:lnTo>
                  <a:cubicBezTo>
                    <a:pt x="409035" y="10209"/>
                    <a:pt x="405968" y="10209"/>
                    <a:pt x="387295" y="10209"/>
                  </a:cubicBezTo>
                  <a:lnTo>
                    <a:pt x="387295" y="1584"/>
                  </a:lnTo>
                  <a:cubicBezTo>
                    <a:pt x="398165" y="1863"/>
                    <a:pt x="411266" y="2421"/>
                    <a:pt x="419069" y="2421"/>
                  </a:cubicBezTo>
                  <a:cubicBezTo>
                    <a:pt x="430219" y="2421"/>
                    <a:pt x="443331" y="2421"/>
                    <a:pt x="454481" y="1584"/>
                  </a:cubicBezTo>
                  <a:lnTo>
                    <a:pt x="454481" y="10209"/>
                  </a:lnTo>
                  <a:lnTo>
                    <a:pt x="448620" y="10209"/>
                  </a:lnTo>
                  <a:cubicBezTo>
                    <a:pt x="427988" y="10209"/>
                    <a:pt x="427437" y="13275"/>
                    <a:pt x="427437" y="23289"/>
                  </a:cubicBezTo>
                  <a:lnTo>
                    <a:pt x="427437" y="66151"/>
                  </a:lnTo>
                  <a:cubicBezTo>
                    <a:pt x="427437" y="93707"/>
                    <a:pt x="439141" y="118477"/>
                    <a:pt x="460333" y="118477"/>
                  </a:cubicBezTo>
                  <a:cubicBezTo>
                    <a:pt x="462281" y="118477"/>
                    <a:pt x="462841" y="118477"/>
                    <a:pt x="463401" y="118199"/>
                  </a:cubicBezTo>
                  <a:cubicBezTo>
                    <a:pt x="462561" y="117919"/>
                    <a:pt x="456992" y="114583"/>
                    <a:pt x="456992" y="107344"/>
                  </a:cubicBezTo>
                  <a:cubicBezTo>
                    <a:pt x="456992" y="99548"/>
                    <a:pt x="462841" y="95375"/>
                    <a:pt x="468973" y="95375"/>
                  </a:cubicBezTo>
                  <a:cubicBezTo>
                    <a:pt x="473994" y="95375"/>
                    <a:pt x="480963" y="98719"/>
                    <a:pt x="480963" y="107624"/>
                  </a:cubicBezTo>
                  <a:cubicBezTo>
                    <a:pt x="480963" y="116531"/>
                    <a:pt x="472323" y="124599"/>
                    <a:pt x="460333" y="124599"/>
                  </a:cubicBezTo>
                  <a:cubicBezTo>
                    <a:pt x="439981" y="124599"/>
                    <a:pt x="429947" y="105948"/>
                    <a:pt x="426037" y="93987"/>
                  </a:cubicBezTo>
                  <a:close/>
                  <a:moveTo>
                    <a:pt x="546490" y="55578"/>
                  </a:moveTo>
                  <a:cubicBezTo>
                    <a:pt x="552622" y="54461"/>
                    <a:pt x="575482" y="50006"/>
                    <a:pt x="575482" y="29969"/>
                  </a:cubicBezTo>
                  <a:cubicBezTo>
                    <a:pt x="575482" y="15781"/>
                    <a:pt x="565731" y="4648"/>
                    <a:pt x="543979" y="4648"/>
                  </a:cubicBezTo>
                  <a:cubicBezTo>
                    <a:pt x="520565" y="4648"/>
                    <a:pt x="510526" y="20513"/>
                    <a:pt x="505233" y="44166"/>
                  </a:cubicBezTo>
                  <a:cubicBezTo>
                    <a:pt x="504394" y="47781"/>
                    <a:pt x="504114" y="48898"/>
                    <a:pt x="501324" y="48898"/>
                  </a:cubicBezTo>
                  <a:cubicBezTo>
                    <a:pt x="497705" y="48898"/>
                    <a:pt x="497705" y="46950"/>
                    <a:pt x="497705" y="41940"/>
                  </a:cubicBezTo>
                  <a:lnTo>
                    <a:pt x="497705" y="5199"/>
                  </a:lnTo>
                  <a:cubicBezTo>
                    <a:pt x="497705" y="467"/>
                    <a:pt x="497705" y="-1481"/>
                    <a:pt x="500775" y="-1481"/>
                  </a:cubicBezTo>
                  <a:cubicBezTo>
                    <a:pt x="502163" y="-1481"/>
                    <a:pt x="502443" y="-1201"/>
                    <a:pt x="507736" y="4089"/>
                  </a:cubicBezTo>
                  <a:cubicBezTo>
                    <a:pt x="508295" y="4648"/>
                    <a:pt x="508295" y="5199"/>
                    <a:pt x="513316" y="10489"/>
                  </a:cubicBezTo>
                  <a:cubicBezTo>
                    <a:pt x="525577" y="-1201"/>
                    <a:pt x="538127" y="-1481"/>
                    <a:pt x="543979" y="-1481"/>
                  </a:cubicBezTo>
                  <a:cubicBezTo>
                    <a:pt x="576041" y="-1481"/>
                    <a:pt x="588865" y="17169"/>
                    <a:pt x="588865" y="37206"/>
                  </a:cubicBezTo>
                  <a:cubicBezTo>
                    <a:pt x="588865" y="51962"/>
                    <a:pt x="580503" y="60310"/>
                    <a:pt x="577161" y="63645"/>
                  </a:cubicBezTo>
                  <a:cubicBezTo>
                    <a:pt x="567961" y="72551"/>
                    <a:pt x="557080" y="74778"/>
                    <a:pt x="545378" y="77005"/>
                  </a:cubicBezTo>
                  <a:cubicBezTo>
                    <a:pt x="529767" y="80069"/>
                    <a:pt x="511086" y="83683"/>
                    <a:pt x="511086" y="99827"/>
                  </a:cubicBezTo>
                  <a:cubicBezTo>
                    <a:pt x="511086" y="109572"/>
                    <a:pt x="518337" y="120984"/>
                    <a:pt x="542308" y="120984"/>
                  </a:cubicBezTo>
                  <a:cubicBezTo>
                    <a:pt x="572971" y="120984"/>
                    <a:pt x="574371" y="95934"/>
                    <a:pt x="574930" y="87307"/>
                  </a:cubicBezTo>
                  <a:cubicBezTo>
                    <a:pt x="575202" y="84802"/>
                    <a:pt x="577712" y="84802"/>
                    <a:pt x="578272" y="84802"/>
                  </a:cubicBezTo>
                  <a:cubicBezTo>
                    <a:pt x="581894" y="84802"/>
                    <a:pt x="581894" y="86190"/>
                    <a:pt x="581894" y="91480"/>
                  </a:cubicBezTo>
                  <a:lnTo>
                    <a:pt x="581894" y="119587"/>
                  </a:lnTo>
                  <a:cubicBezTo>
                    <a:pt x="581894" y="124319"/>
                    <a:pt x="581894" y="126265"/>
                    <a:pt x="578832" y="126265"/>
                  </a:cubicBezTo>
                  <a:cubicBezTo>
                    <a:pt x="577432" y="126265"/>
                    <a:pt x="576881" y="126265"/>
                    <a:pt x="573251" y="122931"/>
                  </a:cubicBezTo>
                  <a:cubicBezTo>
                    <a:pt x="572423" y="121812"/>
                    <a:pt x="569632" y="119316"/>
                    <a:pt x="568513" y="118477"/>
                  </a:cubicBezTo>
                  <a:cubicBezTo>
                    <a:pt x="557920" y="126265"/>
                    <a:pt x="546490" y="126265"/>
                    <a:pt x="542308" y="126265"/>
                  </a:cubicBezTo>
                  <a:cubicBezTo>
                    <a:pt x="508295" y="126265"/>
                    <a:pt x="497705" y="107624"/>
                    <a:pt x="497705" y="92039"/>
                  </a:cubicBezTo>
                  <a:cubicBezTo>
                    <a:pt x="497705" y="82295"/>
                    <a:pt x="502163" y="74498"/>
                    <a:pt x="509695" y="68378"/>
                  </a:cubicBezTo>
                  <a:cubicBezTo>
                    <a:pt x="518617" y="61139"/>
                    <a:pt x="526417" y="59473"/>
                    <a:pt x="546490" y="5557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1" name="Freeform: Shape 2390">
              <a:extLst>
                <a:ext uri="{FF2B5EF4-FFF2-40B4-BE49-F238E27FC236}">
                  <a16:creationId xmlns:a16="http://schemas.microsoft.com/office/drawing/2014/main" id="{92484032-054C-220E-E83C-FCC26B241768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 flipV="1">
              <a:off x="3130617" y="-18792577"/>
              <a:ext cx="291071" cy="177009"/>
            </a:xfrm>
            <a:custGeom>
              <a:avLst/>
              <a:gdLst>
                <a:gd name="connsiteX0" fmla="*/ 100080 w 291071"/>
                <a:gd name="connsiteY0" fmla="*/ 74500 h 177009"/>
                <a:gd name="connsiteX1" fmla="*/ 100080 w 291071"/>
                <a:gd name="connsiteY1" fmla="*/ 49451 h 177009"/>
                <a:gd name="connsiteX2" fmla="*/ 140234 w 291071"/>
                <a:gd name="connsiteY2" fmla="*/ 52515 h 177009"/>
                <a:gd name="connsiteX3" fmla="*/ 140234 w 291071"/>
                <a:gd name="connsiteY3" fmla="*/ 61141 h 177009"/>
                <a:gd name="connsiteX4" fmla="*/ 118482 w 291071"/>
                <a:gd name="connsiteY4" fmla="*/ 76727 h 177009"/>
                <a:gd name="connsiteX5" fmla="*/ 118482 w 291071"/>
                <a:gd name="connsiteY5" fmla="*/ 175530 h 177009"/>
                <a:gd name="connsiteX6" fmla="*/ 77505 w 291071"/>
                <a:gd name="connsiteY6" fmla="*/ 172474 h 177009"/>
                <a:gd name="connsiteX7" fmla="*/ 77505 w 291071"/>
                <a:gd name="connsiteY7" fmla="*/ 163838 h 177009"/>
                <a:gd name="connsiteX8" fmla="*/ 99249 w 291071"/>
                <a:gd name="connsiteY8" fmla="*/ 148254 h 177009"/>
                <a:gd name="connsiteX9" fmla="*/ 99249 w 291071"/>
                <a:gd name="connsiteY9" fmla="*/ 98712 h 177009"/>
                <a:gd name="connsiteX10" fmla="*/ 65516 w 291071"/>
                <a:gd name="connsiteY10" fmla="*/ 55580 h 177009"/>
                <a:gd name="connsiteX11" fmla="*/ 40982 w 291071"/>
                <a:gd name="connsiteY11" fmla="*/ 83127 h 177009"/>
                <a:gd name="connsiteX12" fmla="*/ 40982 w 291071"/>
                <a:gd name="connsiteY12" fmla="*/ 175530 h 177009"/>
                <a:gd name="connsiteX13" fmla="*/ 0 w 291071"/>
                <a:gd name="connsiteY13" fmla="*/ 172474 h 177009"/>
                <a:gd name="connsiteX14" fmla="*/ 0 w 291071"/>
                <a:gd name="connsiteY14" fmla="*/ 163838 h 177009"/>
                <a:gd name="connsiteX15" fmla="*/ 21741 w 291071"/>
                <a:gd name="connsiteY15" fmla="*/ 138238 h 177009"/>
                <a:gd name="connsiteX16" fmla="*/ 21741 w 291071"/>
                <a:gd name="connsiteY16" fmla="*/ 96485 h 177009"/>
                <a:gd name="connsiteX17" fmla="*/ 64116 w 291071"/>
                <a:gd name="connsiteY17" fmla="*/ 49451 h 177009"/>
                <a:gd name="connsiteX18" fmla="*/ 100080 w 291071"/>
                <a:gd name="connsiteY18" fmla="*/ 74500 h 177009"/>
                <a:gd name="connsiteX19" fmla="*/ 193782 w 291071"/>
                <a:gd name="connsiteY19" fmla="*/ 157159 h 177009"/>
                <a:gd name="connsiteX20" fmla="*/ 193782 w 291071"/>
                <a:gd name="connsiteY20" fmla="*/ 175530 h 177009"/>
                <a:gd name="connsiteX21" fmla="*/ 153637 w 291071"/>
                <a:gd name="connsiteY21" fmla="*/ 172474 h 177009"/>
                <a:gd name="connsiteX22" fmla="*/ 153637 w 291071"/>
                <a:gd name="connsiteY22" fmla="*/ 163838 h 177009"/>
                <a:gd name="connsiteX23" fmla="*/ 175380 w 291071"/>
                <a:gd name="connsiteY23" fmla="*/ 149930 h 177009"/>
                <a:gd name="connsiteX24" fmla="*/ 175380 w 291071"/>
                <a:gd name="connsiteY24" fmla="*/ 19677 h 177009"/>
                <a:gd name="connsiteX25" fmla="*/ 153637 w 291071"/>
                <a:gd name="connsiteY25" fmla="*/ 7147 h 177009"/>
                <a:gd name="connsiteX26" fmla="*/ 153637 w 291071"/>
                <a:gd name="connsiteY26" fmla="*/ -1479 h 177009"/>
                <a:gd name="connsiteX27" fmla="*/ 184859 w 291071"/>
                <a:gd name="connsiteY27" fmla="*/ -642 h 177009"/>
                <a:gd name="connsiteX28" fmla="*/ 216362 w 291071"/>
                <a:gd name="connsiteY28" fmla="*/ -1479 h 177009"/>
                <a:gd name="connsiteX29" fmla="*/ 216362 w 291071"/>
                <a:gd name="connsiteY29" fmla="*/ 7147 h 177009"/>
                <a:gd name="connsiteX30" fmla="*/ 194613 w 291071"/>
                <a:gd name="connsiteY30" fmla="*/ 19677 h 177009"/>
                <a:gd name="connsiteX31" fmla="*/ 194613 w 291071"/>
                <a:gd name="connsiteY31" fmla="*/ 66432 h 177009"/>
                <a:gd name="connsiteX32" fmla="*/ 194613 w 291071"/>
                <a:gd name="connsiteY32" fmla="*/ 68939 h 177009"/>
                <a:gd name="connsiteX33" fmla="*/ 228906 w 291071"/>
                <a:gd name="connsiteY33" fmla="*/ 49451 h 177009"/>
                <a:gd name="connsiteX34" fmla="*/ 291071 w 291071"/>
                <a:gd name="connsiteY34" fmla="*/ 112629 h 177009"/>
                <a:gd name="connsiteX35" fmla="*/ 232805 w 291071"/>
                <a:gd name="connsiteY35" fmla="*/ 175530 h 177009"/>
                <a:gd name="connsiteX36" fmla="*/ 193782 w 291071"/>
                <a:gd name="connsiteY36" fmla="*/ 157159 h 177009"/>
                <a:gd name="connsiteX37" fmla="*/ 194613 w 291071"/>
                <a:gd name="connsiteY37" fmla="*/ 84244 h 177009"/>
                <a:gd name="connsiteX38" fmla="*/ 194613 w 291071"/>
                <a:gd name="connsiteY38" fmla="*/ 146306 h 177009"/>
                <a:gd name="connsiteX39" fmla="*/ 230577 w 291071"/>
                <a:gd name="connsiteY39" fmla="*/ 168571 h 177009"/>
                <a:gd name="connsiteX40" fmla="*/ 267940 w 291071"/>
                <a:gd name="connsiteY40" fmla="*/ 112629 h 177009"/>
                <a:gd name="connsiteX41" fmla="*/ 227795 w 291071"/>
                <a:gd name="connsiteY41" fmla="*/ 55580 h 177009"/>
                <a:gd name="connsiteX42" fmla="*/ 198520 w 291071"/>
                <a:gd name="connsiteY42" fmla="*/ 72553 h 177009"/>
                <a:gd name="connsiteX43" fmla="*/ 194613 w 291071"/>
                <a:gd name="connsiteY43" fmla="*/ 84244 h 17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1071" h="177009">
                  <a:moveTo>
                    <a:pt x="100080" y="74500"/>
                  </a:moveTo>
                  <a:lnTo>
                    <a:pt x="100080" y="49451"/>
                  </a:lnTo>
                  <a:lnTo>
                    <a:pt x="140234" y="52515"/>
                  </a:lnTo>
                  <a:lnTo>
                    <a:pt x="140234" y="61141"/>
                  </a:lnTo>
                  <a:cubicBezTo>
                    <a:pt x="120712" y="61141"/>
                    <a:pt x="118482" y="63088"/>
                    <a:pt x="118482" y="76727"/>
                  </a:cubicBezTo>
                  <a:lnTo>
                    <a:pt x="118482" y="175530"/>
                  </a:lnTo>
                  <a:lnTo>
                    <a:pt x="77505" y="172474"/>
                  </a:lnTo>
                  <a:lnTo>
                    <a:pt x="77505" y="163838"/>
                  </a:lnTo>
                  <a:cubicBezTo>
                    <a:pt x="97018" y="163838"/>
                    <a:pt x="99249" y="161891"/>
                    <a:pt x="99249" y="148254"/>
                  </a:cubicBezTo>
                  <a:lnTo>
                    <a:pt x="99249" y="98712"/>
                  </a:lnTo>
                  <a:cubicBezTo>
                    <a:pt x="99249" y="74500"/>
                    <a:pt x="85868" y="55580"/>
                    <a:pt x="65516" y="55580"/>
                  </a:cubicBezTo>
                  <a:cubicBezTo>
                    <a:pt x="42093" y="55580"/>
                    <a:pt x="40982" y="68659"/>
                    <a:pt x="40982" y="83127"/>
                  </a:cubicBezTo>
                  <a:lnTo>
                    <a:pt x="40982" y="175530"/>
                  </a:lnTo>
                  <a:lnTo>
                    <a:pt x="0" y="172474"/>
                  </a:lnTo>
                  <a:lnTo>
                    <a:pt x="0" y="163838"/>
                  </a:lnTo>
                  <a:cubicBezTo>
                    <a:pt x="21741" y="163838"/>
                    <a:pt x="21741" y="163010"/>
                    <a:pt x="21741" y="138238"/>
                  </a:cubicBezTo>
                  <a:lnTo>
                    <a:pt x="21741" y="96485"/>
                  </a:lnTo>
                  <a:cubicBezTo>
                    <a:pt x="21741" y="74780"/>
                    <a:pt x="21741" y="49451"/>
                    <a:pt x="64116" y="49451"/>
                  </a:cubicBezTo>
                  <a:cubicBezTo>
                    <a:pt x="79736" y="49451"/>
                    <a:pt x="92000" y="57247"/>
                    <a:pt x="100080" y="74500"/>
                  </a:cubicBezTo>
                  <a:close/>
                  <a:moveTo>
                    <a:pt x="193782" y="157159"/>
                  </a:moveTo>
                  <a:lnTo>
                    <a:pt x="193782" y="175530"/>
                  </a:lnTo>
                  <a:lnTo>
                    <a:pt x="153637" y="172474"/>
                  </a:lnTo>
                  <a:lnTo>
                    <a:pt x="153637" y="163838"/>
                  </a:lnTo>
                  <a:cubicBezTo>
                    <a:pt x="173429" y="163838"/>
                    <a:pt x="175380" y="162171"/>
                    <a:pt x="175380" y="149930"/>
                  </a:cubicBezTo>
                  <a:lnTo>
                    <a:pt x="175380" y="19677"/>
                  </a:lnTo>
                  <a:cubicBezTo>
                    <a:pt x="175380" y="7147"/>
                    <a:pt x="172310" y="7147"/>
                    <a:pt x="153637" y="7147"/>
                  </a:cubicBezTo>
                  <a:lnTo>
                    <a:pt x="153637" y="-1479"/>
                  </a:lnTo>
                  <a:cubicBezTo>
                    <a:pt x="163108" y="-1199"/>
                    <a:pt x="177611" y="-642"/>
                    <a:pt x="184859" y="-642"/>
                  </a:cubicBezTo>
                  <a:cubicBezTo>
                    <a:pt x="192382" y="-642"/>
                    <a:pt x="206603" y="-1199"/>
                    <a:pt x="216362" y="-1479"/>
                  </a:cubicBezTo>
                  <a:lnTo>
                    <a:pt x="216362" y="7147"/>
                  </a:lnTo>
                  <a:cubicBezTo>
                    <a:pt x="197680" y="7147"/>
                    <a:pt x="194613" y="7147"/>
                    <a:pt x="194613" y="19677"/>
                  </a:cubicBezTo>
                  <a:lnTo>
                    <a:pt x="194613" y="66432"/>
                  </a:lnTo>
                  <a:lnTo>
                    <a:pt x="194613" y="68939"/>
                  </a:lnTo>
                  <a:cubicBezTo>
                    <a:pt x="196012" y="64485"/>
                    <a:pt x="207714" y="49451"/>
                    <a:pt x="228906" y="49451"/>
                  </a:cubicBezTo>
                  <a:cubicBezTo>
                    <a:pt x="262079" y="49451"/>
                    <a:pt x="291071" y="76727"/>
                    <a:pt x="291071" y="112629"/>
                  </a:cubicBezTo>
                  <a:cubicBezTo>
                    <a:pt x="291071" y="147974"/>
                    <a:pt x="264030" y="175530"/>
                    <a:pt x="232805" y="175530"/>
                  </a:cubicBezTo>
                  <a:cubicBezTo>
                    <a:pt x="211064" y="175530"/>
                    <a:pt x="199351" y="163288"/>
                    <a:pt x="193782" y="157159"/>
                  </a:cubicBezTo>
                  <a:close/>
                  <a:moveTo>
                    <a:pt x="194613" y="84244"/>
                  </a:moveTo>
                  <a:lnTo>
                    <a:pt x="194613" y="146306"/>
                  </a:lnTo>
                  <a:cubicBezTo>
                    <a:pt x="202701" y="160503"/>
                    <a:pt x="216362" y="168571"/>
                    <a:pt x="230577" y="168571"/>
                  </a:cubicBezTo>
                  <a:cubicBezTo>
                    <a:pt x="250926" y="168571"/>
                    <a:pt x="267940" y="144079"/>
                    <a:pt x="267940" y="112629"/>
                  </a:cubicBezTo>
                  <a:cubicBezTo>
                    <a:pt x="267940" y="78953"/>
                    <a:pt x="248419" y="55580"/>
                    <a:pt x="227795" y="55580"/>
                  </a:cubicBezTo>
                  <a:cubicBezTo>
                    <a:pt x="216633" y="55580"/>
                    <a:pt x="206043" y="61141"/>
                    <a:pt x="198520" y="72553"/>
                  </a:cubicBezTo>
                  <a:cubicBezTo>
                    <a:pt x="194613" y="78395"/>
                    <a:pt x="194613" y="78673"/>
                    <a:pt x="194613" y="8424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2" name="Freeform: Shape 2391">
              <a:extLst>
                <a:ext uri="{FF2B5EF4-FFF2-40B4-BE49-F238E27FC236}">
                  <a16:creationId xmlns:a16="http://schemas.microsoft.com/office/drawing/2014/main" id="{5CE89C1A-B9EE-C8EB-6DD3-5AD378732A1E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 flipV="1">
              <a:off x="3448375" y="-18862716"/>
              <a:ext cx="508558" cy="196217"/>
            </a:xfrm>
            <a:custGeom>
              <a:avLst/>
              <a:gdLst>
                <a:gd name="connsiteX0" fmla="*/ 96461 w 508558"/>
                <a:gd name="connsiteY0" fmla="*/ 16887 h 196217"/>
                <a:gd name="connsiteX1" fmla="*/ 96461 w 508558"/>
                <a:gd name="connsiteY1" fmla="*/ -1483 h 196217"/>
                <a:gd name="connsiteX2" fmla="*/ 137446 w 508558"/>
                <a:gd name="connsiteY2" fmla="*/ 1581 h 196217"/>
                <a:gd name="connsiteX3" fmla="*/ 137446 w 508558"/>
                <a:gd name="connsiteY3" fmla="*/ 10207 h 196217"/>
                <a:gd name="connsiteX4" fmla="*/ 115694 w 508558"/>
                <a:gd name="connsiteY4" fmla="*/ 25793 h 196217"/>
                <a:gd name="connsiteX5" fmla="*/ 115694 w 508558"/>
                <a:gd name="connsiteY5" fmla="*/ 194735 h 196217"/>
                <a:gd name="connsiteX6" fmla="*/ 75549 w 508558"/>
                <a:gd name="connsiteY6" fmla="*/ 191668 h 196217"/>
                <a:gd name="connsiteX7" fmla="*/ 75549 w 508558"/>
                <a:gd name="connsiteY7" fmla="*/ 183043 h 196217"/>
                <a:gd name="connsiteX8" fmla="*/ 97292 w 508558"/>
                <a:gd name="connsiteY8" fmla="*/ 167458 h 196217"/>
                <a:gd name="connsiteX9" fmla="*/ 97292 w 508558"/>
                <a:gd name="connsiteY9" fmla="*/ 107342 h 196217"/>
                <a:gd name="connsiteX10" fmla="*/ 62168 w 508558"/>
                <a:gd name="connsiteY10" fmla="*/ 124596 h 196217"/>
                <a:gd name="connsiteX11" fmla="*/ 0 w 508558"/>
                <a:gd name="connsiteY11" fmla="*/ 61416 h 196217"/>
                <a:gd name="connsiteX12" fmla="*/ 59098 w 508558"/>
                <a:gd name="connsiteY12" fmla="*/ -1483 h 196217"/>
                <a:gd name="connsiteX13" fmla="*/ 96461 w 508558"/>
                <a:gd name="connsiteY13" fmla="*/ 16887 h 196217"/>
                <a:gd name="connsiteX14" fmla="*/ 96461 w 508558"/>
                <a:gd name="connsiteY14" fmla="*/ 91477 h 196217"/>
                <a:gd name="connsiteX15" fmla="*/ 96461 w 508558"/>
                <a:gd name="connsiteY15" fmla="*/ 34419 h 196217"/>
                <a:gd name="connsiteX16" fmla="*/ 93391 w 508558"/>
                <a:gd name="connsiteY16" fmla="*/ 24126 h 196217"/>
                <a:gd name="connsiteX17" fmla="*/ 60497 w 508558"/>
                <a:gd name="connsiteY17" fmla="*/ 4646 h 196217"/>
                <a:gd name="connsiteX18" fmla="*/ 31225 w 508558"/>
                <a:gd name="connsiteY18" fmla="*/ 22458 h 196217"/>
                <a:gd name="connsiteX19" fmla="*/ 23134 w 508558"/>
                <a:gd name="connsiteY19" fmla="*/ 61136 h 196217"/>
                <a:gd name="connsiteX20" fmla="*/ 31785 w 508558"/>
                <a:gd name="connsiteY20" fmla="*/ 100664 h 196217"/>
                <a:gd name="connsiteX21" fmla="*/ 63288 w 508558"/>
                <a:gd name="connsiteY21" fmla="*/ 118474 h 196217"/>
                <a:gd name="connsiteX22" fmla="*/ 93391 w 508558"/>
                <a:gd name="connsiteY22" fmla="*/ 101772 h 196217"/>
                <a:gd name="connsiteX23" fmla="*/ 96461 w 508558"/>
                <a:gd name="connsiteY23" fmla="*/ 91477 h 196217"/>
                <a:gd name="connsiteX24" fmla="*/ 238108 w 508558"/>
                <a:gd name="connsiteY24" fmla="*/ 22737 h 196217"/>
                <a:gd name="connsiteX25" fmla="*/ 259851 w 508558"/>
                <a:gd name="connsiteY25" fmla="*/ -87 h 196217"/>
                <a:gd name="connsiteX26" fmla="*/ 282711 w 508558"/>
                <a:gd name="connsiteY26" fmla="*/ 26351 h 196217"/>
                <a:gd name="connsiteX27" fmla="*/ 282711 w 508558"/>
                <a:gd name="connsiteY27" fmla="*/ 41938 h 196217"/>
                <a:gd name="connsiteX28" fmla="*/ 275743 w 508558"/>
                <a:gd name="connsiteY28" fmla="*/ 41938 h 196217"/>
                <a:gd name="connsiteX29" fmla="*/ 275743 w 508558"/>
                <a:gd name="connsiteY29" fmla="*/ 26351 h 196217"/>
                <a:gd name="connsiteX30" fmla="*/ 265701 w 508558"/>
                <a:gd name="connsiteY30" fmla="*/ 8541 h 196217"/>
                <a:gd name="connsiteX31" fmla="*/ 255390 w 508558"/>
                <a:gd name="connsiteY31" fmla="*/ 22458 h 196217"/>
                <a:gd name="connsiteX32" fmla="*/ 255390 w 508558"/>
                <a:gd name="connsiteY32" fmla="*/ 78120 h 196217"/>
                <a:gd name="connsiteX33" fmla="*/ 245348 w 508558"/>
                <a:gd name="connsiteY33" fmla="*/ 110957 h 196217"/>
                <a:gd name="connsiteX34" fmla="*/ 207157 w 508558"/>
                <a:gd name="connsiteY34" fmla="*/ 126262 h 196217"/>
                <a:gd name="connsiteX35" fmla="*/ 165061 w 508558"/>
                <a:gd name="connsiteY35" fmla="*/ 94813 h 196217"/>
                <a:gd name="connsiteX36" fmla="*/ 177882 w 508558"/>
                <a:gd name="connsiteY36" fmla="*/ 81733 h 196217"/>
                <a:gd name="connsiteX37" fmla="*/ 190714 w 508558"/>
                <a:gd name="connsiteY37" fmla="*/ 94543 h 196217"/>
                <a:gd name="connsiteX38" fmla="*/ 176491 w 508558"/>
                <a:gd name="connsiteY38" fmla="*/ 107342 h 196217"/>
                <a:gd name="connsiteX39" fmla="*/ 206605 w 508558"/>
                <a:gd name="connsiteY39" fmla="*/ 120142 h 196217"/>
                <a:gd name="connsiteX40" fmla="*/ 236157 w 508558"/>
                <a:gd name="connsiteY40" fmla="*/ 84520 h 196217"/>
                <a:gd name="connsiteX41" fmla="*/ 236157 w 508558"/>
                <a:gd name="connsiteY41" fmla="*/ 74225 h 196217"/>
                <a:gd name="connsiteX42" fmla="*/ 184854 w 508558"/>
                <a:gd name="connsiteY42" fmla="*/ 64202 h 196217"/>
                <a:gd name="connsiteX43" fmla="*/ 156978 w 508558"/>
                <a:gd name="connsiteY43" fmla="*/ 28019 h 196217"/>
                <a:gd name="connsiteX44" fmla="*/ 201584 w 508558"/>
                <a:gd name="connsiteY44" fmla="*/ -1483 h 196217"/>
                <a:gd name="connsiteX45" fmla="*/ 238108 w 508558"/>
                <a:gd name="connsiteY45" fmla="*/ 22737 h 196217"/>
                <a:gd name="connsiteX46" fmla="*/ 236157 w 508558"/>
                <a:gd name="connsiteY46" fmla="*/ 68375 h 196217"/>
                <a:gd name="connsiteX47" fmla="*/ 236157 w 508558"/>
                <a:gd name="connsiteY47" fmla="*/ 40548 h 196217"/>
                <a:gd name="connsiteX48" fmla="*/ 203535 w 508558"/>
                <a:gd name="connsiteY48" fmla="*/ 4646 h 196217"/>
                <a:gd name="connsiteX49" fmla="*/ 178442 w 508558"/>
                <a:gd name="connsiteY49" fmla="*/ 28299 h 196217"/>
                <a:gd name="connsiteX50" fmla="*/ 236157 w 508558"/>
                <a:gd name="connsiteY50" fmla="*/ 68375 h 196217"/>
                <a:gd name="connsiteX51" fmla="*/ 332915 w 508558"/>
                <a:gd name="connsiteY51" fmla="*/ 112905 h 196217"/>
                <a:gd name="connsiteX52" fmla="*/ 372780 w 508558"/>
                <a:gd name="connsiteY52" fmla="*/ 112905 h 196217"/>
                <a:gd name="connsiteX53" fmla="*/ 372780 w 508558"/>
                <a:gd name="connsiteY53" fmla="*/ 121540 h 196217"/>
                <a:gd name="connsiteX54" fmla="*/ 332915 w 508558"/>
                <a:gd name="connsiteY54" fmla="*/ 121540 h 196217"/>
                <a:gd name="connsiteX55" fmla="*/ 332915 w 508558"/>
                <a:gd name="connsiteY55" fmla="*/ 172748 h 196217"/>
                <a:gd name="connsiteX56" fmla="*/ 325943 w 508558"/>
                <a:gd name="connsiteY56" fmla="*/ 172748 h 196217"/>
                <a:gd name="connsiteX57" fmla="*/ 289980 w 508558"/>
                <a:gd name="connsiteY57" fmla="*/ 119034 h 196217"/>
                <a:gd name="connsiteX58" fmla="*/ 289980 w 508558"/>
                <a:gd name="connsiteY58" fmla="*/ 112905 h 196217"/>
                <a:gd name="connsiteX59" fmla="*/ 313674 w 508558"/>
                <a:gd name="connsiteY59" fmla="*/ 112905 h 196217"/>
                <a:gd name="connsiteX60" fmla="*/ 313674 w 508558"/>
                <a:gd name="connsiteY60" fmla="*/ 36095 h 196217"/>
                <a:gd name="connsiteX61" fmla="*/ 349638 w 508558"/>
                <a:gd name="connsiteY61" fmla="*/ -1483 h 196217"/>
                <a:gd name="connsiteX62" fmla="*/ 377239 w 508558"/>
                <a:gd name="connsiteY62" fmla="*/ 36095 h 196217"/>
                <a:gd name="connsiteX63" fmla="*/ 377239 w 508558"/>
                <a:gd name="connsiteY63" fmla="*/ 51960 h 196217"/>
                <a:gd name="connsiteX64" fmla="*/ 370270 w 508558"/>
                <a:gd name="connsiteY64" fmla="*/ 51960 h 196217"/>
                <a:gd name="connsiteX65" fmla="*/ 370270 w 508558"/>
                <a:gd name="connsiteY65" fmla="*/ 36646 h 196217"/>
                <a:gd name="connsiteX66" fmla="*/ 351588 w 508558"/>
                <a:gd name="connsiteY66" fmla="*/ 5475 h 196217"/>
                <a:gd name="connsiteX67" fmla="*/ 332915 w 508558"/>
                <a:gd name="connsiteY67" fmla="*/ 35538 h 196217"/>
                <a:gd name="connsiteX68" fmla="*/ 332915 w 508558"/>
                <a:gd name="connsiteY68" fmla="*/ 112905 h 196217"/>
                <a:gd name="connsiteX69" fmla="*/ 424087 w 508558"/>
                <a:gd name="connsiteY69" fmla="*/ 71719 h 196217"/>
                <a:gd name="connsiteX70" fmla="*/ 458662 w 508558"/>
                <a:gd name="connsiteY70" fmla="*/ 120142 h 196217"/>
                <a:gd name="connsiteX71" fmla="*/ 490165 w 508558"/>
                <a:gd name="connsiteY71" fmla="*/ 71719 h 196217"/>
                <a:gd name="connsiteX72" fmla="*/ 424087 w 508558"/>
                <a:gd name="connsiteY72" fmla="*/ 71719 h 196217"/>
                <a:gd name="connsiteX73" fmla="*/ 423810 w 508558"/>
                <a:gd name="connsiteY73" fmla="*/ 65868 h 196217"/>
                <a:gd name="connsiteX74" fmla="*/ 501595 w 508558"/>
                <a:gd name="connsiteY74" fmla="*/ 65868 h 196217"/>
                <a:gd name="connsiteX75" fmla="*/ 508558 w 508558"/>
                <a:gd name="connsiteY75" fmla="*/ 71719 h 196217"/>
                <a:gd name="connsiteX76" fmla="*/ 458662 w 508558"/>
                <a:gd name="connsiteY76" fmla="*/ 126262 h 196217"/>
                <a:gd name="connsiteX77" fmla="*/ 400675 w 508558"/>
                <a:gd name="connsiteY77" fmla="*/ 62813 h 196217"/>
                <a:gd name="connsiteX78" fmla="*/ 462001 w 508558"/>
                <a:gd name="connsiteY78" fmla="*/ -1483 h 196217"/>
                <a:gd name="connsiteX79" fmla="*/ 508558 w 508558"/>
                <a:gd name="connsiteY79" fmla="*/ 34699 h 196217"/>
                <a:gd name="connsiteX80" fmla="*/ 504937 w 508558"/>
                <a:gd name="connsiteY80" fmla="*/ 38043 h 196217"/>
                <a:gd name="connsiteX81" fmla="*/ 501315 w 508558"/>
                <a:gd name="connsiteY81" fmla="*/ 34139 h 196217"/>
                <a:gd name="connsiteX82" fmla="*/ 463672 w 508558"/>
                <a:gd name="connsiteY82" fmla="*/ 5475 h 196217"/>
                <a:gd name="connsiteX83" fmla="*/ 432178 w 508558"/>
                <a:gd name="connsiteY83" fmla="*/ 24126 h 196217"/>
                <a:gd name="connsiteX84" fmla="*/ 423810 w 508558"/>
                <a:gd name="connsiteY84" fmla="*/ 65868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558" h="196217">
                  <a:moveTo>
                    <a:pt x="96461" y="16887"/>
                  </a:moveTo>
                  <a:lnTo>
                    <a:pt x="96461" y="-1483"/>
                  </a:lnTo>
                  <a:lnTo>
                    <a:pt x="137446" y="1581"/>
                  </a:lnTo>
                  <a:lnTo>
                    <a:pt x="137446" y="10207"/>
                  </a:lnTo>
                  <a:cubicBezTo>
                    <a:pt x="117925" y="10207"/>
                    <a:pt x="115694" y="12154"/>
                    <a:pt x="115694" y="25793"/>
                  </a:cubicBezTo>
                  <a:lnTo>
                    <a:pt x="115694" y="194735"/>
                  </a:lnTo>
                  <a:lnTo>
                    <a:pt x="75549" y="191668"/>
                  </a:lnTo>
                  <a:lnTo>
                    <a:pt x="75549" y="183043"/>
                  </a:lnTo>
                  <a:cubicBezTo>
                    <a:pt x="95062" y="183043"/>
                    <a:pt x="97292" y="181095"/>
                    <a:pt x="97292" y="167458"/>
                  </a:cubicBezTo>
                  <a:lnTo>
                    <a:pt x="97292" y="107342"/>
                  </a:lnTo>
                  <a:cubicBezTo>
                    <a:pt x="89210" y="117357"/>
                    <a:pt x="77220" y="124596"/>
                    <a:pt x="62168" y="124596"/>
                  </a:cubicBezTo>
                  <a:cubicBezTo>
                    <a:pt x="29275" y="124596"/>
                    <a:pt x="0" y="97320"/>
                    <a:pt x="0" y="61416"/>
                  </a:cubicBezTo>
                  <a:cubicBezTo>
                    <a:pt x="0" y="26073"/>
                    <a:pt x="27324" y="-1483"/>
                    <a:pt x="59098" y="-1483"/>
                  </a:cubicBezTo>
                  <a:cubicBezTo>
                    <a:pt x="76948" y="-1483"/>
                    <a:pt x="89489" y="7981"/>
                    <a:pt x="96461" y="16887"/>
                  </a:cubicBezTo>
                  <a:close/>
                  <a:moveTo>
                    <a:pt x="96461" y="91477"/>
                  </a:moveTo>
                  <a:lnTo>
                    <a:pt x="96461" y="34419"/>
                  </a:lnTo>
                  <a:cubicBezTo>
                    <a:pt x="96461" y="29416"/>
                    <a:pt x="96461" y="28858"/>
                    <a:pt x="93391" y="24126"/>
                  </a:cubicBezTo>
                  <a:cubicBezTo>
                    <a:pt x="85031" y="10766"/>
                    <a:pt x="72487" y="4646"/>
                    <a:pt x="60497" y="4646"/>
                  </a:cubicBezTo>
                  <a:cubicBezTo>
                    <a:pt x="47948" y="4646"/>
                    <a:pt x="37914" y="11875"/>
                    <a:pt x="31225" y="22458"/>
                  </a:cubicBezTo>
                  <a:cubicBezTo>
                    <a:pt x="23974" y="33870"/>
                    <a:pt x="23134" y="49734"/>
                    <a:pt x="23134" y="61136"/>
                  </a:cubicBezTo>
                  <a:cubicBezTo>
                    <a:pt x="23134" y="71440"/>
                    <a:pt x="23694" y="88133"/>
                    <a:pt x="31785" y="100664"/>
                  </a:cubicBezTo>
                  <a:cubicBezTo>
                    <a:pt x="37634" y="109289"/>
                    <a:pt x="48228" y="118474"/>
                    <a:pt x="63288" y="118474"/>
                  </a:cubicBezTo>
                  <a:cubicBezTo>
                    <a:pt x="73038" y="118474"/>
                    <a:pt x="84751" y="114301"/>
                    <a:pt x="93391" y="101772"/>
                  </a:cubicBezTo>
                  <a:cubicBezTo>
                    <a:pt x="96461" y="97040"/>
                    <a:pt x="96461" y="96489"/>
                    <a:pt x="96461" y="91477"/>
                  </a:cubicBezTo>
                  <a:close/>
                  <a:moveTo>
                    <a:pt x="238108" y="22737"/>
                  </a:moveTo>
                  <a:cubicBezTo>
                    <a:pt x="239219" y="11605"/>
                    <a:pt x="246748" y="-87"/>
                    <a:pt x="259851" y="-87"/>
                  </a:cubicBezTo>
                  <a:cubicBezTo>
                    <a:pt x="265701" y="-87"/>
                    <a:pt x="282711" y="3808"/>
                    <a:pt x="282711" y="26351"/>
                  </a:cubicBezTo>
                  <a:lnTo>
                    <a:pt x="282711" y="41938"/>
                  </a:lnTo>
                  <a:lnTo>
                    <a:pt x="275743" y="41938"/>
                  </a:lnTo>
                  <a:lnTo>
                    <a:pt x="275743" y="26351"/>
                  </a:lnTo>
                  <a:cubicBezTo>
                    <a:pt x="275743" y="10207"/>
                    <a:pt x="268771" y="8541"/>
                    <a:pt x="265701" y="8541"/>
                  </a:cubicBezTo>
                  <a:cubicBezTo>
                    <a:pt x="256501" y="8541"/>
                    <a:pt x="255390" y="21061"/>
                    <a:pt x="255390" y="22458"/>
                  </a:cubicBezTo>
                  <a:lnTo>
                    <a:pt x="255390" y="78120"/>
                  </a:lnTo>
                  <a:cubicBezTo>
                    <a:pt x="255390" y="89810"/>
                    <a:pt x="255390" y="100664"/>
                    <a:pt x="245348" y="110957"/>
                  </a:cubicBezTo>
                  <a:cubicBezTo>
                    <a:pt x="234478" y="121810"/>
                    <a:pt x="220538" y="126262"/>
                    <a:pt x="207157" y="126262"/>
                  </a:cubicBezTo>
                  <a:cubicBezTo>
                    <a:pt x="184302" y="126262"/>
                    <a:pt x="165061" y="113184"/>
                    <a:pt x="165061" y="94813"/>
                  </a:cubicBezTo>
                  <a:cubicBezTo>
                    <a:pt x="165061" y="86467"/>
                    <a:pt x="170642" y="81733"/>
                    <a:pt x="177882" y="81733"/>
                  </a:cubicBezTo>
                  <a:cubicBezTo>
                    <a:pt x="185693" y="81733"/>
                    <a:pt x="190714" y="87304"/>
                    <a:pt x="190714" y="94543"/>
                  </a:cubicBezTo>
                  <a:cubicBezTo>
                    <a:pt x="190714" y="97877"/>
                    <a:pt x="189315" y="107064"/>
                    <a:pt x="176491" y="107342"/>
                  </a:cubicBezTo>
                  <a:cubicBezTo>
                    <a:pt x="184022" y="117078"/>
                    <a:pt x="197683" y="120142"/>
                    <a:pt x="206605" y="120142"/>
                  </a:cubicBezTo>
                  <a:cubicBezTo>
                    <a:pt x="220266" y="120142"/>
                    <a:pt x="236157" y="109289"/>
                    <a:pt x="236157" y="84520"/>
                  </a:cubicBezTo>
                  <a:lnTo>
                    <a:pt x="236157" y="74225"/>
                  </a:lnTo>
                  <a:cubicBezTo>
                    <a:pt x="221937" y="73387"/>
                    <a:pt x="202424" y="72548"/>
                    <a:pt x="184854" y="64202"/>
                  </a:cubicBezTo>
                  <a:cubicBezTo>
                    <a:pt x="163950" y="54736"/>
                    <a:pt x="156978" y="40270"/>
                    <a:pt x="156978" y="28019"/>
                  </a:cubicBezTo>
                  <a:cubicBezTo>
                    <a:pt x="156978" y="5475"/>
                    <a:pt x="184022" y="-1483"/>
                    <a:pt x="201584" y="-1483"/>
                  </a:cubicBezTo>
                  <a:cubicBezTo>
                    <a:pt x="219986" y="-1483"/>
                    <a:pt x="232807" y="9649"/>
                    <a:pt x="238108" y="22737"/>
                  </a:cubicBezTo>
                  <a:close/>
                  <a:moveTo>
                    <a:pt x="236157" y="68375"/>
                  </a:moveTo>
                  <a:lnTo>
                    <a:pt x="236157" y="40548"/>
                  </a:lnTo>
                  <a:cubicBezTo>
                    <a:pt x="236157" y="14102"/>
                    <a:pt x="216076" y="4646"/>
                    <a:pt x="203535" y="4646"/>
                  </a:cubicBezTo>
                  <a:cubicBezTo>
                    <a:pt x="189874" y="4646"/>
                    <a:pt x="178442" y="14381"/>
                    <a:pt x="178442" y="28299"/>
                  </a:cubicBezTo>
                  <a:cubicBezTo>
                    <a:pt x="178442" y="43604"/>
                    <a:pt x="190154" y="66708"/>
                    <a:pt x="236157" y="68375"/>
                  </a:cubicBezTo>
                  <a:close/>
                  <a:moveTo>
                    <a:pt x="332915" y="112905"/>
                  </a:moveTo>
                  <a:lnTo>
                    <a:pt x="372780" y="112905"/>
                  </a:lnTo>
                  <a:lnTo>
                    <a:pt x="372780" y="121540"/>
                  </a:lnTo>
                  <a:lnTo>
                    <a:pt x="332915" y="121540"/>
                  </a:lnTo>
                  <a:lnTo>
                    <a:pt x="332915" y="172748"/>
                  </a:lnTo>
                  <a:lnTo>
                    <a:pt x="325943" y="172748"/>
                  </a:lnTo>
                  <a:cubicBezTo>
                    <a:pt x="325664" y="149926"/>
                    <a:pt x="317295" y="120142"/>
                    <a:pt x="289980" y="119034"/>
                  </a:cubicBezTo>
                  <a:lnTo>
                    <a:pt x="289980" y="112905"/>
                  </a:lnTo>
                  <a:lnTo>
                    <a:pt x="313674" y="112905"/>
                  </a:lnTo>
                  <a:lnTo>
                    <a:pt x="313674" y="36095"/>
                  </a:lnTo>
                  <a:cubicBezTo>
                    <a:pt x="313674" y="1861"/>
                    <a:pt x="339607" y="-1483"/>
                    <a:pt x="349638" y="-1483"/>
                  </a:cubicBezTo>
                  <a:cubicBezTo>
                    <a:pt x="369430" y="-1483"/>
                    <a:pt x="377239" y="18283"/>
                    <a:pt x="377239" y="36095"/>
                  </a:cubicBezTo>
                  <a:lnTo>
                    <a:pt x="377239" y="51960"/>
                  </a:lnTo>
                  <a:lnTo>
                    <a:pt x="370270" y="51960"/>
                  </a:lnTo>
                  <a:lnTo>
                    <a:pt x="370270" y="36646"/>
                  </a:lnTo>
                  <a:cubicBezTo>
                    <a:pt x="370270" y="16058"/>
                    <a:pt x="361907" y="5475"/>
                    <a:pt x="351588" y="5475"/>
                  </a:cubicBezTo>
                  <a:cubicBezTo>
                    <a:pt x="332915" y="5475"/>
                    <a:pt x="332915" y="30805"/>
                    <a:pt x="332915" y="35538"/>
                  </a:cubicBezTo>
                  <a:lnTo>
                    <a:pt x="332915" y="112905"/>
                  </a:lnTo>
                  <a:close/>
                  <a:moveTo>
                    <a:pt x="424087" y="71719"/>
                  </a:moveTo>
                  <a:cubicBezTo>
                    <a:pt x="425758" y="113184"/>
                    <a:pt x="449180" y="120142"/>
                    <a:pt x="458662" y="120142"/>
                  </a:cubicBezTo>
                  <a:cubicBezTo>
                    <a:pt x="487374" y="120142"/>
                    <a:pt x="490165" y="82572"/>
                    <a:pt x="490165" y="71719"/>
                  </a:cubicBezTo>
                  <a:lnTo>
                    <a:pt x="424087" y="71719"/>
                  </a:lnTo>
                  <a:close/>
                  <a:moveTo>
                    <a:pt x="423810" y="65868"/>
                  </a:moveTo>
                  <a:lnTo>
                    <a:pt x="501595" y="65868"/>
                  </a:lnTo>
                  <a:cubicBezTo>
                    <a:pt x="507727" y="65868"/>
                    <a:pt x="508558" y="65868"/>
                    <a:pt x="508558" y="71719"/>
                  </a:cubicBezTo>
                  <a:cubicBezTo>
                    <a:pt x="508558" y="99266"/>
                    <a:pt x="493507" y="126262"/>
                    <a:pt x="458662" y="126262"/>
                  </a:cubicBezTo>
                  <a:cubicBezTo>
                    <a:pt x="426317" y="126262"/>
                    <a:pt x="400675" y="97598"/>
                    <a:pt x="400675" y="62813"/>
                  </a:cubicBezTo>
                  <a:cubicBezTo>
                    <a:pt x="400675" y="25514"/>
                    <a:pt x="429939" y="-1483"/>
                    <a:pt x="462001" y="-1483"/>
                  </a:cubicBezTo>
                  <a:cubicBezTo>
                    <a:pt x="496014" y="-1483"/>
                    <a:pt x="508558" y="29416"/>
                    <a:pt x="508558" y="34699"/>
                  </a:cubicBezTo>
                  <a:cubicBezTo>
                    <a:pt x="508558" y="37483"/>
                    <a:pt x="506328" y="38043"/>
                    <a:pt x="504937" y="38043"/>
                  </a:cubicBezTo>
                  <a:cubicBezTo>
                    <a:pt x="502426" y="38043"/>
                    <a:pt x="501867" y="36366"/>
                    <a:pt x="501315" y="34139"/>
                  </a:cubicBezTo>
                  <a:cubicBezTo>
                    <a:pt x="491556" y="5475"/>
                    <a:pt x="466462" y="5475"/>
                    <a:pt x="463672" y="5475"/>
                  </a:cubicBezTo>
                  <a:cubicBezTo>
                    <a:pt x="449740" y="5475"/>
                    <a:pt x="438590" y="13831"/>
                    <a:pt x="432178" y="24126"/>
                  </a:cubicBezTo>
                  <a:cubicBezTo>
                    <a:pt x="423810" y="37483"/>
                    <a:pt x="423810" y="55855"/>
                    <a:pt x="423810" y="6586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3" name="Freeform: Shape 2392">
              <a:extLst>
                <a:ext uri="{FF2B5EF4-FFF2-40B4-BE49-F238E27FC236}">
                  <a16:creationId xmlns:a16="http://schemas.microsoft.com/office/drawing/2014/main" id="{02779480-C7B7-49BD-0E4B-1A01DEF98423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 flipV="1">
              <a:off x="4083555" y="-18795642"/>
              <a:ext cx="122672" cy="127747"/>
            </a:xfrm>
            <a:custGeom>
              <a:avLst/>
              <a:gdLst>
                <a:gd name="connsiteX0" fmla="*/ 89770 w 122672"/>
                <a:gd name="connsiteY0" fmla="*/ 113458 h 127747"/>
                <a:gd name="connsiteX1" fmla="*/ 84198 w 122672"/>
                <a:gd name="connsiteY1" fmla="*/ 100658 h 127747"/>
                <a:gd name="connsiteX2" fmla="*/ 101480 w 122672"/>
                <a:gd name="connsiteY2" fmla="*/ 83125 h 127747"/>
                <a:gd name="connsiteX3" fmla="*/ 119042 w 122672"/>
                <a:gd name="connsiteY3" fmla="*/ 100658 h 127747"/>
                <a:gd name="connsiteX4" fmla="*/ 70537 w 122672"/>
                <a:gd name="connsiteY4" fmla="*/ 126267 h 127747"/>
                <a:gd name="connsiteX5" fmla="*/ 0 w 122672"/>
                <a:gd name="connsiteY5" fmla="*/ 61969 h 127747"/>
                <a:gd name="connsiteX6" fmla="*/ 69146 w 122672"/>
                <a:gd name="connsiteY6" fmla="*/ -1481 h 127747"/>
                <a:gd name="connsiteX7" fmla="*/ 122672 w 122672"/>
                <a:gd name="connsiteY7" fmla="*/ 32745 h 127747"/>
                <a:gd name="connsiteX8" fmla="*/ 115982 w 122672"/>
                <a:gd name="connsiteY8" fmla="*/ 36648 h 127747"/>
                <a:gd name="connsiteX9" fmla="*/ 109291 w 122672"/>
                <a:gd name="connsiteY9" fmla="*/ 32476 h 127747"/>
                <a:gd name="connsiteX10" fmla="*/ 74438 w 122672"/>
                <a:gd name="connsiteY10" fmla="*/ 9651 h 127747"/>
                <a:gd name="connsiteX11" fmla="*/ 35684 w 122672"/>
                <a:gd name="connsiteY11" fmla="*/ 63366 h 127747"/>
                <a:gd name="connsiteX12" fmla="*/ 71648 w 122672"/>
                <a:gd name="connsiteY12" fmla="*/ 115134 h 127747"/>
                <a:gd name="connsiteX13" fmla="*/ 89770 w 122672"/>
                <a:gd name="connsiteY13" fmla="*/ 113458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672" h="127747">
                  <a:moveTo>
                    <a:pt x="89770" y="113458"/>
                  </a:moveTo>
                  <a:cubicBezTo>
                    <a:pt x="84758" y="109004"/>
                    <a:pt x="84198" y="103163"/>
                    <a:pt x="84198" y="100658"/>
                  </a:cubicBezTo>
                  <a:cubicBezTo>
                    <a:pt x="84198" y="88415"/>
                    <a:pt x="93950" y="83125"/>
                    <a:pt x="101480" y="83125"/>
                  </a:cubicBezTo>
                  <a:cubicBezTo>
                    <a:pt x="110122" y="83125"/>
                    <a:pt x="119042" y="88966"/>
                    <a:pt x="119042" y="100658"/>
                  </a:cubicBezTo>
                  <a:cubicBezTo>
                    <a:pt x="119042" y="124599"/>
                    <a:pt x="86708" y="126267"/>
                    <a:pt x="70537" y="126267"/>
                  </a:cubicBezTo>
                  <a:cubicBezTo>
                    <a:pt x="20632" y="126267"/>
                    <a:pt x="0" y="94258"/>
                    <a:pt x="0" y="61969"/>
                  </a:cubicBezTo>
                  <a:cubicBezTo>
                    <a:pt x="0" y="24957"/>
                    <a:pt x="26212" y="-1481"/>
                    <a:pt x="69146" y="-1481"/>
                  </a:cubicBezTo>
                  <a:cubicBezTo>
                    <a:pt x="114302" y="-1481"/>
                    <a:pt x="122672" y="30799"/>
                    <a:pt x="122672" y="32745"/>
                  </a:cubicBezTo>
                  <a:cubicBezTo>
                    <a:pt x="122672" y="36648"/>
                    <a:pt x="118763" y="36648"/>
                    <a:pt x="115982" y="36648"/>
                  </a:cubicBezTo>
                  <a:cubicBezTo>
                    <a:pt x="110961" y="36648"/>
                    <a:pt x="110681" y="36089"/>
                    <a:pt x="109291" y="32476"/>
                  </a:cubicBezTo>
                  <a:cubicBezTo>
                    <a:pt x="102040" y="14935"/>
                    <a:pt x="88659" y="9651"/>
                    <a:pt x="74438" y="9651"/>
                  </a:cubicBezTo>
                  <a:cubicBezTo>
                    <a:pt x="35684" y="9651"/>
                    <a:pt x="35684" y="50566"/>
                    <a:pt x="35684" y="63366"/>
                  </a:cubicBezTo>
                  <a:cubicBezTo>
                    <a:pt x="35684" y="78951"/>
                    <a:pt x="35684" y="115134"/>
                    <a:pt x="71648" y="115134"/>
                  </a:cubicBezTo>
                  <a:cubicBezTo>
                    <a:pt x="81408" y="115134"/>
                    <a:pt x="86149" y="114295"/>
                    <a:pt x="89770" y="11345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4" name="Freeform: Shape 2393">
              <a:extLst>
                <a:ext uri="{FF2B5EF4-FFF2-40B4-BE49-F238E27FC236}">
                  <a16:creationId xmlns:a16="http://schemas.microsoft.com/office/drawing/2014/main" id="{66C45624-5E6B-14F0-4D66-0566A4F052CF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 flipV="1">
              <a:off x="4224456" y="-18857484"/>
              <a:ext cx="376132" cy="88866"/>
            </a:xfrm>
            <a:custGeom>
              <a:avLst/>
              <a:gdLst>
                <a:gd name="connsiteX0" fmla="*/ 66951 w 376132"/>
                <a:gd name="connsiteY0" fmla="*/ 78220 h 88866"/>
                <a:gd name="connsiteX1" fmla="*/ 61494 w 376132"/>
                <a:gd name="connsiteY1" fmla="*/ 69646 h 88866"/>
                <a:gd name="connsiteX2" fmla="*/ 70668 w 376132"/>
                <a:gd name="connsiteY2" fmla="*/ 60488 h 88866"/>
                <a:gd name="connsiteX3" fmla="*/ 80035 w 376132"/>
                <a:gd name="connsiteY3" fmla="*/ 70031 h 88866"/>
                <a:gd name="connsiteX4" fmla="*/ 47430 w 376132"/>
                <a:gd name="connsiteY4" fmla="*/ 87379 h 88866"/>
                <a:gd name="connsiteX5" fmla="*/ 0 w 376132"/>
                <a:gd name="connsiteY5" fmla="*/ 42553 h 88866"/>
                <a:gd name="connsiteX6" fmla="*/ 46459 w 376132"/>
                <a:gd name="connsiteY6" fmla="*/ -1487 h 88866"/>
                <a:gd name="connsiteX7" fmla="*/ 82379 w 376132"/>
                <a:gd name="connsiteY7" fmla="*/ 23842 h 88866"/>
                <a:gd name="connsiteX8" fmla="*/ 79056 w 376132"/>
                <a:gd name="connsiteY8" fmla="*/ 26182 h 88866"/>
                <a:gd name="connsiteX9" fmla="*/ 75348 w 376132"/>
                <a:gd name="connsiteY9" fmla="*/ 22874 h 88866"/>
                <a:gd name="connsiteX10" fmla="*/ 48803 w 376132"/>
                <a:gd name="connsiteY10" fmla="*/ 4746 h 88866"/>
                <a:gd name="connsiteX11" fmla="*/ 17763 w 376132"/>
                <a:gd name="connsiteY11" fmla="*/ 42746 h 88866"/>
                <a:gd name="connsiteX12" fmla="*/ 48016 w 376132"/>
                <a:gd name="connsiteY12" fmla="*/ 81136 h 88866"/>
                <a:gd name="connsiteX13" fmla="*/ 66951 w 376132"/>
                <a:gd name="connsiteY13" fmla="*/ 78220 h 88866"/>
                <a:gd name="connsiteX14" fmla="*/ 193237 w 376132"/>
                <a:gd name="connsiteY14" fmla="*/ 41968 h 88866"/>
                <a:gd name="connsiteX15" fmla="*/ 145414 w 376132"/>
                <a:gd name="connsiteY15" fmla="*/ 87379 h 88866"/>
                <a:gd name="connsiteX16" fmla="*/ 97582 w 376132"/>
                <a:gd name="connsiteY16" fmla="*/ 41968 h 88866"/>
                <a:gd name="connsiteX17" fmla="*/ 145414 w 376132"/>
                <a:gd name="connsiteY17" fmla="*/ -1487 h 88866"/>
                <a:gd name="connsiteX18" fmla="*/ 193237 w 376132"/>
                <a:gd name="connsiteY18" fmla="*/ 41968 h 88866"/>
                <a:gd name="connsiteX19" fmla="*/ 145414 w 376132"/>
                <a:gd name="connsiteY19" fmla="*/ 4746 h 88866"/>
                <a:gd name="connsiteX20" fmla="*/ 121205 w 376132"/>
                <a:gd name="connsiteY20" fmla="*/ 16639 h 88866"/>
                <a:gd name="connsiteX21" fmla="*/ 115354 w 376132"/>
                <a:gd name="connsiteY21" fmla="*/ 43723 h 88866"/>
                <a:gd name="connsiteX22" fmla="*/ 122377 w 376132"/>
                <a:gd name="connsiteY22" fmla="*/ 71979 h 88866"/>
                <a:gd name="connsiteX23" fmla="*/ 145414 w 376132"/>
                <a:gd name="connsiteY23" fmla="*/ 81922 h 88866"/>
                <a:gd name="connsiteX24" fmla="*/ 169422 w 376132"/>
                <a:gd name="connsiteY24" fmla="*/ 70423 h 88866"/>
                <a:gd name="connsiteX25" fmla="*/ 175474 w 376132"/>
                <a:gd name="connsiteY25" fmla="*/ 43723 h 88866"/>
                <a:gd name="connsiteX26" fmla="*/ 169230 w 376132"/>
                <a:gd name="connsiteY26" fmla="*/ 16054 h 88866"/>
                <a:gd name="connsiteX27" fmla="*/ 145414 w 376132"/>
                <a:gd name="connsiteY27" fmla="*/ 4746 h 88866"/>
                <a:gd name="connsiteX28" fmla="*/ 361493 w 376132"/>
                <a:gd name="connsiteY28" fmla="*/ 59509 h 88866"/>
                <a:gd name="connsiteX29" fmla="*/ 332209 w 376132"/>
                <a:gd name="connsiteY29" fmla="*/ 86402 h 88866"/>
                <a:gd name="connsiteX30" fmla="*/ 300979 w 376132"/>
                <a:gd name="connsiteY30" fmla="*/ 68276 h 88866"/>
                <a:gd name="connsiteX31" fmla="*/ 272283 w 376132"/>
                <a:gd name="connsiteY31" fmla="*/ 86402 h 88866"/>
                <a:gd name="connsiteX32" fmla="*/ 240464 w 376132"/>
                <a:gd name="connsiteY32" fmla="*/ 67499 h 88866"/>
                <a:gd name="connsiteX33" fmla="*/ 240263 w 376132"/>
                <a:gd name="connsiteY33" fmla="*/ 67499 h 88866"/>
                <a:gd name="connsiteX34" fmla="*/ 240263 w 376132"/>
                <a:gd name="connsiteY34" fmla="*/ 86402 h 88866"/>
                <a:gd name="connsiteX35" fmla="*/ 211567 w 376132"/>
                <a:gd name="connsiteY35" fmla="*/ 84262 h 88866"/>
                <a:gd name="connsiteX36" fmla="*/ 211567 w 376132"/>
                <a:gd name="connsiteY36" fmla="*/ 77243 h 88866"/>
                <a:gd name="connsiteX37" fmla="*/ 226208 w 376132"/>
                <a:gd name="connsiteY37" fmla="*/ 66329 h 88866"/>
                <a:gd name="connsiteX38" fmla="*/ 226208 w 376132"/>
                <a:gd name="connsiteY38" fmla="*/ 15853 h 88866"/>
                <a:gd name="connsiteX39" fmla="*/ 211567 w 376132"/>
                <a:gd name="connsiteY39" fmla="*/ 7480 h 88866"/>
                <a:gd name="connsiteX40" fmla="*/ 211567 w 376132"/>
                <a:gd name="connsiteY40" fmla="*/ 461 h 88866"/>
                <a:gd name="connsiteX41" fmla="*/ 233826 w 376132"/>
                <a:gd name="connsiteY41" fmla="*/ 1237 h 88866"/>
                <a:gd name="connsiteX42" fmla="*/ 256277 w 376132"/>
                <a:gd name="connsiteY42" fmla="*/ 461 h 88866"/>
                <a:gd name="connsiteX43" fmla="*/ 256277 w 376132"/>
                <a:gd name="connsiteY43" fmla="*/ 7480 h 88866"/>
                <a:gd name="connsiteX44" fmla="*/ 241636 w 376132"/>
                <a:gd name="connsiteY44" fmla="*/ 15853 h 88866"/>
                <a:gd name="connsiteX45" fmla="*/ 241636 w 376132"/>
                <a:gd name="connsiteY45" fmla="*/ 50935 h 88866"/>
                <a:gd name="connsiteX46" fmla="*/ 270716 w 376132"/>
                <a:gd name="connsiteY46" fmla="*/ 80945 h 88866"/>
                <a:gd name="connsiteX47" fmla="*/ 286145 w 376132"/>
                <a:gd name="connsiteY47" fmla="*/ 60287 h 88866"/>
                <a:gd name="connsiteX48" fmla="*/ 286145 w 376132"/>
                <a:gd name="connsiteY48" fmla="*/ 15853 h 88866"/>
                <a:gd name="connsiteX49" fmla="*/ 271505 w 376132"/>
                <a:gd name="connsiteY49" fmla="*/ 7480 h 88866"/>
                <a:gd name="connsiteX50" fmla="*/ 271505 w 376132"/>
                <a:gd name="connsiteY50" fmla="*/ 461 h 88866"/>
                <a:gd name="connsiteX51" fmla="*/ 293755 w 376132"/>
                <a:gd name="connsiteY51" fmla="*/ 1237 h 88866"/>
                <a:gd name="connsiteX52" fmla="*/ 316203 w 376132"/>
                <a:gd name="connsiteY52" fmla="*/ 461 h 88866"/>
                <a:gd name="connsiteX53" fmla="*/ 316203 w 376132"/>
                <a:gd name="connsiteY53" fmla="*/ 7480 h 88866"/>
                <a:gd name="connsiteX54" fmla="*/ 301563 w 376132"/>
                <a:gd name="connsiteY54" fmla="*/ 15853 h 88866"/>
                <a:gd name="connsiteX55" fmla="*/ 301563 w 376132"/>
                <a:gd name="connsiteY55" fmla="*/ 50935 h 88866"/>
                <a:gd name="connsiteX56" fmla="*/ 330645 w 376132"/>
                <a:gd name="connsiteY56" fmla="*/ 80945 h 88866"/>
                <a:gd name="connsiteX57" fmla="*/ 346072 w 376132"/>
                <a:gd name="connsiteY57" fmla="*/ 60287 h 88866"/>
                <a:gd name="connsiteX58" fmla="*/ 346072 w 376132"/>
                <a:gd name="connsiteY58" fmla="*/ 15853 h 88866"/>
                <a:gd name="connsiteX59" fmla="*/ 331431 w 376132"/>
                <a:gd name="connsiteY59" fmla="*/ 7480 h 88866"/>
                <a:gd name="connsiteX60" fmla="*/ 331431 w 376132"/>
                <a:gd name="connsiteY60" fmla="*/ 461 h 88866"/>
                <a:gd name="connsiteX61" fmla="*/ 353681 w 376132"/>
                <a:gd name="connsiteY61" fmla="*/ 1237 h 88866"/>
                <a:gd name="connsiteX62" fmla="*/ 376133 w 376132"/>
                <a:gd name="connsiteY62" fmla="*/ 461 h 88866"/>
                <a:gd name="connsiteX63" fmla="*/ 376133 w 376132"/>
                <a:gd name="connsiteY63" fmla="*/ 7480 h 88866"/>
                <a:gd name="connsiteX64" fmla="*/ 361493 w 376132"/>
                <a:gd name="connsiteY64" fmla="*/ 15853 h 88866"/>
                <a:gd name="connsiteX65" fmla="*/ 361493 w 376132"/>
                <a:gd name="connsiteY65" fmla="*/ 59509 h 8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76132" h="88866">
                  <a:moveTo>
                    <a:pt x="66951" y="78220"/>
                  </a:moveTo>
                  <a:cubicBezTo>
                    <a:pt x="63444" y="76658"/>
                    <a:pt x="61494" y="73541"/>
                    <a:pt x="61494" y="69646"/>
                  </a:cubicBezTo>
                  <a:cubicBezTo>
                    <a:pt x="61494" y="64381"/>
                    <a:pt x="65202" y="60488"/>
                    <a:pt x="70668" y="60488"/>
                  </a:cubicBezTo>
                  <a:cubicBezTo>
                    <a:pt x="75933" y="60488"/>
                    <a:pt x="80035" y="63796"/>
                    <a:pt x="80035" y="70031"/>
                  </a:cubicBezTo>
                  <a:cubicBezTo>
                    <a:pt x="80035" y="87379"/>
                    <a:pt x="52896" y="87379"/>
                    <a:pt x="47430" y="87379"/>
                  </a:cubicBezTo>
                  <a:cubicBezTo>
                    <a:pt x="18148" y="87379"/>
                    <a:pt x="0" y="64966"/>
                    <a:pt x="0" y="42553"/>
                  </a:cubicBezTo>
                  <a:cubicBezTo>
                    <a:pt x="0" y="18002"/>
                    <a:pt x="20885" y="-1487"/>
                    <a:pt x="46459" y="-1487"/>
                  </a:cubicBezTo>
                  <a:cubicBezTo>
                    <a:pt x="75548" y="-1487"/>
                    <a:pt x="82379" y="21511"/>
                    <a:pt x="82379" y="23842"/>
                  </a:cubicBezTo>
                  <a:cubicBezTo>
                    <a:pt x="82379" y="26182"/>
                    <a:pt x="79843" y="26182"/>
                    <a:pt x="79056" y="26182"/>
                  </a:cubicBezTo>
                  <a:cubicBezTo>
                    <a:pt x="76519" y="26182"/>
                    <a:pt x="76327" y="25597"/>
                    <a:pt x="75348" y="22874"/>
                  </a:cubicBezTo>
                  <a:cubicBezTo>
                    <a:pt x="71053" y="10788"/>
                    <a:pt x="60706" y="4746"/>
                    <a:pt x="48803" y="4746"/>
                  </a:cubicBezTo>
                  <a:cubicBezTo>
                    <a:pt x="35334" y="4746"/>
                    <a:pt x="17763" y="14683"/>
                    <a:pt x="17763" y="42746"/>
                  </a:cubicBezTo>
                  <a:cubicBezTo>
                    <a:pt x="17763" y="67499"/>
                    <a:pt x="29868" y="81136"/>
                    <a:pt x="48016" y="81136"/>
                  </a:cubicBezTo>
                  <a:cubicBezTo>
                    <a:pt x="50561" y="81136"/>
                    <a:pt x="59928" y="81136"/>
                    <a:pt x="66951" y="78220"/>
                  </a:cubicBezTo>
                  <a:close/>
                  <a:moveTo>
                    <a:pt x="193237" y="41968"/>
                  </a:moveTo>
                  <a:cubicBezTo>
                    <a:pt x="193237" y="66329"/>
                    <a:pt x="172352" y="87379"/>
                    <a:pt x="145414" y="87379"/>
                  </a:cubicBezTo>
                  <a:cubicBezTo>
                    <a:pt x="118476" y="87379"/>
                    <a:pt x="97582" y="66329"/>
                    <a:pt x="97582" y="41968"/>
                  </a:cubicBezTo>
                  <a:cubicBezTo>
                    <a:pt x="97582" y="17801"/>
                    <a:pt x="119062" y="-1487"/>
                    <a:pt x="145414" y="-1487"/>
                  </a:cubicBezTo>
                  <a:cubicBezTo>
                    <a:pt x="171766" y="-1487"/>
                    <a:pt x="193237" y="17801"/>
                    <a:pt x="193237" y="41968"/>
                  </a:cubicBezTo>
                  <a:close/>
                  <a:moveTo>
                    <a:pt x="145414" y="4746"/>
                  </a:moveTo>
                  <a:cubicBezTo>
                    <a:pt x="138190" y="4746"/>
                    <a:pt x="127651" y="7088"/>
                    <a:pt x="121205" y="16639"/>
                  </a:cubicBezTo>
                  <a:cubicBezTo>
                    <a:pt x="115940" y="24629"/>
                    <a:pt x="115354" y="34757"/>
                    <a:pt x="115354" y="43723"/>
                  </a:cubicBezTo>
                  <a:cubicBezTo>
                    <a:pt x="115354" y="52105"/>
                    <a:pt x="115547" y="63604"/>
                    <a:pt x="122377" y="71979"/>
                  </a:cubicBezTo>
                  <a:cubicBezTo>
                    <a:pt x="127257" y="77635"/>
                    <a:pt x="135461" y="81922"/>
                    <a:pt x="145414" y="81922"/>
                  </a:cubicBezTo>
                  <a:cubicBezTo>
                    <a:pt x="156933" y="81922"/>
                    <a:pt x="165128" y="76465"/>
                    <a:pt x="169422" y="70423"/>
                  </a:cubicBezTo>
                  <a:cubicBezTo>
                    <a:pt x="174889" y="62819"/>
                    <a:pt x="175474" y="53075"/>
                    <a:pt x="175474" y="43723"/>
                  </a:cubicBezTo>
                  <a:cubicBezTo>
                    <a:pt x="175474" y="34373"/>
                    <a:pt x="174889" y="24044"/>
                    <a:pt x="169230" y="16054"/>
                  </a:cubicBezTo>
                  <a:cubicBezTo>
                    <a:pt x="163956" y="8641"/>
                    <a:pt x="154982" y="4746"/>
                    <a:pt x="145414" y="4746"/>
                  </a:cubicBezTo>
                  <a:close/>
                  <a:moveTo>
                    <a:pt x="361493" y="59509"/>
                  </a:moveTo>
                  <a:cubicBezTo>
                    <a:pt x="361493" y="76465"/>
                    <a:pt x="353097" y="86402"/>
                    <a:pt x="332209" y="86402"/>
                  </a:cubicBezTo>
                  <a:cubicBezTo>
                    <a:pt x="316791" y="86402"/>
                    <a:pt x="306243" y="78021"/>
                    <a:pt x="300979" y="68276"/>
                  </a:cubicBezTo>
                  <a:cubicBezTo>
                    <a:pt x="297068" y="82115"/>
                    <a:pt x="286528" y="86402"/>
                    <a:pt x="272283" y="86402"/>
                  </a:cubicBezTo>
                  <a:cubicBezTo>
                    <a:pt x="256277" y="86402"/>
                    <a:pt x="245930" y="77635"/>
                    <a:pt x="240464" y="67499"/>
                  </a:cubicBezTo>
                  <a:lnTo>
                    <a:pt x="240263" y="67499"/>
                  </a:lnTo>
                  <a:lnTo>
                    <a:pt x="240263" y="86402"/>
                  </a:lnTo>
                  <a:lnTo>
                    <a:pt x="211567" y="84262"/>
                  </a:lnTo>
                  <a:lnTo>
                    <a:pt x="211567" y="77243"/>
                  </a:lnTo>
                  <a:cubicBezTo>
                    <a:pt x="224651" y="77243"/>
                    <a:pt x="226208" y="75880"/>
                    <a:pt x="226208" y="66329"/>
                  </a:cubicBezTo>
                  <a:lnTo>
                    <a:pt x="226208" y="15853"/>
                  </a:lnTo>
                  <a:cubicBezTo>
                    <a:pt x="226208" y="7480"/>
                    <a:pt x="224258" y="7480"/>
                    <a:pt x="211567" y="7480"/>
                  </a:cubicBezTo>
                  <a:lnTo>
                    <a:pt x="211567" y="461"/>
                  </a:lnTo>
                  <a:cubicBezTo>
                    <a:pt x="211961" y="461"/>
                    <a:pt x="225622" y="1237"/>
                    <a:pt x="233826" y="1237"/>
                  </a:cubicBezTo>
                  <a:cubicBezTo>
                    <a:pt x="241050" y="1237"/>
                    <a:pt x="254519" y="652"/>
                    <a:pt x="256277" y="461"/>
                  </a:cubicBezTo>
                  <a:lnTo>
                    <a:pt x="256277" y="7480"/>
                  </a:lnTo>
                  <a:cubicBezTo>
                    <a:pt x="243586" y="7480"/>
                    <a:pt x="241636" y="7480"/>
                    <a:pt x="241636" y="15853"/>
                  </a:cubicBezTo>
                  <a:lnTo>
                    <a:pt x="241636" y="50935"/>
                  </a:lnTo>
                  <a:cubicBezTo>
                    <a:pt x="241636" y="71392"/>
                    <a:pt x="257834" y="80945"/>
                    <a:pt x="270716" y="80945"/>
                  </a:cubicBezTo>
                  <a:cubicBezTo>
                    <a:pt x="284388" y="80945"/>
                    <a:pt x="286145" y="70232"/>
                    <a:pt x="286145" y="60287"/>
                  </a:cubicBezTo>
                  <a:lnTo>
                    <a:pt x="286145" y="15853"/>
                  </a:lnTo>
                  <a:cubicBezTo>
                    <a:pt x="286145" y="7480"/>
                    <a:pt x="284186" y="7480"/>
                    <a:pt x="271505" y="7480"/>
                  </a:cubicBezTo>
                  <a:lnTo>
                    <a:pt x="271505" y="461"/>
                  </a:lnTo>
                  <a:cubicBezTo>
                    <a:pt x="271888" y="461"/>
                    <a:pt x="285557" y="1237"/>
                    <a:pt x="293755" y="1237"/>
                  </a:cubicBezTo>
                  <a:cubicBezTo>
                    <a:pt x="300979" y="1237"/>
                    <a:pt x="314446" y="652"/>
                    <a:pt x="316203" y="461"/>
                  </a:cubicBezTo>
                  <a:lnTo>
                    <a:pt x="316203" y="7480"/>
                  </a:lnTo>
                  <a:cubicBezTo>
                    <a:pt x="303514" y="7480"/>
                    <a:pt x="301563" y="7480"/>
                    <a:pt x="301563" y="15853"/>
                  </a:cubicBezTo>
                  <a:lnTo>
                    <a:pt x="301563" y="50935"/>
                  </a:lnTo>
                  <a:cubicBezTo>
                    <a:pt x="301563" y="71392"/>
                    <a:pt x="317763" y="80945"/>
                    <a:pt x="330645" y="80945"/>
                  </a:cubicBezTo>
                  <a:cubicBezTo>
                    <a:pt x="344314" y="80945"/>
                    <a:pt x="346072" y="70232"/>
                    <a:pt x="346072" y="60287"/>
                  </a:cubicBezTo>
                  <a:lnTo>
                    <a:pt x="346072" y="15853"/>
                  </a:lnTo>
                  <a:cubicBezTo>
                    <a:pt x="346072" y="7480"/>
                    <a:pt x="344121" y="7480"/>
                    <a:pt x="331431" y="7480"/>
                  </a:cubicBezTo>
                  <a:lnTo>
                    <a:pt x="331431" y="461"/>
                  </a:lnTo>
                  <a:cubicBezTo>
                    <a:pt x="331818" y="461"/>
                    <a:pt x="345486" y="1237"/>
                    <a:pt x="353681" y="1237"/>
                  </a:cubicBezTo>
                  <a:cubicBezTo>
                    <a:pt x="360905" y="1237"/>
                    <a:pt x="374375" y="652"/>
                    <a:pt x="376133" y="461"/>
                  </a:cubicBezTo>
                  <a:lnTo>
                    <a:pt x="376133" y="7480"/>
                  </a:lnTo>
                  <a:cubicBezTo>
                    <a:pt x="363443" y="7480"/>
                    <a:pt x="361493" y="7480"/>
                    <a:pt x="361493" y="15853"/>
                  </a:cubicBezTo>
                  <a:lnTo>
                    <a:pt x="361493" y="5950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5" name="Freeform: Shape 2394">
              <a:extLst>
                <a:ext uri="{FF2B5EF4-FFF2-40B4-BE49-F238E27FC236}">
                  <a16:creationId xmlns:a16="http://schemas.microsoft.com/office/drawing/2014/main" id="{A5806540-1049-7BE7-B00A-0DDE7F833E6C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 flipV="1">
              <a:off x="4732384" y="-18855756"/>
              <a:ext cx="356318" cy="189258"/>
            </a:xfrm>
            <a:custGeom>
              <a:avLst/>
              <a:gdLst>
                <a:gd name="connsiteX0" fmla="*/ 110673 w 356318"/>
                <a:gd name="connsiteY0" fmla="*/ 94264 h 189258"/>
                <a:gd name="connsiteX1" fmla="*/ 136325 w 356318"/>
                <a:gd name="connsiteY1" fmla="*/ 112905 h 189258"/>
                <a:gd name="connsiteX2" fmla="*/ 136325 w 356318"/>
                <a:gd name="connsiteY2" fmla="*/ 121541 h 189258"/>
                <a:gd name="connsiteX3" fmla="*/ 115413 w 356318"/>
                <a:gd name="connsiteY3" fmla="*/ 120702 h 189258"/>
                <a:gd name="connsiteX4" fmla="*/ 91160 w 356318"/>
                <a:gd name="connsiteY4" fmla="*/ 121541 h 189258"/>
                <a:gd name="connsiteX5" fmla="*/ 91160 w 356318"/>
                <a:gd name="connsiteY5" fmla="*/ 112905 h 189258"/>
                <a:gd name="connsiteX6" fmla="*/ 104541 w 356318"/>
                <a:gd name="connsiteY6" fmla="*/ 100942 h 189258"/>
                <a:gd name="connsiteX7" fmla="*/ 102871 w 356318"/>
                <a:gd name="connsiteY7" fmla="*/ 94264 h 189258"/>
                <a:gd name="connsiteX8" fmla="*/ 74438 w 356318"/>
                <a:gd name="connsiteY8" fmla="*/ 23287 h 189258"/>
                <a:gd name="connsiteX9" fmla="*/ 43205 w 356318"/>
                <a:gd name="connsiteY9" fmla="*/ 100942 h 189258"/>
                <a:gd name="connsiteX10" fmla="*/ 41535 w 356318"/>
                <a:gd name="connsiteY10" fmla="*/ 105676 h 189258"/>
                <a:gd name="connsiteX11" fmla="*/ 57427 w 356318"/>
                <a:gd name="connsiteY11" fmla="*/ 112905 h 189258"/>
                <a:gd name="connsiteX12" fmla="*/ 57427 w 356318"/>
                <a:gd name="connsiteY12" fmla="*/ 121541 h 189258"/>
                <a:gd name="connsiteX13" fmla="*/ 27043 w 356318"/>
                <a:gd name="connsiteY13" fmla="*/ 120702 h 189258"/>
                <a:gd name="connsiteX14" fmla="*/ 0 w 356318"/>
                <a:gd name="connsiteY14" fmla="*/ 121541 h 189258"/>
                <a:gd name="connsiteX15" fmla="*/ 0 w 356318"/>
                <a:gd name="connsiteY15" fmla="*/ 112905 h 189258"/>
                <a:gd name="connsiteX16" fmla="*/ 22302 w 356318"/>
                <a:gd name="connsiteY16" fmla="*/ 102610 h 189258"/>
                <a:gd name="connsiteX17" fmla="*/ 62447 w 356318"/>
                <a:gd name="connsiteY17" fmla="*/ 3809 h 189258"/>
                <a:gd name="connsiteX18" fmla="*/ 68298 w 356318"/>
                <a:gd name="connsiteY18" fmla="*/ -1483 h 189258"/>
                <a:gd name="connsiteX19" fmla="*/ 74158 w 356318"/>
                <a:gd name="connsiteY19" fmla="*/ 3809 h 189258"/>
                <a:gd name="connsiteX20" fmla="*/ 110673 w 356318"/>
                <a:gd name="connsiteY20" fmla="*/ 94264 h 189258"/>
                <a:gd name="connsiteX21" fmla="*/ 190985 w 356318"/>
                <a:gd name="connsiteY21" fmla="*/ 124597 h 189258"/>
                <a:gd name="connsiteX22" fmla="*/ 151952 w 356318"/>
                <a:gd name="connsiteY22" fmla="*/ 121541 h 189258"/>
                <a:gd name="connsiteX23" fmla="*/ 151952 w 356318"/>
                <a:gd name="connsiteY23" fmla="*/ 112905 h 189258"/>
                <a:gd name="connsiteX24" fmla="*/ 172584 w 356318"/>
                <a:gd name="connsiteY24" fmla="*/ 97598 h 189258"/>
                <a:gd name="connsiteX25" fmla="*/ 172584 w 356318"/>
                <a:gd name="connsiteY25" fmla="*/ 22738 h 189258"/>
                <a:gd name="connsiteX26" fmla="*/ 150841 w 356318"/>
                <a:gd name="connsiteY26" fmla="*/ 10207 h 189258"/>
                <a:gd name="connsiteX27" fmla="*/ 150841 w 356318"/>
                <a:gd name="connsiteY27" fmla="*/ 1582 h 189258"/>
                <a:gd name="connsiteX28" fmla="*/ 181504 w 356318"/>
                <a:gd name="connsiteY28" fmla="*/ 2419 h 189258"/>
                <a:gd name="connsiteX29" fmla="*/ 210498 w 356318"/>
                <a:gd name="connsiteY29" fmla="*/ 1582 h 189258"/>
                <a:gd name="connsiteX30" fmla="*/ 210498 w 356318"/>
                <a:gd name="connsiteY30" fmla="*/ 10207 h 189258"/>
                <a:gd name="connsiteX31" fmla="*/ 190985 w 356318"/>
                <a:gd name="connsiteY31" fmla="*/ 22458 h 189258"/>
                <a:gd name="connsiteX32" fmla="*/ 190985 w 356318"/>
                <a:gd name="connsiteY32" fmla="*/ 124597 h 189258"/>
                <a:gd name="connsiteX33" fmla="*/ 192105 w 356318"/>
                <a:gd name="connsiteY33" fmla="*/ 173028 h 189258"/>
                <a:gd name="connsiteX34" fmla="*/ 177324 w 356318"/>
                <a:gd name="connsiteY34" fmla="*/ 187775 h 189258"/>
                <a:gd name="connsiteX35" fmla="*/ 162552 w 356318"/>
                <a:gd name="connsiteY35" fmla="*/ 173028 h 189258"/>
                <a:gd name="connsiteX36" fmla="*/ 177324 w 356318"/>
                <a:gd name="connsiteY36" fmla="*/ 158272 h 189258"/>
                <a:gd name="connsiteX37" fmla="*/ 192105 w 356318"/>
                <a:gd name="connsiteY37" fmla="*/ 173028 h 189258"/>
                <a:gd name="connsiteX38" fmla="*/ 311713 w 356318"/>
                <a:gd name="connsiteY38" fmla="*/ 22738 h 189258"/>
                <a:gd name="connsiteX39" fmla="*/ 333456 w 356318"/>
                <a:gd name="connsiteY39" fmla="*/ -86 h 189258"/>
                <a:gd name="connsiteX40" fmla="*/ 356319 w 356318"/>
                <a:gd name="connsiteY40" fmla="*/ 26351 h 189258"/>
                <a:gd name="connsiteX41" fmla="*/ 356319 w 356318"/>
                <a:gd name="connsiteY41" fmla="*/ 41938 h 189258"/>
                <a:gd name="connsiteX42" fmla="*/ 349347 w 356318"/>
                <a:gd name="connsiteY42" fmla="*/ 41938 h 189258"/>
                <a:gd name="connsiteX43" fmla="*/ 349347 w 356318"/>
                <a:gd name="connsiteY43" fmla="*/ 26351 h 189258"/>
                <a:gd name="connsiteX44" fmla="*/ 339308 w 356318"/>
                <a:gd name="connsiteY44" fmla="*/ 8541 h 189258"/>
                <a:gd name="connsiteX45" fmla="*/ 328995 w 356318"/>
                <a:gd name="connsiteY45" fmla="*/ 22458 h 189258"/>
                <a:gd name="connsiteX46" fmla="*/ 328995 w 356318"/>
                <a:gd name="connsiteY46" fmla="*/ 78120 h 189258"/>
                <a:gd name="connsiteX47" fmla="*/ 318955 w 356318"/>
                <a:gd name="connsiteY47" fmla="*/ 110957 h 189258"/>
                <a:gd name="connsiteX48" fmla="*/ 280761 w 356318"/>
                <a:gd name="connsiteY48" fmla="*/ 126263 h 189258"/>
                <a:gd name="connsiteX49" fmla="*/ 238666 w 356318"/>
                <a:gd name="connsiteY49" fmla="*/ 94813 h 189258"/>
                <a:gd name="connsiteX50" fmla="*/ 251488 w 356318"/>
                <a:gd name="connsiteY50" fmla="*/ 81733 h 189258"/>
                <a:gd name="connsiteX51" fmla="*/ 264319 w 356318"/>
                <a:gd name="connsiteY51" fmla="*/ 94544 h 189258"/>
                <a:gd name="connsiteX52" fmla="*/ 250098 w 356318"/>
                <a:gd name="connsiteY52" fmla="*/ 107342 h 189258"/>
                <a:gd name="connsiteX53" fmla="*/ 280210 w 356318"/>
                <a:gd name="connsiteY53" fmla="*/ 120142 h 189258"/>
                <a:gd name="connsiteX54" fmla="*/ 309764 w 356318"/>
                <a:gd name="connsiteY54" fmla="*/ 84520 h 189258"/>
                <a:gd name="connsiteX55" fmla="*/ 309764 w 356318"/>
                <a:gd name="connsiteY55" fmla="*/ 74225 h 189258"/>
                <a:gd name="connsiteX56" fmla="*/ 258459 w 356318"/>
                <a:gd name="connsiteY56" fmla="*/ 64203 h 189258"/>
                <a:gd name="connsiteX57" fmla="*/ 230585 w 356318"/>
                <a:gd name="connsiteY57" fmla="*/ 28019 h 189258"/>
                <a:gd name="connsiteX58" fmla="*/ 275189 w 356318"/>
                <a:gd name="connsiteY58" fmla="*/ -1483 h 189258"/>
                <a:gd name="connsiteX59" fmla="*/ 311713 w 356318"/>
                <a:gd name="connsiteY59" fmla="*/ 22738 h 189258"/>
                <a:gd name="connsiteX60" fmla="*/ 309764 w 356318"/>
                <a:gd name="connsiteY60" fmla="*/ 68376 h 189258"/>
                <a:gd name="connsiteX61" fmla="*/ 309764 w 356318"/>
                <a:gd name="connsiteY61" fmla="*/ 40548 h 189258"/>
                <a:gd name="connsiteX62" fmla="*/ 277140 w 356318"/>
                <a:gd name="connsiteY62" fmla="*/ 4646 h 189258"/>
                <a:gd name="connsiteX63" fmla="*/ 252048 w 356318"/>
                <a:gd name="connsiteY63" fmla="*/ 28299 h 189258"/>
                <a:gd name="connsiteX64" fmla="*/ 309764 w 356318"/>
                <a:gd name="connsiteY64" fmla="*/ 68376 h 189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56318" h="189258">
                  <a:moveTo>
                    <a:pt x="110673" y="94264"/>
                  </a:moveTo>
                  <a:cubicBezTo>
                    <a:pt x="113182" y="100664"/>
                    <a:pt x="117923" y="112625"/>
                    <a:pt x="136325" y="112905"/>
                  </a:cubicBezTo>
                  <a:lnTo>
                    <a:pt x="136325" y="121541"/>
                  </a:lnTo>
                  <a:cubicBezTo>
                    <a:pt x="129914" y="120981"/>
                    <a:pt x="121823" y="120702"/>
                    <a:pt x="115413" y="120702"/>
                  </a:cubicBezTo>
                  <a:cubicBezTo>
                    <a:pt x="108722" y="120702"/>
                    <a:pt x="95900" y="121261"/>
                    <a:pt x="91160" y="121541"/>
                  </a:cubicBezTo>
                  <a:lnTo>
                    <a:pt x="91160" y="112905"/>
                  </a:lnTo>
                  <a:cubicBezTo>
                    <a:pt x="101472" y="112625"/>
                    <a:pt x="104541" y="106225"/>
                    <a:pt x="104541" y="100942"/>
                  </a:cubicBezTo>
                  <a:cubicBezTo>
                    <a:pt x="104541" y="98437"/>
                    <a:pt x="103981" y="97320"/>
                    <a:pt x="102871" y="94264"/>
                  </a:cubicBezTo>
                  <a:lnTo>
                    <a:pt x="74438" y="23287"/>
                  </a:lnTo>
                  <a:lnTo>
                    <a:pt x="43205" y="100942"/>
                  </a:lnTo>
                  <a:cubicBezTo>
                    <a:pt x="41535" y="104557"/>
                    <a:pt x="41535" y="105117"/>
                    <a:pt x="41535" y="105676"/>
                  </a:cubicBezTo>
                  <a:cubicBezTo>
                    <a:pt x="41535" y="112905"/>
                    <a:pt x="52406" y="112905"/>
                    <a:pt x="57427" y="112905"/>
                  </a:cubicBezTo>
                  <a:lnTo>
                    <a:pt x="57427" y="121541"/>
                  </a:lnTo>
                  <a:cubicBezTo>
                    <a:pt x="49065" y="121261"/>
                    <a:pt x="33454" y="120702"/>
                    <a:pt x="27043" y="120702"/>
                  </a:cubicBezTo>
                  <a:cubicBezTo>
                    <a:pt x="19512" y="120702"/>
                    <a:pt x="8361" y="120981"/>
                    <a:pt x="0" y="121541"/>
                  </a:cubicBezTo>
                  <a:lnTo>
                    <a:pt x="0" y="112905"/>
                  </a:lnTo>
                  <a:cubicBezTo>
                    <a:pt x="17562" y="112905"/>
                    <a:pt x="18673" y="111237"/>
                    <a:pt x="22302" y="102610"/>
                  </a:cubicBezTo>
                  <a:lnTo>
                    <a:pt x="62447" y="3809"/>
                  </a:lnTo>
                  <a:cubicBezTo>
                    <a:pt x="64117" y="-86"/>
                    <a:pt x="64677" y="-1483"/>
                    <a:pt x="68298" y="-1483"/>
                  </a:cubicBezTo>
                  <a:cubicBezTo>
                    <a:pt x="71927" y="-1483"/>
                    <a:pt x="73038" y="1022"/>
                    <a:pt x="74158" y="3809"/>
                  </a:cubicBezTo>
                  <a:lnTo>
                    <a:pt x="110673" y="94264"/>
                  </a:lnTo>
                  <a:close/>
                  <a:moveTo>
                    <a:pt x="190985" y="124597"/>
                  </a:moveTo>
                  <a:lnTo>
                    <a:pt x="151952" y="121541"/>
                  </a:lnTo>
                  <a:lnTo>
                    <a:pt x="151952" y="112905"/>
                  </a:lnTo>
                  <a:cubicBezTo>
                    <a:pt x="170074" y="112905"/>
                    <a:pt x="172584" y="111237"/>
                    <a:pt x="172584" y="97598"/>
                  </a:cubicBezTo>
                  <a:lnTo>
                    <a:pt x="172584" y="22738"/>
                  </a:lnTo>
                  <a:cubicBezTo>
                    <a:pt x="172584" y="10207"/>
                    <a:pt x="169522" y="10207"/>
                    <a:pt x="150841" y="10207"/>
                  </a:cubicBezTo>
                  <a:lnTo>
                    <a:pt x="150841" y="1582"/>
                  </a:lnTo>
                  <a:cubicBezTo>
                    <a:pt x="159762" y="1861"/>
                    <a:pt x="174814" y="2419"/>
                    <a:pt x="181504" y="2419"/>
                  </a:cubicBezTo>
                  <a:cubicBezTo>
                    <a:pt x="191265" y="2419"/>
                    <a:pt x="201026" y="1861"/>
                    <a:pt x="210498" y="1582"/>
                  </a:cubicBezTo>
                  <a:lnTo>
                    <a:pt x="210498" y="10207"/>
                  </a:lnTo>
                  <a:cubicBezTo>
                    <a:pt x="192105" y="10207"/>
                    <a:pt x="190985" y="11605"/>
                    <a:pt x="190985" y="22458"/>
                  </a:cubicBezTo>
                  <a:lnTo>
                    <a:pt x="190985" y="124597"/>
                  </a:lnTo>
                  <a:close/>
                  <a:moveTo>
                    <a:pt x="192105" y="173028"/>
                  </a:moveTo>
                  <a:cubicBezTo>
                    <a:pt x="192105" y="181935"/>
                    <a:pt x="185134" y="187775"/>
                    <a:pt x="177324" y="187775"/>
                  </a:cubicBezTo>
                  <a:cubicBezTo>
                    <a:pt x="168683" y="187775"/>
                    <a:pt x="162552" y="180258"/>
                    <a:pt x="162552" y="173028"/>
                  </a:cubicBezTo>
                  <a:cubicBezTo>
                    <a:pt x="162552" y="165511"/>
                    <a:pt x="168683" y="158272"/>
                    <a:pt x="177324" y="158272"/>
                  </a:cubicBezTo>
                  <a:cubicBezTo>
                    <a:pt x="185134" y="158272"/>
                    <a:pt x="192105" y="164123"/>
                    <a:pt x="192105" y="173028"/>
                  </a:cubicBezTo>
                  <a:close/>
                  <a:moveTo>
                    <a:pt x="311713" y="22738"/>
                  </a:moveTo>
                  <a:cubicBezTo>
                    <a:pt x="312824" y="11605"/>
                    <a:pt x="320355" y="-86"/>
                    <a:pt x="333456" y="-86"/>
                  </a:cubicBezTo>
                  <a:cubicBezTo>
                    <a:pt x="339308" y="-86"/>
                    <a:pt x="356319" y="3809"/>
                    <a:pt x="356319" y="26351"/>
                  </a:cubicBezTo>
                  <a:lnTo>
                    <a:pt x="356319" y="41938"/>
                  </a:lnTo>
                  <a:lnTo>
                    <a:pt x="349347" y="41938"/>
                  </a:lnTo>
                  <a:lnTo>
                    <a:pt x="349347" y="26351"/>
                  </a:lnTo>
                  <a:cubicBezTo>
                    <a:pt x="349347" y="10207"/>
                    <a:pt x="342378" y="8541"/>
                    <a:pt x="339308" y="8541"/>
                  </a:cubicBezTo>
                  <a:cubicBezTo>
                    <a:pt x="330106" y="8541"/>
                    <a:pt x="328995" y="21061"/>
                    <a:pt x="328995" y="22458"/>
                  </a:cubicBezTo>
                  <a:lnTo>
                    <a:pt x="328995" y="78120"/>
                  </a:lnTo>
                  <a:cubicBezTo>
                    <a:pt x="328995" y="89810"/>
                    <a:pt x="328995" y="100664"/>
                    <a:pt x="318955" y="110957"/>
                  </a:cubicBezTo>
                  <a:cubicBezTo>
                    <a:pt x="308085" y="121810"/>
                    <a:pt x="294142" y="126263"/>
                    <a:pt x="280761" y="126263"/>
                  </a:cubicBezTo>
                  <a:cubicBezTo>
                    <a:pt x="257908" y="126263"/>
                    <a:pt x="238666" y="113185"/>
                    <a:pt x="238666" y="94813"/>
                  </a:cubicBezTo>
                  <a:cubicBezTo>
                    <a:pt x="238666" y="86467"/>
                    <a:pt x="244246" y="81733"/>
                    <a:pt x="251488" y="81733"/>
                  </a:cubicBezTo>
                  <a:cubicBezTo>
                    <a:pt x="259299" y="81733"/>
                    <a:pt x="264319" y="87305"/>
                    <a:pt x="264319" y="94544"/>
                  </a:cubicBezTo>
                  <a:cubicBezTo>
                    <a:pt x="264319" y="97878"/>
                    <a:pt x="262919" y="107064"/>
                    <a:pt x="250098" y="107342"/>
                  </a:cubicBezTo>
                  <a:cubicBezTo>
                    <a:pt x="257628" y="117078"/>
                    <a:pt x="271289" y="120142"/>
                    <a:pt x="280210" y="120142"/>
                  </a:cubicBezTo>
                  <a:cubicBezTo>
                    <a:pt x="293871" y="120142"/>
                    <a:pt x="309764" y="109290"/>
                    <a:pt x="309764" y="84520"/>
                  </a:cubicBezTo>
                  <a:lnTo>
                    <a:pt x="309764" y="74225"/>
                  </a:lnTo>
                  <a:cubicBezTo>
                    <a:pt x="295541" y="73388"/>
                    <a:pt x="276028" y="72548"/>
                    <a:pt x="258459" y="64203"/>
                  </a:cubicBezTo>
                  <a:cubicBezTo>
                    <a:pt x="237556" y="54736"/>
                    <a:pt x="230585" y="40270"/>
                    <a:pt x="230585" y="28019"/>
                  </a:cubicBezTo>
                  <a:cubicBezTo>
                    <a:pt x="230585" y="5475"/>
                    <a:pt x="257628" y="-1483"/>
                    <a:pt x="275189" y="-1483"/>
                  </a:cubicBezTo>
                  <a:cubicBezTo>
                    <a:pt x="293591" y="-1483"/>
                    <a:pt x="306415" y="9649"/>
                    <a:pt x="311713" y="22738"/>
                  </a:cubicBezTo>
                  <a:close/>
                  <a:moveTo>
                    <a:pt x="309764" y="68376"/>
                  </a:moveTo>
                  <a:lnTo>
                    <a:pt x="309764" y="40548"/>
                  </a:lnTo>
                  <a:cubicBezTo>
                    <a:pt x="309764" y="14102"/>
                    <a:pt x="289683" y="4646"/>
                    <a:pt x="277140" y="4646"/>
                  </a:cubicBezTo>
                  <a:cubicBezTo>
                    <a:pt x="263479" y="4646"/>
                    <a:pt x="252048" y="14382"/>
                    <a:pt x="252048" y="28299"/>
                  </a:cubicBezTo>
                  <a:cubicBezTo>
                    <a:pt x="252048" y="43604"/>
                    <a:pt x="263759" y="66708"/>
                    <a:pt x="309764" y="6837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6" name="Freeform: Shape 2395">
              <a:extLst>
                <a:ext uri="{FF2B5EF4-FFF2-40B4-BE49-F238E27FC236}">
                  <a16:creationId xmlns:a16="http://schemas.microsoft.com/office/drawing/2014/main" id="{5683C8F1-DA5F-1EEF-EDC3-192937E703E4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 flipV="1">
              <a:off x="5203795" y="-18855756"/>
              <a:ext cx="217187" cy="186193"/>
            </a:xfrm>
            <a:custGeom>
              <a:avLst/>
              <a:gdLst>
                <a:gd name="connsiteX0" fmla="*/ 40142 w 217187"/>
                <a:gd name="connsiteY0" fmla="*/ 121532 h 186193"/>
                <a:gd name="connsiteX1" fmla="*/ 1108 w 217187"/>
                <a:gd name="connsiteY1" fmla="*/ 118476 h 186193"/>
                <a:gd name="connsiteX2" fmla="*/ 1108 w 217187"/>
                <a:gd name="connsiteY2" fmla="*/ 109840 h 186193"/>
                <a:gd name="connsiteX3" fmla="*/ 21740 w 217187"/>
                <a:gd name="connsiteY3" fmla="*/ 94533 h 186193"/>
                <a:gd name="connsiteX4" fmla="*/ 21740 w 217187"/>
                <a:gd name="connsiteY4" fmla="*/ 19673 h 186193"/>
                <a:gd name="connsiteX5" fmla="*/ 0 w 217187"/>
                <a:gd name="connsiteY5" fmla="*/ 7142 h 186193"/>
                <a:gd name="connsiteX6" fmla="*/ 0 w 217187"/>
                <a:gd name="connsiteY6" fmla="*/ -1483 h 186193"/>
                <a:gd name="connsiteX7" fmla="*/ 30663 w 217187"/>
                <a:gd name="connsiteY7" fmla="*/ -646 h 186193"/>
                <a:gd name="connsiteX8" fmla="*/ 59655 w 217187"/>
                <a:gd name="connsiteY8" fmla="*/ -1483 h 186193"/>
                <a:gd name="connsiteX9" fmla="*/ 59655 w 217187"/>
                <a:gd name="connsiteY9" fmla="*/ 7142 h 186193"/>
                <a:gd name="connsiteX10" fmla="*/ 40142 w 217187"/>
                <a:gd name="connsiteY10" fmla="*/ 19393 h 186193"/>
                <a:gd name="connsiteX11" fmla="*/ 40142 w 217187"/>
                <a:gd name="connsiteY11" fmla="*/ 121532 h 186193"/>
                <a:gd name="connsiteX12" fmla="*/ 41261 w 217187"/>
                <a:gd name="connsiteY12" fmla="*/ 169963 h 186193"/>
                <a:gd name="connsiteX13" fmla="*/ 26482 w 217187"/>
                <a:gd name="connsiteY13" fmla="*/ 184711 h 186193"/>
                <a:gd name="connsiteX14" fmla="*/ 11710 w 217187"/>
                <a:gd name="connsiteY14" fmla="*/ 169963 h 186193"/>
                <a:gd name="connsiteX15" fmla="*/ 26482 w 217187"/>
                <a:gd name="connsiteY15" fmla="*/ 155207 h 186193"/>
                <a:gd name="connsiteX16" fmla="*/ 41261 w 217187"/>
                <a:gd name="connsiteY16" fmla="*/ 169963 h 186193"/>
                <a:gd name="connsiteX17" fmla="*/ 98695 w 217187"/>
                <a:gd name="connsiteY17" fmla="*/ 94255 h 186193"/>
                <a:gd name="connsiteX18" fmla="*/ 98695 w 217187"/>
                <a:gd name="connsiteY18" fmla="*/ 19673 h 186193"/>
                <a:gd name="connsiteX19" fmla="*/ 76954 w 217187"/>
                <a:gd name="connsiteY19" fmla="*/ 7142 h 186193"/>
                <a:gd name="connsiteX20" fmla="*/ 76954 w 217187"/>
                <a:gd name="connsiteY20" fmla="*/ -1483 h 186193"/>
                <a:gd name="connsiteX21" fmla="*/ 108457 w 217187"/>
                <a:gd name="connsiteY21" fmla="*/ -646 h 186193"/>
                <a:gd name="connsiteX22" fmla="*/ 139679 w 217187"/>
                <a:gd name="connsiteY22" fmla="*/ -1483 h 186193"/>
                <a:gd name="connsiteX23" fmla="*/ 139679 w 217187"/>
                <a:gd name="connsiteY23" fmla="*/ 7142 h 186193"/>
                <a:gd name="connsiteX24" fmla="*/ 117936 w 217187"/>
                <a:gd name="connsiteY24" fmla="*/ 19673 h 186193"/>
                <a:gd name="connsiteX25" fmla="*/ 117936 w 217187"/>
                <a:gd name="connsiteY25" fmla="*/ 70881 h 186193"/>
                <a:gd name="connsiteX26" fmla="*/ 155570 w 217187"/>
                <a:gd name="connsiteY26" fmla="*/ 115410 h 186193"/>
                <a:gd name="connsiteX27" fmla="*/ 176203 w 217187"/>
                <a:gd name="connsiteY27" fmla="*/ 84520 h 186193"/>
                <a:gd name="connsiteX28" fmla="*/ 176203 w 217187"/>
                <a:gd name="connsiteY28" fmla="*/ 19673 h 186193"/>
                <a:gd name="connsiteX29" fmla="*/ 154459 w 217187"/>
                <a:gd name="connsiteY29" fmla="*/ 7142 h 186193"/>
                <a:gd name="connsiteX30" fmla="*/ 154459 w 217187"/>
                <a:gd name="connsiteY30" fmla="*/ -1483 h 186193"/>
                <a:gd name="connsiteX31" fmla="*/ 185965 w 217187"/>
                <a:gd name="connsiteY31" fmla="*/ -646 h 186193"/>
                <a:gd name="connsiteX32" fmla="*/ 217187 w 217187"/>
                <a:gd name="connsiteY32" fmla="*/ -1483 h 186193"/>
                <a:gd name="connsiteX33" fmla="*/ 217187 w 217187"/>
                <a:gd name="connsiteY33" fmla="*/ 7142 h 186193"/>
                <a:gd name="connsiteX34" fmla="*/ 195436 w 217187"/>
                <a:gd name="connsiteY34" fmla="*/ 15490 h 186193"/>
                <a:gd name="connsiteX35" fmla="*/ 195436 w 217187"/>
                <a:gd name="connsiteY35" fmla="*/ 68655 h 186193"/>
                <a:gd name="connsiteX36" fmla="*/ 186796 w 217187"/>
                <a:gd name="connsiteY36" fmla="*/ 111237 h 186193"/>
                <a:gd name="connsiteX37" fmla="*/ 157521 w 217187"/>
                <a:gd name="connsiteY37" fmla="*/ 121532 h 186193"/>
                <a:gd name="connsiteX38" fmla="*/ 116268 w 217187"/>
                <a:gd name="connsiteY38" fmla="*/ 92308 h 186193"/>
                <a:gd name="connsiteX39" fmla="*/ 116268 w 217187"/>
                <a:gd name="connsiteY39" fmla="*/ 121532 h 186193"/>
                <a:gd name="connsiteX40" fmla="*/ 76954 w 217187"/>
                <a:gd name="connsiteY40" fmla="*/ 118476 h 186193"/>
                <a:gd name="connsiteX41" fmla="*/ 76954 w 217187"/>
                <a:gd name="connsiteY41" fmla="*/ 109840 h 186193"/>
                <a:gd name="connsiteX42" fmla="*/ 98695 w 217187"/>
                <a:gd name="connsiteY42" fmla="*/ 94255 h 18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17187" h="186193">
                  <a:moveTo>
                    <a:pt x="40142" y="121532"/>
                  </a:moveTo>
                  <a:lnTo>
                    <a:pt x="1108" y="118476"/>
                  </a:lnTo>
                  <a:lnTo>
                    <a:pt x="1108" y="109840"/>
                  </a:lnTo>
                  <a:cubicBezTo>
                    <a:pt x="19230" y="109840"/>
                    <a:pt x="21740" y="108173"/>
                    <a:pt x="21740" y="94533"/>
                  </a:cubicBezTo>
                  <a:lnTo>
                    <a:pt x="21740" y="19673"/>
                  </a:lnTo>
                  <a:cubicBezTo>
                    <a:pt x="21740" y="7142"/>
                    <a:pt x="18681" y="7142"/>
                    <a:pt x="0" y="7142"/>
                  </a:cubicBezTo>
                  <a:lnTo>
                    <a:pt x="0" y="-1483"/>
                  </a:lnTo>
                  <a:cubicBezTo>
                    <a:pt x="8919" y="-1203"/>
                    <a:pt x="23971" y="-646"/>
                    <a:pt x="30663" y="-646"/>
                  </a:cubicBezTo>
                  <a:cubicBezTo>
                    <a:pt x="40422" y="-646"/>
                    <a:pt x="50184" y="-1203"/>
                    <a:pt x="59655" y="-1483"/>
                  </a:cubicBezTo>
                  <a:lnTo>
                    <a:pt x="59655" y="7142"/>
                  </a:lnTo>
                  <a:cubicBezTo>
                    <a:pt x="41261" y="7142"/>
                    <a:pt x="40142" y="8541"/>
                    <a:pt x="40142" y="19393"/>
                  </a:cubicBezTo>
                  <a:lnTo>
                    <a:pt x="40142" y="121532"/>
                  </a:lnTo>
                  <a:close/>
                  <a:moveTo>
                    <a:pt x="41261" y="169963"/>
                  </a:moveTo>
                  <a:cubicBezTo>
                    <a:pt x="41261" y="178870"/>
                    <a:pt x="34293" y="184711"/>
                    <a:pt x="26482" y="184711"/>
                  </a:cubicBezTo>
                  <a:cubicBezTo>
                    <a:pt x="17842" y="184711"/>
                    <a:pt x="11710" y="177194"/>
                    <a:pt x="11710" y="169963"/>
                  </a:cubicBezTo>
                  <a:cubicBezTo>
                    <a:pt x="11710" y="162446"/>
                    <a:pt x="17842" y="155207"/>
                    <a:pt x="26482" y="155207"/>
                  </a:cubicBezTo>
                  <a:cubicBezTo>
                    <a:pt x="34293" y="155207"/>
                    <a:pt x="41261" y="161058"/>
                    <a:pt x="41261" y="169963"/>
                  </a:cubicBezTo>
                  <a:close/>
                  <a:moveTo>
                    <a:pt x="98695" y="94255"/>
                  </a:moveTo>
                  <a:lnTo>
                    <a:pt x="98695" y="19673"/>
                  </a:lnTo>
                  <a:cubicBezTo>
                    <a:pt x="98695" y="7142"/>
                    <a:pt x="95636" y="7142"/>
                    <a:pt x="76954" y="7142"/>
                  </a:cubicBezTo>
                  <a:lnTo>
                    <a:pt x="76954" y="-1483"/>
                  </a:lnTo>
                  <a:cubicBezTo>
                    <a:pt x="86713" y="-1203"/>
                    <a:pt x="100925" y="-646"/>
                    <a:pt x="108457" y="-646"/>
                  </a:cubicBezTo>
                  <a:cubicBezTo>
                    <a:pt x="115708" y="-646"/>
                    <a:pt x="130200" y="-1203"/>
                    <a:pt x="139679" y="-1483"/>
                  </a:cubicBezTo>
                  <a:lnTo>
                    <a:pt x="139679" y="7142"/>
                  </a:lnTo>
                  <a:cubicBezTo>
                    <a:pt x="120998" y="7142"/>
                    <a:pt x="117936" y="7142"/>
                    <a:pt x="117936" y="19673"/>
                  </a:cubicBezTo>
                  <a:lnTo>
                    <a:pt x="117936" y="70881"/>
                  </a:lnTo>
                  <a:cubicBezTo>
                    <a:pt x="117936" y="99825"/>
                    <a:pt x="137729" y="115410"/>
                    <a:pt x="155570" y="115410"/>
                  </a:cubicBezTo>
                  <a:cubicBezTo>
                    <a:pt x="173133" y="115410"/>
                    <a:pt x="176203" y="100384"/>
                    <a:pt x="176203" y="84520"/>
                  </a:cubicBezTo>
                  <a:lnTo>
                    <a:pt x="176203" y="19673"/>
                  </a:lnTo>
                  <a:cubicBezTo>
                    <a:pt x="176203" y="7142"/>
                    <a:pt x="173133" y="7142"/>
                    <a:pt x="154459" y="7142"/>
                  </a:cubicBezTo>
                  <a:lnTo>
                    <a:pt x="154459" y="-1483"/>
                  </a:lnTo>
                  <a:cubicBezTo>
                    <a:pt x="164213" y="-1203"/>
                    <a:pt x="178433" y="-646"/>
                    <a:pt x="185965" y="-646"/>
                  </a:cubicBezTo>
                  <a:cubicBezTo>
                    <a:pt x="193205" y="-646"/>
                    <a:pt x="207705" y="-1203"/>
                    <a:pt x="217187" y="-1483"/>
                  </a:cubicBezTo>
                  <a:lnTo>
                    <a:pt x="217187" y="7142"/>
                  </a:lnTo>
                  <a:cubicBezTo>
                    <a:pt x="202687" y="7142"/>
                    <a:pt x="195716" y="7142"/>
                    <a:pt x="195436" y="15490"/>
                  </a:cubicBezTo>
                  <a:lnTo>
                    <a:pt x="195436" y="68655"/>
                  </a:lnTo>
                  <a:cubicBezTo>
                    <a:pt x="195436" y="92588"/>
                    <a:pt x="195436" y="101213"/>
                    <a:pt x="186796" y="111237"/>
                  </a:cubicBezTo>
                  <a:cubicBezTo>
                    <a:pt x="182895" y="115969"/>
                    <a:pt x="173692" y="121532"/>
                    <a:pt x="157521" y="121532"/>
                  </a:cubicBezTo>
                  <a:cubicBezTo>
                    <a:pt x="137169" y="121532"/>
                    <a:pt x="124068" y="109561"/>
                    <a:pt x="116268" y="92308"/>
                  </a:cubicBezTo>
                  <a:lnTo>
                    <a:pt x="116268" y="121532"/>
                  </a:lnTo>
                  <a:lnTo>
                    <a:pt x="76954" y="118476"/>
                  </a:lnTo>
                  <a:lnTo>
                    <a:pt x="76954" y="109840"/>
                  </a:lnTo>
                  <a:cubicBezTo>
                    <a:pt x="96467" y="109840"/>
                    <a:pt x="98695" y="107893"/>
                    <a:pt x="98695" y="9425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7" name="Freeform: Shape 2396">
              <a:extLst>
                <a:ext uri="{FF2B5EF4-FFF2-40B4-BE49-F238E27FC236}">
                  <a16:creationId xmlns:a16="http://schemas.microsoft.com/office/drawing/2014/main" id="{DB691CC9-4C08-AB85-A3A1-DC91C2B513FB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 flipV="1">
              <a:off x="5424526" y="-18855756"/>
              <a:ext cx="1229328" cy="239908"/>
            </a:xfrm>
            <a:custGeom>
              <a:avLst/>
              <a:gdLst>
                <a:gd name="connsiteX0" fmla="*/ 42933 w 1229328"/>
                <a:gd name="connsiteY0" fmla="*/ 163557 h 239908"/>
                <a:gd name="connsiteX1" fmla="*/ 82798 w 1229328"/>
                <a:gd name="connsiteY1" fmla="*/ 163557 h 239908"/>
                <a:gd name="connsiteX2" fmla="*/ 82798 w 1229328"/>
                <a:gd name="connsiteY2" fmla="*/ 172192 h 239908"/>
                <a:gd name="connsiteX3" fmla="*/ 42933 w 1229328"/>
                <a:gd name="connsiteY3" fmla="*/ 172192 h 239908"/>
                <a:gd name="connsiteX4" fmla="*/ 42933 w 1229328"/>
                <a:gd name="connsiteY4" fmla="*/ 223400 h 239908"/>
                <a:gd name="connsiteX5" fmla="*/ 35964 w 1229328"/>
                <a:gd name="connsiteY5" fmla="*/ 223400 h 239908"/>
                <a:gd name="connsiteX6" fmla="*/ 0 w 1229328"/>
                <a:gd name="connsiteY6" fmla="*/ 169685 h 239908"/>
                <a:gd name="connsiteX7" fmla="*/ 0 w 1229328"/>
                <a:gd name="connsiteY7" fmla="*/ 163557 h 239908"/>
                <a:gd name="connsiteX8" fmla="*/ 23691 w 1229328"/>
                <a:gd name="connsiteY8" fmla="*/ 163557 h 239908"/>
                <a:gd name="connsiteX9" fmla="*/ 23691 w 1229328"/>
                <a:gd name="connsiteY9" fmla="*/ 86747 h 239908"/>
                <a:gd name="connsiteX10" fmla="*/ 59655 w 1229328"/>
                <a:gd name="connsiteY10" fmla="*/ 49169 h 239908"/>
                <a:gd name="connsiteX11" fmla="*/ 87259 w 1229328"/>
                <a:gd name="connsiteY11" fmla="*/ 86747 h 239908"/>
                <a:gd name="connsiteX12" fmla="*/ 87259 w 1229328"/>
                <a:gd name="connsiteY12" fmla="*/ 102612 h 239908"/>
                <a:gd name="connsiteX13" fmla="*/ 80287 w 1229328"/>
                <a:gd name="connsiteY13" fmla="*/ 102612 h 239908"/>
                <a:gd name="connsiteX14" fmla="*/ 80287 w 1229328"/>
                <a:gd name="connsiteY14" fmla="*/ 87298 h 239908"/>
                <a:gd name="connsiteX15" fmla="*/ 61606 w 1229328"/>
                <a:gd name="connsiteY15" fmla="*/ 56126 h 239908"/>
                <a:gd name="connsiteX16" fmla="*/ 42933 w 1229328"/>
                <a:gd name="connsiteY16" fmla="*/ 86189 h 239908"/>
                <a:gd name="connsiteX17" fmla="*/ 42933 w 1229328"/>
                <a:gd name="connsiteY17" fmla="*/ 163557 h 239908"/>
                <a:gd name="connsiteX18" fmla="*/ 134107 w 1229328"/>
                <a:gd name="connsiteY18" fmla="*/ 122371 h 239908"/>
                <a:gd name="connsiteX19" fmla="*/ 168680 w 1229328"/>
                <a:gd name="connsiteY19" fmla="*/ 170794 h 239908"/>
                <a:gd name="connsiteX20" fmla="*/ 200182 w 1229328"/>
                <a:gd name="connsiteY20" fmla="*/ 122371 h 239908"/>
                <a:gd name="connsiteX21" fmla="*/ 134107 w 1229328"/>
                <a:gd name="connsiteY21" fmla="*/ 122371 h 239908"/>
                <a:gd name="connsiteX22" fmla="*/ 133827 w 1229328"/>
                <a:gd name="connsiteY22" fmla="*/ 116520 h 239908"/>
                <a:gd name="connsiteX23" fmla="*/ 211613 w 1229328"/>
                <a:gd name="connsiteY23" fmla="*/ 116520 h 239908"/>
                <a:gd name="connsiteX24" fmla="*/ 218576 w 1229328"/>
                <a:gd name="connsiteY24" fmla="*/ 122371 h 239908"/>
                <a:gd name="connsiteX25" fmla="*/ 168680 w 1229328"/>
                <a:gd name="connsiteY25" fmla="*/ 176914 h 239908"/>
                <a:gd name="connsiteX26" fmla="*/ 110693 w 1229328"/>
                <a:gd name="connsiteY26" fmla="*/ 113464 h 239908"/>
                <a:gd name="connsiteX27" fmla="*/ 172022 w 1229328"/>
                <a:gd name="connsiteY27" fmla="*/ 49169 h 239908"/>
                <a:gd name="connsiteX28" fmla="*/ 218576 w 1229328"/>
                <a:gd name="connsiteY28" fmla="*/ 85350 h 239908"/>
                <a:gd name="connsiteX29" fmla="*/ 214954 w 1229328"/>
                <a:gd name="connsiteY29" fmla="*/ 88695 h 239908"/>
                <a:gd name="connsiteX30" fmla="*/ 211332 w 1229328"/>
                <a:gd name="connsiteY30" fmla="*/ 84791 h 239908"/>
                <a:gd name="connsiteX31" fmla="*/ 173689 w 1229328"/>
                <a:gd name="connsiteY31" fmla="*/ 56126 h 239908"/>
                <a:gd name="connsiteX32" fmla="*/ 142195 w 1229328"/>
                <a:gd name="connsiteY32" fmla="*/ 74777 h 239908"/>
                <a:gd name="connsiteX33" fmla="*/ 133827 w 1229328"/>
                <a:gd name="connsiteY33" fmla="*/ 116520 h 239908"/>
                <a:gd name="connsiteX34" fmla="*/ 273235 w 1229328"/>
                <a:gd name="connsiteY34" fmla="*/ 144636 h 239908"/>
                <a:gd name="connsiteX35" fmla="*/ 273235 w 1229328"/>
                <a:gd name="connsiteY35" fmla="*/ 175248 h 239908"/>
                <a:gd name="connsiteX36" fmla="*/ 234492 w 1229328"/>
                <a:gd name="connsiteY36" fmla="*/ 172192 h 239908"/>
                <a:gd name="connsiteX37" fmla="*/ 234492 w 1229328"/>
                <a:gd name="connsiteY37" fmla="*/ 163557 h 239908"/>
                <a:gd name="connsiteX38" fmla="*/ 256233 w 1229328"/>
                <a:gd name="connsiteY38" fmla="*/ 147972 h 239908"/>
                <a:gd name="connsiteX39" fmla="*/ 256233 w 1229328"/>
                <a:gd name="connsiteY39" fmla="*/ 73389 h 239908"/>
                <a:gd name="connsiteX40" fmla="*/ 234492 w 1229328"/>
                <a:gd name="connsiteY40" fmla="*/ 60859 h 239908"/>
                <a:gd name="connsiteX41" fmla="*/ 234492 w 1229328"/>
                <a:gd name="connsiteY41" fmla="*/ 52233 h 239908"/>
                <a:gd name="connsiteX42" fmla="*/ 266266 w 1229328"/>
                <a:gd name="connsiteY42" fmla="*/ 53070 h 239908"/>
                <a:gd name="connsiteX43" fmla="*/ 301679 w 1229328"/>
                <a:gd name="connsiteY43" fmla="*/ 52233 h 239908"/>
                <a:gd name="connsiteX44" fmla="*/ 301679 w 1229328"/>
                <a:gd name="connsiteY44" fmla="*/ 60859 h 239908"/>
                <a:gd name="connsiteX45" fmla="*/ 295818 w 1229328"/>
                <a:gd name="connsiteY45" fmla="*/ 60859 h 239908"/>
                <a:gd name="connsiteX46" fmla="*/ 274635 w 1229328"/>
                <a:gd name="connsiteY46" fmla="*/ 73938 h 239908"/>
                <a:gd name="connsiteX47" fmla="*/ 274635 w 1229328"/>
                <a:gd name="connsiteY47" fmla="*/ 116800 h 239908"/>
                <a:gd name="connsiteX48" fmla="*/ 307531 w 1229328"/>
                <a:gd name="connsiteY48" fmla="*/ 169126 h 239908"/>
                <a:gd name="connsiteX49" fmla="*/ 310598 w 1229328"/>
                <a:gd name="connsiteY49" fmla="*/ 168848 h 239908"/>
                <a:gd name="connsiteX50" fmla="*/ 304189 w 1229328"/>
                <a:gd name="connsiteY50" fmla="*/ 157994 h 239908"/>
                <a:gd name="connsiteX51" fmla="*/ 316171 w 1229328"/>
                <a:gd name="connsiteY51" fmla="*/ 146024 h 239908"/>
                <a:gd name="connsiteX52" fmla="*/ 328160 w 1229328"/>
                <a:gd name="connsiteY52" fmla="*/ 158273 h 239908"/>
                <a:gd name="connsiteX53" fmla="*/ 307531 w 1229328"/>
                <a:gd name="connsiteY53" fmla="*/ 175248 h 239908"/>
                <a:gd name="connsiteX54" fmla="*/ 273235 w 1229328"/>
                <a:gd name="connsiteY54" fmla="*/ 144636 h 239908"/>
                <a:gd name="connsiteX55" fmla="*/ 393687 w 1229328"/>
                <a:gd name="connsiteY55" fmla="*/ 106227 h 239908"/>
                <a:gd name="connsiteX56" fmla="*/ 422679 w 1229328"/>
                <a:gd name="connsiteY56" fmla="*/ 80618 h 239908"/>
                <a:gd name="connsiteX57" fmla="*/ 391176 w 1229328"/>
                <a:gd name="connsiteY57" fmla="*/ 55298 h 239908"/>
                <a:gd name="connsiteX58" fmla="*/ 352431 w 1229328"/>
                <a:gd name="connsiteY58" fmla="*/ 94815 h 239908"/>
                <a:gd name="connsiteX59" fmla="*/ 348521 w 1229328"/>
                <a:gd name="connsiteY59" fmla="*/ 99547 h 239908"/>
                <a:gd name="connsiteX60" fmla="*/ 344902 w 1229328"/>
                <a:gd name="connsiteY60" fmla="*/ 92590 h 239908"/>
                <a:gd name="connsiteX61" fmla="*/ 344902 w 1229328"/>
                <a:gd name="connsiteY61" fmla="*/ 55848 h 239908"/>
                <a:gd name="connsiteX62" fmla="*/ 347972 w 1229328"/>
                <a:gd name="connsiteY62" fmla="*/ 49169 h 239908"/>
                <a:gd name="connsiteX63" fmla="*/ 354933 w 1229328"/>
                <a:gd name="connsiteY63" fmla="*/ 54738 h 239908"/>
                <a:gd name="connsiteX64" fmla="*/ 360514 w 1229328"/>
                <a:gd name="connsiteY64" fmla="*/ 61138 h 239908"/>
                <a:gd name="connsiteX65" fmla="*/ 391176 w 1229328"/>
                <a:gd name="connsiteY65" fmla="*/ 49169 h 239908"/>
                <a:gd name="connsiteX66" fmla="*/ 436063 w 1229328"/>
                <a:gd name="connsiteY66" fmla="*/ 87856 h 239908"/>
                <a:gd name="connsiteX67" fmla="*/ 424359 w 1229328"/>
                <a:gd name="connsiteY67" fmla="*/ 114295 h 239908"/>
                <a:gd name="connsiteX68" fmla="*/ 392576 w 1229328"/>
                <a:gd name="connsiteY68" fmla="*/ 127654 h 239908"/>
                <a:gd name="connsiteX69" fmla="*/ 358283 w 1229328"/>
                <a:gd name="connsiteY69" fmla="*/ 150477 h 239908"/>
                <a:gd name="connsiteX70" fmla="*/ 389506 w 1229328"/>
                <a:gd name="connsiteY70" fmla="*/ 171633 h 239908"/>
                <a:gd name="connsiteX71" fmla="*/ 422128 w 1229328"/>
                <a:gd name="connsiteY71" fmla="*/ 137956 h 239908"/>
                <a:gd name="connsiteX72" fmla="*/ 425469 w 1229328"/>
                <a:gd name="connsiteY72" fmla="*/ 135451 h 239908"/>
                <a:gd name="connsiteX73" fmla="*/ 429091 w 1229328"/>
                <a:gd name="connsiteY73" fmla="*/ 142129 h 239908"/>
                <a:gd name="connsiteX74" fmla="*/ 429091 w 1229328"/>
                <a:gd name="connsiteY74" fmla="*/ 170236 h 239908"/>
                <a:gd name="connsiteX75" fmla="*/ 426029 w 1229328"/>
                <a:gd name="connsiteY75" fmla="*/ 176914 h 239908"/>
                <a:gd name="connsiteX76" fmla="*/ 420448 w 1229328"/>
                <a:gd name="connsiteY76" fmla="*/ 173580 h 239908"/>
                <a:gd name="connsiteX77" fmla="*/ 415710 w 1229328"/>
                <a:gd name="connsiteY77" fmla="*/ 169126 h 239908"/>
                <a:gd name="connsiteX78" fmla="*/ 389506 w 1229328"/>
                <a:gd name="connsiteY78" fmla="*/ 176914 h 239908"/>
                <a:gd name="connsiteX79" fmla="*/ 344902 w 1229328"/>
                <a:gd name="connsiteY79" fmla="*/ 142688 h 239908"/>
                <a:gd name="connsiteX80" fmla="*/ 356892 w 1229328"/>
                <a:gd name="connsiteY80" fmla="*/ 119027 h 239908"/>
                <a:gd name="connsiteX81" fmla="*/ 393687 w 1229328"/>
                <a:gd name="connsiteY81" fmla="*/ 106227 h 239908"/>
                <a:gd name="connsiteX82" fmla="*/ 476781 w 1229328"/>
                <a:gd name="connsiteY82" fmla="*/ 122371 h 239908"/>
                <a:gd name="connsiteX83" fmla="*/ 511354 w 1229328"/>
                <a:gd name="connsiteY83" fmla="*/ 170794 h 239908"/>
                <a:gd name="connsiteX84" fmla="*/ 542857 w 1229328"/>
                <a:gd name="connsiteY84" fmla="*/ 122371 h 239908"/>
                <a:gd name="connsiteX85" fmla="*/ 476781 w 1229328"/>
                <a:gd name="connsiteY85" fmla="*/ 122371 h 239908"/>
                <a:gd name="connsiteX86" fmla="*/ 476502 w 1229328"/>
                <a:gd name="connsiteY86" fmla="*/ 116520 h 239908"/>
                <a:gd name="connsiteX87" fmla="*/ 554287 w 1229328"/>
                <a:gd name="connsiteY87" fmla="*/ 116520 h 239908"/>
                <a:gd name="connsiteX88" fmla="*/ 561250 w 1229328"/>
                <a:gd name="connsiteY88" fmla="*/ 122371 h 239908"/>
                <a:gd name="connsiteX89" fmla="*/ 511354 w 1229328"/>
                <a:gd name="connsiteY89" fmla="*/ 176914 h 239908"/>
                <a:gd name="connsiteX90" fmla="*/ 453367 w 1229328"/>
                <a:gd name="connsiteY90" fmla="*/ 113464 h 239908"/>
                <a:gd name="connsiteX91" fmla="*/ 514696 w 1229328"/>
                <a:gd name="connsiteY91" fmla="*/ 49169 h 239908"/>
                <a:gd name="connsiteX92" fmla="*/ 561250 w 1229328"/>
                <a:gd name="connsiteY92" fmla="*/ 85350 h 239908"/>
                <a:gd name="connsiteX93" fmla="*/ 557629 w 1229328"/>
                <a:gd name="connsiteY93" fmla="*/ 88695 h 239908"/>
                <a:gd name="connsiteX94" fmla="*/ 554010 w 1229328"/>
                <a:gd name="connsiteY94" fmla="*/ 84791 h 239908"/>
                <a:gd name="connsiteX95" fmla="*/ 516367 w 1229328"/>
                <a:gd name="connsiteY95" fmla="*/ 56126 h 239908"/>
                <a:gd name="connsiteX96" fmla="*/ 484870 w 1229328"/>
                <a:gd name="connsiteY96" fmla="*/ 74777 h 239908"/>
                <a:gd name="connsiteX97" fmla="*/ 476502 w 1229328"/>
                <a:gd name="connsiteY97" fmla="*/ 116520 h 239908"/>
                <a:gd name="connsiteX98" fmla="*/ 601969 w 1229328"/>
                <a:gd name="connsiteY98" fmla="*/ 112907 h 239908"/>
                <a:gd name="connsiteX99" fmla="*/ 639612 w 1229328"/>
                <a:gd name="connsiteY99" fmla="*/ 169965 h 239908"/>
                <a:gd name="connsiteX100" fmla="*/ 669435 w 1229328"/>
                <a:gd name="connsiteY100" fmla="*/ 159662 h 239908"/>
                <a:gd name="connsiteX101" fmla="*/ 656334 w 1229328"/>
                <a:gd name="connsiteY101" fmla="*/ 146863 h 239908"/>
                <a:gd name="connsiteX102" fmla="*/ 669167 w 1229328"/>
                <a:gd name="connsiteY102" fmla="*/ 134063 h 239908"/>
                <a:gd name="connsiteX103" fmla="*/ 681988 w 1229328"/>
                <a:gd name="connsiteY103" fmla="*/ 147141 h 239908"/>
                <a:gd name="connsiteX104" fmla="*/ 639332 w 1229328"/>
                <a:gd name="connsiteY104" fmla="*/ 176914 h 239908"/>
                <a:gd name="connsiteX105" fmla="*/ 578837 w 1229328"/>
                <a:gd name="connsiteY105" fmla="*/ 112347 h 239908"/>
                <a:gd name="connsiteX106" fmla="*/ 638772 w 1229328"/>
                <a:gd name="connsiteY106" fmla="*/ 49169 h 239908"/>
                <a:gd name="connsiteX107" fmla="*/ 685049 w 1229328"/>
                <a:gd name="connsiteY107" fmla="*/ 85350 h 239908"/>
                <a:gd name="connsiteX108" fmla="*/ 681428 w 1229328"/>
                <a:gd name="connsiteY108" fmla="*/ 88135 h 239908"/>
                <a:gd name="connsiteX109" fmla="*/ 677807 w 1229328"/>
                <a:gd name="connsiteY109" fmla="*/ 85350 h 239908"/>
                <a:gd name="connsiteX110" fmla="*/ 641283 w 1229328"/>
                <a:gd name="connsiteY110" fmla="*/ 56126 h 239908"/>
                <a:gd name="connsiteX111" fmla="*/ 601969 w 1229328"/>
                <a:gd name="connsiteY111" fmla="*/ 112907 h 239908"/>
                <a:gd name="connsiteX112" fmla="*/ 741388 w 1229328"/>
                <a:gd name="connsiteY112" fmla="*/ 163557 h 239908"/>
                <a:gd name="connsiteX113" fmla="*/ 781253 w 1229328"/>
                <a:gd name="connsiteY113" fmla="*/ 163557 h 239908"/>
                <a:gd name="connsiteX114" fmla="*/ 781253 w 1229328"/>
                <a:gd name="connsiteY114" fmla="*/ 172192 h 239908"/>
                <a:gd name="connsiteX115" fmla="*/ 741388 w 1229328"/>
                <a:gd name="connsiteY115" fmla="*/ 172192 h 239908"/>
                <a:gd name="connsiteX116" fmla="*/ 741388 w 1229328"/>
                <a:gd name="connsiteY116" fmla="*/ 223400 h 239908"/>
                <a:gd name="connsiteX117" fmla="*/ 734416 w 1229328"/>
                <a:gd name="connsiteY117" fmla="*/ 223400 h 239908"/>
                <a:gd name="connsiteX118" fmla="*/ 698452 w 1229328"/>
                <a:gd name="connsiteY118" fmla="*/ 169685 h 239908"/>
                <a:gd name="connsiteX119" fmla="*/ 698452 w 1229328"/>
                <a:gd name="connsiteY119" fmla="*/ 163557 h 239908"/>
                <a:gd name="connsiteX120" fmla="*/ 722147 w 1229328"/>
                <a:gd name="connsiteY120" fmla="*/ 163557 h 239908"/>
                <a:gd name="connsiteX121" fmla="*/ 722147 w 1229328"/>
                <a:gd name="connsiteY121" fmla="*/ 86747 h 239908"/>
                <a:gd name="connsiteX122" fmla="*/ 758110 w 1229328"/>
                <a:gd name="connsiteY122" fmla="*/ 49169 h 239908"/>
                <a:gd name="connsiteX123" fmla="*/ 785714 w 1229328"/>
                <a:gd name="connsiteY123" fmla="*/ 86747 h 239908"/>
                <a:gd name="connsiteX124" fmla="*/ 785714 w 1229328"/>
                <a:gd name="connsiteY124" fmla="*/ 102612 h 239908"/>
                <a:gd name="connsiteX125" fmla="*/ 778743 w 1229328"/>
                <a:gd name="connsiteY125" fmla="*/ 102612 h 239908"/>
                <a:gd name="connsiteX126" fmla="*/ 778743 w 1229328"/>
                <a:gd name="connsiteY126" fmla="*/ 87298 h 239908"/>
                <a:gd name="connsiteX127" fmla="*/ 760061 w 1229328"/>
                <a:gd name="connsiteY127" fmla="*/ 56126 h 239908"/>
                <a:gd name="connsiteX128" fmla="*/ 741388 w 1229328"/>
                <a:gd name="connsiteY128" fmla="*/ 86189 h 239908"/>
                <a:gd name="connsiteX129" fmla="*/ 741388 w 1229328"/>
                <a:gd name="connsiteY129" fmla="*/ 163557 h 239908"/>
                <a:gd name="connsiteX130" fmla="*/ 850684 w 1229328"/>
                <a:gd name="connsiteY130" fmla="*/ 175248 h 239908"/>
                <a:gd name="connsiteX131" fmla="*/ 811650 w 1229328"/>
                <a:gd name="connsiteY131" fmla="*/ 172192 h 239908"/>
                <a:gd name="connsiteX132" fmla="*/ 811650 w 1229328"/>
                <a:gd name="connsiteY132" fmla="*/ 163557 h 239908"/>
                <a:gd name="connsiteX133" fmla="*/ 832282 w 1229328"/>
                <a:gd name="connsiteY133" fmla="*/ 148250 h 239908"/>
                <a:gd name="connsiteX134" fmla="*/ 832282 w 1229328"/>
                <a:gd name="connsiteY134" fmla="*/ 73389 h 239908"/>
                <a:gd name="connsiteX135" fmla="*/ 810539 w 1229328"/>
                <a:gd name="connsiteY135" fmla="*/ 60859 h 239908"/>
                <a:gd name="connsiteX136" fmla="*/ 810539 w 1229328"/>
                <a:gd name="connsiteY136" fmla="*/ 52233 h 239908"/>
                <a:gd name="connsiteX137" fmla="*/ 841202 w 1229328"/>
                <a:gd name="connsiteY137" fmla="*/ 53070 h 239908"/>
                <a:gd name="connsiteX138" fmla="*/ 870197 w 1229328"/>
                <a:gd name="connsiteY138" fmla="*/ 52233 h 239908"/>
                <a:gd name="connsiteX139" fmla="*/ 870197 w 1229328"/>
                <a:gd name="connsiteY139" fmla="*/ 60859 h 239908"/>
                <a:gd name="connsiteX140" fmla="*/ 850684 w 1229328"/>
                <a:gd name="connsiteY140" fmla="*/ 73110 h 239908"/>
                <a:gd name="connsiteX141" fmla="*/ 850684 w 1229328"/>
                <a:gd name="connsiteY141" fmla="*/ 175248 h 239908"/>
                <a:gd name="connsiteX142" fmla="*/ 851804 w 1229328"/>
                <a:gd name="connsiteY142" fmla="*/ 223679 h 239908"/>
                <a:gd name="connsiteX143" fmla="*/ 837021 w 1229328"/>
                <a:gd name="connsiteY143" fmla="*/ 238427 h 239908"/>
                <a:gd name="connsiteX144" fmla="*/ 822249 w 1229328"/>
                <a:gd name="connsiteY144" fmla="*/ 223679 h 239908"/>
                <a:gd name="connsiteX145" fmla="*/ 837021 w 1229328"/>
                <a:gd name="connsiteY145" fmla="*/ 208923 h 239908"/>
                <a:gd name="connsiteX146" fmla="*/ 851804 w 1229328"/>
                <a:gd name="connsiteY146" fmla="*/ 223679 h 239908"/>
                <a:gd name="connsiteX147" fmla="*/ 1009885 w 1229328"/>
                <a:gd name="connsiteY147" fmla="*/ 111788 h 239908"/>
                <a:gd name="connsiteX148" fmla="*/ 948270 w 1229328"/>
                <a:gd name="connsiteY148" fmla="*/ 176914 h 239908"/>
                <a:gd name="connsiteX149" fmla="*/ 886382 w 1229328"/>
                <a:gd name="connsiteY149" fmla="*/ 111788 h 239908"/>
                <a:gd name="connsiteX150" fmla="*/ 947991 w 1229328"/>
                <a:gd name="connsiteY150" fmla="*/ 49169 h 239908"/>
                <a:gd name="connsiteX151" fmla="*/ 1009885 w 1229328"/>
                <a:gd name="connsiteY151" fmla="*/ 111788 h 239908"/>
                <a:gd name="connsiteX152" fmla="*/ 948270 w 1229328"/>
                <a:gd name="connsiteY152" fmla="*/ 56126 h 239908"/>
                <a:gd name="connsiteX153" fmla="*/ 916485 w 1229328"/>
                <a:gd name="connsiteY153" fmla="*/ 74777 h 239908"/>
                <a:gd name="connsiteX154" fmla="*/ 909517 w 1229328"/>
                <a:gd name="connsiteY154" fmla="*/ 114015 h 239908"/>
                <a:gd name="connsiteX155" fmla="*/ 916206 w 1229328"/>
                <a:gd name="connsiteY155" fmla="*/ 152145 h 239908"/>
                <a:gd name="connsiteX156" fmla="*/ 947991 w 1229328"/>
                <a:gd name="connsiteY156" fmla="*/ 170794 h 239908"/>
                <a:gd name="connsiteX157" fmla="*/ 979493 w 1229328"/>
                <a:gd name="connsiteY157" fmla="*/ 152704 h 239908"/>
                <a:gd name="connsiteX158" fmla="*/ 986742 w 1229328"/>
                <a:gd name="connsiteY158" fmla="*/ 114015 h 239908"/>
                <a:gd name="connsiteX159" fmla="*/ 980613 w 1229328"/>
                <a:gd name="connsiteY159" fmla="*/ 76725 h 239908"/>
                <a:gd name="connsiteX160" fmla="*/ 948270 w 1229328"/>
                <a:gd name="connsiteY160" fmla="*/ 56126 h 239908"/>
                <a:gd name="connsiteX161" fmla="*/ 1048647 w 1229328"/>
                <a:gd name="connsiteY161" fmla="*/ 147972 h 239908"/>
                <a:gd name="connsiteX162" fmla="*/ 1048647 w 1229328"/>
                <a:gd name="connsiteY162" fmla="*/ 73389 h 239908"/>
                <a:gd name="connsiteX163" fmla="*/ 1026904 w 1229328"/>
                <a:gd name="connsiteY163" fmla="*/ 60859 h 239908"/>
                <a:gd name="connsiteX164" fmla="*/ 1026904 w 1229328"/>
                <a:gd name="connsiteY164" fmla="*/ 52233 h 239908"/>
                <a:gd name="connsiteX165" fmla="*/ 1058409 w 1229328"/>
                <a:gd name="connsiteY165" fmla="*/ 53070 h 239908"/>
                <a:gd name="connsiteX166" fmla="*/ 1089632 w 1229328"/>
                <a:gd name="connsiteY166" fmla="*/ 52233 h 239908"/>
                <a:gd name="connsiteX167" fmla="*/ 1089632 w 1229328"/>
                <a:gd name="connsiteY167" fmla="*/ 60859 h 239908"/>
                <a:gd name="connsiteX168" fmla="*/ 1067888 w 1229328"/>
                <a:gd name="connsiteY168" fmla="*/ 73389 h 239908"/>
                <a:gd name="connsiteX169" fmla="*/ 1067888 w 1229328"/>
                <a:gd name="connsiteY169" fmla="*/ 124597 h 239908"/>
                <a:gd name="connsiteX170" fmla="*/ 1105523 w 1229328"/>
                <a:gd name="connsiteY170" fmla="*/ 169126 h 239908"/>
                <a:gd name="connsiteX171" fmla="*/ 1126156 w 1229328"/>
                <a:gd name="connsiteY171" fmla="*/ 138236 h 239908"/>
                <a:gd name="connsiteX172" fmla="*/ 1126156 w 1229328"/>
                <a:gd name="connsiteY172" fmla="*/ 73389 h 239908"/>
                <a:gd name="connsiteX173" fmla="*/ 1104412 w 1229328"/>
                <a:gd name="connsiteY173" fmla="*/ 60859 h 239908"/>
                <a:gd name="connsiteX174" fmla="*/ 1104412 w 1229328"/>
                <a:gd name="connsiteY174" fmla="*/ 52233 h 239908"/>
                <a:gd name="connsiteX175" fmla="*/ 1135915 w 1229328"/>
                <a:gd name="connsiteY175" fmla="*/ 53070 h 239908"/>
                <a:gd name="connsiteX176" fmla="*/ 1167140 w 1229328"/>
                <a:gd name="connsiteY176" fmla="*/ 52233 h 239908"/>
                <a:gd name="connsiteX177" fmla="*/ 1167140 w 1229328"/>
                <a:gd name="connsiteY177" fmla="*/ 60859 h 239908"/>
                <a:gd name="connsiteX178" fmla="*/ 1145388 w 1229328"/>
                <a:gd name="connsiteY178" fmla="*/ 69206 h 239908"/>
                <a:gd name="connsiteX179" fmla="*/ 1145388 w 1229328"/>
                <a:gd name="connsiteY179" fmla="*/ 122371 h 239908"/>
                <a:gd name="connsiteX180" fmla="*/ 1136746 w 1229328"/>
                <a:gd name="connsiteY180" fmla="*/ 164953 h 239908"/>
                <a:gd name="connsiteX181" fmla="*/ 1107474 w 1229328"/>
                <a:gd name="connsiteY181" fmla="*/ 175248 h 239908"/>
                <a:gd name="connsiteX182" fmla="*/ 1066218 w 1229328"/>
                <a:gd name="connsiteY182" fmla="*/ 146024 h 239908"/>
                <a:gd name="connsiteX183" fmla="*/ 1066218 w 1229328"/>
                <a:gd name="connsiteY183" fmla="*/ 175248 h 239908"/>
                <a:gd name="connsiteX184" fmla="*/ 1026904 w 1229328"/>
                <a:gd name="connsiteY184" fmla="*/ 172192 h 239908"/>
                <a:gd name="connsiteX185" fmla="*/ 1026904 w 1229328"/>
                <a:gd name="connsiteY185" fmla="*/ 163557 h 239908"/>
                <a:gd name="connsiteX186" fmla="*/ 1048647 w 1229328"/>
                <a:gd name="connsiteY186" fmla="*/ 147972 h 239908"/>
                <a:gd name="connsiteX187" fmla="*/ 1229328 w 1229328"/>
                <a:gd name="connsiteY187" fmla="*/ 52513 h 239908"/>
                <a:gd name="connsiteX188" fmla="*/ 1211486 w 1229328"/>
                <a:gd name="connsiteY188" fmla="*/ 81735 h 239908"/>
                <a:gd name="connsiteX189" fmla="*/ 1196706 w 1229328"/>
                <a:gd name="connsiteY189" fmla="*/ 66981 h 239908"/>
                <a:gd name="connsiteX190" fmla="*/ 1211486 w 1229328"/>
                <a:gd name="connsiteY190" fmla="*/ 52233 h 239908"/>
                <a:gd name="connsiteX191" fmla="*/ 1222076 w 1229328"/>
                <a:gd name="connsiteY191" fmla="*/ 56126 h 239908"/>
                <a:gd name="connsiteX192" fmla="*/ 1222636 w 1229328"/>
                <a:gd name="connsiteY192" fmla="*/ 56686 h 239908"/>
                <a:gd name="connsiteX193" fmla="*/ 1223196 w 1229328"/>
                <a:gd name="connsiteY193" fmla="*/ 52513 h 239908"/>
                <a:gd name="connsiteX194" fmla="*/ 1203115 w 1229328"/>
                <a:gd name="connsiteY194" fmla="*/ 4639 h 239908"/>
                <a:gd name="connsiteX195" fmla="*/ 1201167 w 1229328"/>
                <a:gd name="connsiteY195" fmla="*/ 1583 h 239908"/>
                <a:gd name="connsiteX196" fmla="*/ 1203955 w 1229328"/>
                <a:gd name="connsiteY196" fmla="*/ -1481 h 239908"/>
                <a:gd name="connsiteX197" fmla="*/ 1229328 w 1229328"/>
                <a:gd name="connsiteY197" fmla="*/ 52513 h 239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229328" h="239908">
                  <a:moveTo>
                    <a:pt x="42933" y="163557"/>
                  </a:moveTo>
                  <a:lnTo>
                    <a:pt x="82798" y="163557"/>
                  </a:lnTo>
                  <a:lnTo>
                    <a:pt x="82798" y="172192"/>
                  </a:lnTo>
                  <a:lnTo>
                    <a:pt x="42933" y="172192"/>
                  </a:lnTo>
                  <a:lnTo>
                    <a:pt x="42933" y="223400"/>
                  </a:lnTo>
                  <a:lnTo>
                    <a:pt x="35964" y="223400"/>
                  </a:lnTo>
                  <a:cubicBezTo>
                    <a:pt x="35684" y="200577"/>
                    <a:pt x="27313" y="170794"/>
                    <a:pt x="0" y="169685"/>
                  </a:cubicBezTo>
                  <a:lnTo>
                    <a:pt x="0" y="163557"/>
                  </a:lnTo>
                  <a:lnTo>
                    <a:pt x="23691" y="163557"/>
                  </a:lnTo>
                  <a:lnTo>
                    <a:pt x="23691" y="86747"/>
                  </a:lnTo>
                  <a:cubicBezTo>
                    <a:pt x="23691" y="52513"/>
                    <a:pt x="49624" y="49169"/>
                    <a:pt x="59655" y="49169"/>
                  </a:cubicBezTo>
                  <a:cubicBezTo>
                    <a:pt x="79448" y="49169"/>
                    <a:pt x="87259" y="68935"/>
                    <a:pt x="87259" y="86747"/>
                  </a:cubicBezTo>
                  <a:lnTo>
                    <a:pt x="87259" y="102612"/>
                  </a:lnTo>
                  <a:lnTo>
                    <a:pt x="80287" y="102612"/>
                  </a:lnTo>
                  <a:lnTo>
                    <a:pt x="80287" y="87298"/>
                  </a:lnTo>
                  <a:cubicBezTo>
                    <a:pt x="80287" y="66710"/>
                    <a:pt x="71928" y="56126"/>
                    <a:pt x="61606" y="56126"/>
                  </a:cubicBezTo>
                  <a:cubicBezTo>
                    <a:pt x="42933" y="56126"/>
                    <a:pt x="42933" y="81457"/>
                    <a:pt x="42933" y="86189"/>
                  </a:cubicBezTo>
                  <a:lnTo>
                    <a:pt x="42933" y="163557"/>
                  </a:lnTo>
                  <a:close/>
                  <a:moveTo>
                    <a:pt x="134107" y="122371"/>
                  </a:moveTo>
                  <a:cubicBezTo>
                    <a:pt x="135778" y="163836"/>
                    <a:pt x="159198" y="170794"/>
                    <a:pt x="168680" y="170794"/>
                  </a:cubicBezTo>
                  <a:cubicBezTo>
                    <a:pt x="197392" y="170794"/>
                    <a:pt x="200182" y="133224"/>
                    <a:pt x="200182" y="122371"/>
                  </a:cubicBezTo>
                  <a:lnTo>
                    <a:pt x="134107" y="122371"/>
                  </a:lnTo>
                  <a:close/>
                  <a:moveTo>
                    <a:pt x="133827" y="116520"/>
                  </a:moveTo>
                  <a:lnTo>
                    <a:pt x="211613" y="116520"/>
                  </a:lnTo>
                  <a:cubicBezTo>
                    <a:pt x="217745" y="116520"/>
                    <a:pt x="218576" y="116520"/>
                    <a:pt x="218576" y="122371"/>
                  </a:cubicBezTo>
                  <a:cubicBezTo>
                    <a:pt x="218576" y="149917"/>
                    <a:pt x="203524" y="176914"/>
                    <a:pt x="168680" y="176914"/>
                  </a:cubicBezTo>
                  <a:cubicBezTo>
                    <a:pt x="136338" y="176914"/>
                    <a:pt x="110693" y="148250"/>
                    <a:pt x="110693" y="113464"/>
                  </a:cubicBezTo>
                  <a:cubicBezTo>
                    <a:pt x="110693" y="76166"/>
                    <a:pt x="139956" y="49169"/>
                    <a:pt x="172022" y="49169"/>
                  </a:cubicBezTo>
                  <a:cubicBezTo>
                    <a:pt x="206034" y="49169"/>
                    <a:pt x="218576" y="80067"/>
                    <a:pt x="218576" y="85350"/>
                  </a:cubicBezTo>
                  <a:cubicBezTo>
                    <a:pt x="218576" y="88135"/>
                    <a:pt x="216345" y="88695"/>
                    <a:pt x="214954" y="88695"/>
                  </a:cubicBezTo>
                  <a:cubicBezTo>
                    <a:pt x="212444" y="88695"/>
                    <a:pt x="211884" y="87018"/>
                    <a:pt x="211332" y="84791"/>
                  </a:cubicBezTo>
                  <a:cubicBezTo>
                    <a:pt x="201573" y="56126"/>
                    <a:pt x="176480" y="56126"/>
                    <a:pt x="173689" y="56126"/>
                  </a:cubicBezTo>
                  <a:cubicBezTo>
                    <a:pt x="159758" y="56126"/>
                    <a:pt x="148607" y="64482"/>
                    <a:pt x="142195" y="74777"/>
                  </a:cubicBezTo>
                  <a:cubicBezTo>
                    <a:pt x="133827" y="88135"/>
                    <a:pt x="133827" y="106507"/>
                    <a:pt x="133827" y="116520"/>
                  </a:cubicBezTo>
                  <a:close/>
                  <a:moveTo>
                    <a:pt x="273235" y="144636"/>
                  </a:moveTo>
                  <a:lnTo>
                    <a:pt x="273235" y="175248"/>
                  </a:lnTo>
                  <a:lnTo>
                    <a:pt x="234492" y="172192"/>
                  </a:lnTo>
                  <a:lnTo>
                    <a:pt x="234492" y="163557"/>
                  </a:lnTo>
                  <a:cubicBezTo>
                    <a:pt x="254005" y="163557"/>
                    <a:pt x="256233" y="161609"/>
                    <a:pt x="256233" y="147972"/>
                  </a:cubicBezTo>
                  <a:lnTo>
                    <a:pt x="256233" y="73389"/>
                  </a:lnTo>
                  <a:cubicBezTo>
                    <a:pt x="256233" y="60859"/>
                    <a:pt x="253165" y="60859"/>
                    <a:pt x="234492" y="60859"/>
                  </a:cubicBezTo>
                  <a:lnTo>
                    <a:pt x="234492" y="52233"/>
                  </a:lnTo>
                  <a:cubicBezTo>
                    <a:pt x="245363" y="52513"/>
                    <a:pt x="258463" y="53070"/>
                    <a:pt x="266266" y="53070"/>
                  </a:cubicBezTo>
                  <a:cubicBezTo>
                    <a:pt x="277416" y="53070"/>
                    <a:pt x="290529" y="53070"/>
                    <a:pt x="301679" y="52233"/>
                  </a:cubicBezTo>
                  <a:lnTo>
                    <a:pt x="301679" y="60859"/>
                  </a:lnTo>
                  <a:lnTo>
                    <a:pt x="295818" y="60859"/>
                  </a:lnTo>
                  <a:cubicBezTo>
                    <a:pt x="275186" y="60859"/>
                    <a:pt x="274635" y="63925"/>
                    <a:pt x="274635" y="73938"/>
                  </a:cubicBezTo>
                  <a:lnTo>
                    <a:pt x="274635" y="116800"/>
                  </a:lnTo>
                  <a:cubicBezTo>
                    <a:pt x="274635" y="144356"/>
                    <a:pt x="286339" y="169126"/>
                    <a:pt x="307531" y="169126"/>
                  </a:cubicBezTo>
                  <a:cubicBezTo>
                    <a:pt x="309479" y="169126"/>
                    <a:pt x="310039" y="169126"/>
                    <a:pt x="310598" y="168848"/>
                  </a:cubicBezTo>
                  <a:cubicBezTo>
                    <a:pt x="309758" y="168568"/>
                    <a:pt x="304189" y="165233"/>
                    <a:pt x="304189" y="157994"/>
                  </a:cubicBezTo>
                  <a:cubicBezTo>
                    <a:pt x="304189" y="150197"/>
                    <a:pt x="310039" y="146024"/>
                    <a:pt x="316171" y="146024"/>
                  </a:cubicBezTo>
                  <a:cubicBezTo>
                    <a:pt x="321191" y="146024"/>
                    <a:pt x="328160" y="149368"/>
                    <a:pt x="328160" y="158273"/>
                  </a:cubicBezTo>
                  <a:cubicBezTo>
                    <a:pt x="328160" y="167180"/>
                    <a:pt x="319520" y="175248"/>
                    <a:pt x="307531" y="175248"/>
                  </a:cubicBezTo>
                  <a:cubicBezTo>
                    <a:pt x="287178" y="175248"/>
                    <a:pt x="277145" y="156597"/>
                    <a:pt x="273235" y="144636"/>
                  </a:cubicBezTo>
                  <a:close/>
                  <a:moveTo>
                    <a:pt x="393687" y="106227"/>
                  </a:moveTo>
                  <a:cubicBezTo>
                    <a:pt x="399819" y="105110"/>
                    <a:pt x="422679" y="100656"/>
                    <a:pt x="422679" y="80618"/>
                  </a:cubicBezTo>
                  <a:cubicBezTo>
                    <a:pt x="422679" y="66430"/>
                    <a:pt x="412928" y="55298"/>
                    <a:pt x="391176" y="55298"/>
                  </a:cubicBezTo>
                  <a:cubicBezTo>
                    <a:pt x="367762" y="55298"/>
                    <a:pt x="357723" y="71162"/>
                    <a:pt x="352431" y="94815"/>
                  </a:cubicBezTo>
                  <a:cubicBezTo>
                    <a:pt x="351591" y="98430"/>
                    <a:pt x="351311" y="99547"/>
                    <a:pt x="348521" y="99547"/>
                  </a:cubicBezTo>
                  <a:cubicBezTo>
                    <a:pt x="344902" y="99547"/>
                    <a:pt x="344902" y="97600"/>
                    <a:pt x="344902" y="92590"/>
                  </a:cubicBezTo>
                  <a:lnTo>
                    <a:pt x="344902" y="55848"/>
                  </a:lnTo>
                  <a:cubicBezTo>
                    <a:pt x="344902" y="51116"/>
                    <a:pt x="344902" y="49169"/>
                    <a:pt x="347972" y="49169"/>
                  </a:cubicBezTo>
                  <a:cubicBezTo>
                    <a:pt x="349361" y="49169"/>
                    <a:pt x="349640" y="49448"/>
                    <a:pt x="354933" y="54738"/>
                  </a:cubicBezTo>
                  <a:cubicBezTo>
                    <a:pt x="355493" y="55298"/>
                    <a:pt x="355493" y="55848"/>
                    <a:pt x="360514" y="61138"/>
                  </a:cubicBezTo>
                  <a:cubicBezTo>
                    <a:pt x="372775" y="49448"/>
                    <a:pt x="385325" y="49169"/>
                    <a:pt x="391176" y="49169"/>
                  </a:cubicBezTo>
                  <a:cubicBezTo>
                    <a:pt x="423239" y="49169"/>
                    <a:pt x="436063" y="67818"/>
                    <a:pt x="436063" y="87856"/>
                  </a:cubicBezTo>
                  <a:cubicBezTo>
                    <a:pt x="436063" y="102612"/>
                    <a:pt x="427700" y="110959"/>
                    <a:pt x="424359" y="114295"/>
                  </a:cubicBezTo>
                  <a:cubicBezTo>
                    <a:pt x="415159" y="123200"/>
                    <a:pt x="404278" y="125427"/>
                    <a:pt x="392576" y="127654"/>
                  </a:cubicBezTo>
                  <a:cubicBezTo>
                    <a:pt x="376965" y="130719"/>
                    <a:pt x="358283" y="134332"/>
                    <a:pt x="358283" y="150477"/>
                  </a:cubicBezTo>
                  <a:cubicBezTo>
                    <a:pt x="358283" y="160221"/>
                    <a:pt x="365535" y="171633"/>
                    <a:pt x="389506" y="171633"/>
                  </a:cubicBezTo>
                  <a:cubicBezTo>
                    <a:pt x="420169" y="171633"/>
                    <a:pt x="421568" y="146583"/>
                    <a:pt x="422128" y="137956"/>
                  </a:cubicBezTo>
                  <a:cubicBezTo>
                    <a:pt x="422399" y="135451"/>
                    <a:pt x="424910" y="135451"/>
                    <a:pt x="425469" y="135451"/>
                  </a:cubicBezTo>
                  <a:cubicBezTo>
                    <a:pt x="429091" y="135451"/>
                    <a:pt x="429091" y="136839"/>
                    <a:pt x="429091" y="142129"/>
                  </a:cubicBezTo>
                  <a:lnTo>
                    <a:pt x="429091" y="170236"/>
                  </a:lnTo>
                  <a:cubicBezTo>
                    <a:pt x="429091" y="174969"/>
                    <a:pt x="429091" y="176914"/>
                    <a:pt x="426029" y="176914"/>
                  </a:cubicBezTo>
                  <a:cubicBezTo>
                    <a:pt x="424630" y="176914"/>
                    <a:pt x="424078" y="176914"/>
                    <a:pt x="420448" y="173580"/>
                  </a:cubicBezTo>
                  <a:cubicBezTo>
                    <a:pt x="419620" y="172462"/>
                    <a:pt x="416830" y="169965"/>
                    <a:pt x="415710" y="169126"/>
                  </a:cubicBezTo>
                  <a:cubicBezTo>
                    <a:pt x="405117" y="176914"/>
                    <a:pt x="393687" y="176914"/>
                    <a:pt x="389506" y="176914"/>
                  </a:cubicBezTo>
                  <a:cubicBezTo>
                    <a:pt x="355493" y="176914"/>
                    <a:pt x="344902" y="158273"/>
                    <a:pt x="344902" y="142688"/>
                  </a:cubicBezTo>
                  <a:cubicBezTo>
                    <a:pt x="344902" y="132944"/>
                    <a:pt x="349361" y="125148"/>
                    <a:pt x="356892" y="119027"/>
                  </a:cubicBezTo>
                  <a:cubicBezTo>
                    <a:pt x="365814" y="111788"/>
                    <a:pt x="373614" y="110122"/>
                    <a:pt x="393687" y="106227"/>
                  </a:cubicBezTo>
                  <a:close/>
                  <a:moveTo>
                    <a:pt x="476781" y="122371"/>
                  </a:moveTo>
                  <a:cubicBezTo>
                    <a:pt x="478452" y="163836"/>
                    <a:pt x="501872" y="170794"/>
                    <a:pt x="511354" y="170794"/>
                  </a:cubicBezTo>
                  <a:cubicBezTo>
                    <a:pt x="540066" y="170794"/>
                    <a:pt x="542857" y="133224"/>
                    <a:pt x="542857" y="122371"/>
                  </a:cubicBezTo>
                  <a:lnTo>
                    <a:pt x="476781" y="122371"/>
                  </a:lnTo>
                  <a:close/>
                  <a:moveTo>
                    <a:pt x="476502" y="116520"/>
                  </a:moveTo>
                  <a:lnTo>
                    <a:pt x="554287" y="116520"/>
                  </a:lnTo>
                  <a:cubicBezTo>
                    <a:pt x="560419" y="116520"/>
                    <a:pt x="561250" y="116520"/>
                    <a:pt x="561250" y="122371"/>
                  </a:cubicBezTo>
                  <a:cubicBezTo>
                    <a:pt x="561250" y="149917"/>
                    <a:pt x="546199" y="176914"/>
                    <a:pt x="511354" y="176914"/>
                  </a:cubicBezTo>
                  <a:cubicBezTo>
                    <a:pt x="479012" y="176914"/>
                    <a:pt x="453367" y="148250"/>
                    <a:pt x="453367" y="113464"/>
                  </a:cubicBezTo>
                  <a:cubicBezTo>
                    <a:pt x="453367" y="76166"/>
                    <a:pt x="482631" y="49169"/>
                    <a:pt x="514696" y="49169"/>
                  </a:cubicBezTo>
                  <a:cubicBezTo>
                    <a:pt x="548709" y="49169"/>
                    <a:pt x="561250" y="80067"/>
                    <a:pt x="561250" y="85350"/>
                  </a:cubicBezTo>
                  <a:cubicBezTo>
                    <a:pt x="561250" y="88135"/>
                    <a:pt x="559020" y="88695"/>
                    <a:pt x="557629" y="88695"/>
                  </a:cubicBezTo>
                  <a:cubicBezTo>
                    <a:pt x="555118" y="88695"/>
                    <a:pt x="554559" y="87018"/>
                    <a:pt x="554010" y="84791"/>
                  </a:cubicBezTo>
                  <a:cubicBezTo>
                    <a:pt x="544248" y="56126"/>
                    <a:pt x="519155" y="56126"/>
                    <a:pt x="516367" y="56126"/>
                  </a:cubicBezTo>
                  <a:cubicBezTo>
                    <a:pt x="502432" y="56126"/>
                    <a:pt x="491282" y="64482"/>
                    <a:pt x="484870" y="74777"/>
                  </a:cubicBezTo>
                  <a:cubicBezTo>
                    <a:pt x="476502" y="88135"/>
                    <a:pt x="476502" y="106507"/>
                    <a:pt x="476502" y="116520"/>
                  </a:cubicBezTo>
                  <a:close/>
                  <a:moveTo>
                    <a:pt x="601969" y="112907"/>
                  </a:moveTo>
                  <a:cubicBezTo>
                    <a:pt x="601969" y="158273"/>
                    <a:pt x="624832" y="169965"/>
                    <a:pt x="639612" y="169965"/>
                  </a:cubicBezTo>
                  <a:cubicBezTo>
                    <a:pt x="642122" y="169965"/>
                    <a:pt x="659685" y="169685"/>
                    <a:pt x="669435" y="159662"/>
                  </a:cubicBezTo>
                  <a:cubicBezTo>
                    <a:pt x="658013" y="158824"/>
                    <a:pt x="656334" y="150477"/>
                    <a:pt x="656334" y="146863"/>
                  </a:cubicBezTo>
                  <a:cubicBezTo>
                    <a:pt x="656334" y="139624"/>
                    <a:pt x="661355" y="134063"/>
                    <a:pt x="669167" y="134063"/>
                  </a:cubicBezTo>
                  <a:cubicBezTo>
                    <a:pt x="676407" y="134063"/>
                    <a:pt x="681988" y="138785"/>
                    <a:pt x="681988" y="147141"/>
                  </a:cubicBezTo>
                  <a:cubicBezTo>
                    <a:pt x="681988" y="166062"/>
                    <a:pt x="660796" y="176914"/>
                    <a:pt x="639332" y="176914"/>
                  </a:cubicBezTo>
                  <a:cubicBezTo>
                    <a:pt x="604479" y="176914"/>
                    <a:pt x="578837" y="146863"/>
                    <a:pt x="578837" y="112347"/>
                  </a:cubicBezTo>
                  <a:cubicBezTo>
                    <a:pt x="578837" y="76725"/>
                    <a:pt x="606430" y="49169"/>
                    <a:pt x="638772" y="49169"/>
                  </a:cubicBezTo>
                  <a:cubicBezTo>
                    <a:pt x="676127" y="49169"/>
                    <a:pt x="685049" y="82566"/>
                    <a:pt x="685049" y="85350"/>
                  </a:cubicBezTo>
                  <a:cubicBezTo>
                    <a:pt x="685049" y="88135"/>
                    <a:pt x="682268" y="88135"/>
                    <a:pt x="681428" y="88135"/>
                  </a:cubicBezTo>
                  <a:cubicBezTo>
                    <a:pt x="678917" y="88135"/>
                    <a:pt x="678358" y="87018"/>
                    <a:pt x="677807" y="85350"/>
                  </a:cubicBezTo>
                  <a:cubicBezTo>
                    <a:pt x="669715" y="59470"/>
                    <a:pt x="651594" y="56126"/>
                    <a:pt x="641283" y="56126"/>
                  </a:cubicBezTo>
                  <a:cubicBezTo>
                    <a:pt x="626511" y="56126"/>
                    <a:pt x="601969" y="68098"/>
                    <a:pt x="601969" y="112907"/>
                  </a:cubicBezTo>
                  <a:close/>
                  <a:moveTo>
                    <a:pt x="741388" y="163557"/>
                  </a:moveTo>
                  <a:lnTo>
                    <a:pt x="781253" y="163557"/>
                  </a:lnTo>
                  <a:lnTo>
                    <a:pt x="781253" y="172192"/>
                  </a:lnTo>
                  <a:lnTo>
                    <a:pt x="741388" y="172192"/>
                  </a:lnTo>
                  <a:lnTo>
                    <a:pt x="741388" y="223400"/>
                  </a:lnTo>
                  <a:lnTo>
                    <a:pt x="734416" y="223400"/>
                  </a:lnTo>
                  <a:cubicBezTo>
                    <a:pt x="734137" y="200577"/>
                    <a:pt x="725768" y="170794"/>
                    <a:pt x="698452" y="169685"/>
                  </a:cubicBezTo>
                  <a:lnTo>
                    <a:pt x="698452" y="163557"/>
                  </a:lnTo>
                  <a:lnTo>
                    <a:pt x="722147" y="163557"/>
                  </a:lnTo>
                  <a:lnTo>
                    <a:pt x="722147" y="86747"/>
                  </a:lnTo>
                  <a:cubicBezTo>
                    <a:pt x="722147" y="52513"/>
                    <a:pt x="748080" y="49169"/>
                    <a:pt x="758110" y="49169"/>
                  </a:cubicBezTo>
                  <a:cubicBezTo>
                    <a:pt x="777903" y="49169"/>
                    <a:pt x="785714" y="68935"/>
                    <a:pt x="785714" y="86747"/>
                  </a:cubicBezTo>
                  <a:lnTo>
                    <a:pt x="785714" y="102612"/>
                  </a:lnTo>
                  <a:lnTo>
                    <a:pt x="778743" y="102612"/>
                  </a:lnTo>
                  <a:lnTo>
                    <a:pt x="778743" y="87298"/>
                  </a:lnTo>
                  <a:cubicBezTo>
                    <a:pt x="778743" y="66710"/>
                    <a:pt x="770380" y="56126"/>
                    <a:pt x="760061" y="56126"/>
                  </a:cubicBezTo>
                  <a:cubicBezTo>
                    <a:pt x="741388" y="56126"/>
                    <a:pt x="741388" y="81457"/>
                    <a:pt x="741388" y="86189"/>
                  </a:cubicBezTo>
                  <a:lnTo>
                    <a:pt x="741388" y="163557"/>
                  </a:lnTo>
                  <a:close/>
                  <a:moveTo>
                    <a:pt x="850684" y="175248"/>
                  </a:moveTo>
                  <a:lnTo>
                    <a:pt x="811650" y="172192"/>
                  </a:lnTo>
                  <a:lnTo>
                    <a:pt x="811650" y="163557"/>
                  </a:lnTo>
                  <a:cubicBezTo>
                    <a:pt x="829772" y="163557"/>
                    <a:pt x="832282" y="161889"/>
                    <a:pt x="832282" y="148250"/>
                  </a:cubicBezTo>
                  <a:lnTo>
                    <a:pt x="832282" y="73389"/>
                  </a:lnTo>
                  <a:cubicBezTo>
                    <a:pt x="832282" y="60859"/>
                    <a:pt x="829221" y="60859"/>
                    <a:pt x="810539" y="60859"/>
                  </a:cubicBezTo>
                  <a:lnTo>
                    <a:pt x="810539" y="52233"/>
                  </a:lnTo>
                  <a:cubicBezTo>
                    <a:pt x="819459" y="52513"/>
                    <a:pt x="834513" y="53070"/>
                    <a:pt x="841202" y="53070"/>
                  </a:cubicBezTo>
                  <a:cubicBezTo>
                    <a:pt x="850964" y="53070"/>
                    <a:pt x="860723" y="52513"/>
                    <a:pt x="870197" y="52233"/>
                  </a:cubicBezTo>
                  <a:lnTo>
                    <a:pt x="870197" y="60859"/>
                  </a:lnTo>
                  <a:cubicBezTo>
                    <a:pt x="851804" y="60859"/>
                    <a:pt x="850684" y="62257"/>
                    <a:pt x="850684" y="73110"/>
                  </a:cubicBezTo>
                  <a:lnTo>
                    <a:pt x="850684" y="175248"/>
                  </a:lnTo>
                  <a:close/>
                  <a:moveTo>
                    <a:pt x="851804" y="223679"/>
                  </a:moveTo>
                  <a:cubicBezTo>
                    <a:pt x="851804" y="232586"/>
                    <a:pt x="844832" y="238427"/>
                    <a:pt x="837021" y="238427"/>
                  </a:cubicBezTo>
                  <a:cubicBezTo>
                    <a:pt x="828381" y="238427"/>
                    <a:pt x="822249" y="230910"/>
                    <a:pt x="822249" y="223679"/>
                  </a:cubicBezTo>
                  <a:cubicBezTo>
                    <a:pt x="822249" y="216162"/>
                    <a:pt x="828381" y="208923"/>
                    <a:pt x="837021" y="208923"/>
                  </a:cubicBezTo>
                  <a:cubicBezTo>
                    <a:pt x="844832" y="208923"/>
                    <a:pt x="851804" y="214774"/>
                    <a:pt x="851804" y="223679"/>
                  </a:cubicBezTo>
                  <a:close/>
                  <a:moveTo>
                    <a:pt x="1009885" y="111788"/>
                  </a:moveTo>
                  <a:cubicBezTo>
                    <a:pt x="1009885" y="147421"/>
                    <a:pt x="982004" y="176914"/>
                    <a:pt x="948270" y="176914"/>
                  </a:cubicBezTo>
                  <a:cubicBezTo>
                    <a:pt x="913415" y="176914"/>
                    <a:pt x="886382" y="146583"/>
                    <a:pt x="886382" y="111788"/>
                  </a:cubicBezTo>
                  <a:cubicBezTo>
                    <a:pt x="886382" y="75886"/>
                    <a:pt x="915374" y="49169"/>
                    <a:pt x="947991" y="49169"/>
                  </a:cubicBezTo>
                  <a:cubicBezTo>
                    <a:pt x="981724" y="49169"/>
                    <a:pt x="1009885" y="76445"/>
                    <a:pt x="1009885" y="111788"/>
                  </a:cubicBezTo>
                  <a:close/>
                  <a:moveTo>
                    <a:pt x="948270" y="56126"/>
                  </a:moveTo>
                  <a:cubicBezTo>
                    <a:pt x="936278" y="56126"/>
                    <a:pt x="924017" y="61977"/>
                    <a:pt x="916485" y="74777"/>
                  </a:cubicBezTo>
                  <a:cubicBezTo>
                    <a:pt x="909517" y="87018"/>
                    <a:pt x="909517" y="104000"/>
                    <a:pt x="909517" y="114015"/>
                  </a:cubicBezTo>
                  <a:cubicBezTo>
                    <a:pt x="909517" y="124876"/>
                    <a:pt x="909517" y="139904"/>
                    <a:pt x="916206" y="152145"/>
                  </a:cubicBezTo>
                  <a:cubicBezTo>
                    <a:pt x="923737" y="164953"/>
                    <a:pt x="936838" y="170794"/>
                    <a:pt x="947991" y="170794"/>
                  </a:cubicBezTo>
                  <a:cubicBezTo>
                    <a:pt x="960260" y="170794"/>
                    <a:pt x="972242" y="164674"/>
                    <a:pt x="979493" y="152704"/>
                  </a:cubicBezTo>
                  <a:cubicBezTo>
                    <a:pt x="986742" y="140741"/>
                    <a:pt x="986742" y="124597"/>
                    <a:pt x="986742" y="114015"/>
                  </a:cubicBezTo>
                  <a:cubicBezTo>
                    <a:pt x="986742" y="104000"/>
                    <a:pt x="986742" y="88974"/>
                    <a:pt x="980613" y="76725"/>
                  </a:cubicBezTo>
                  <a:cubicBezTo>
                    <a:pt x="974472" y="64203"/>
                    <a:pt x="962211" y="56126"/>
                    <a:pt x="948270" y="56126"/>
                  </a:cubicBezTo>
                  <a:close/>
                  <a:moveTo>
                    <a:pt x="1048647" y="147972"/>
                  </a:moveTo>
                  <a:lnTo>
                    <a:pt x="1048647" y="73389"/>
                  </a:lnTo>
                  <a:cubicBezTo>
                    <a:pt x="1048647" y="60859"/>
                    <a:pt x="1045586" y="60859"/>
                    <a:pt x="1026904" y="60859"/>
                  </a:cubicBezTo>
                  <a:lnTo>
                    <a:pt x="1026904" y="52233"/>
                  </a:lnTo>
                  <a:cubicBezTo>
                    <a:pt x="1036666" y="52513"/>
                    <a:pt x="1050878" y="53070"/>
                    <a:pt x="1058409" y="53070"/>
                  </a:cubicBezTo>
                  <a:cubicBezTo>
                    <a:pt x="1065658" y="53070"/>
                    <a:pt x="1080150" y="52513"/>
                    <a:pt x="1089632" y="52233"/>
                  </a:cubicBezTo>
                  <a:lnTo>
                    <a:pt x="1089632" y="60859"/>
                  </a:lnTo>
                  <a:cubicBezTo>
                    <a:pt x="1070950" y="60859"/>
                    <a:pt x="1067888" y="60859"/>
                    <a:pt x="1067888" y="73389"/>
                  </a:cubicBezTo>
                  <a:lnTo>
                    <a:pt x="1067888" y="124597"/>
                  </a:lnTo>
                  <a:cubicBezTo>
                    <a:pt x="1067888" y="153541"/>
                    <a:pt x="1087681" y="169126"/>
                    <a:pt x="1105523" y="169126"/>
                  </a:cubicBezTo>
                  <a:cubicBezTo>
                    <a:pt x="1123085" y="169126"/>
                    <a:pt x="1126156" y="154101"/>
                    <a:pt x="1126156" y="138236"/>
                  </a:cubicBezTo>
                  <a:lnTo>
                    <a:pt x="1126156" y="73389"/>
                  </a:lnTo>
                  <a:cubicBezTo>
                    <a:pt x="1126156" y="60859"/>
                    <a:pt x="1123085" y="60859"/>
                    <a:pt x="1104412" y="60859"/>
                  </a:cubicBezTo>
                  <a:lnTo>
                    <a:pt x="1104412" y="52233"/>
                  </a:lnTo>
                  <a:cubicBezTo>
                    <a:pt x="1114166" y="52513"/>
                    <a:pt x="1128386" y="53070"/>
                    <a:pt x="1135915" y="53070"/>
                  </a:cubicBezTo>
                  <a:cubicBezTo>
                    <a:pt x="1143158" y="53070"/>
                    <a:pt x="1157658" y="52513"/>
                    <a:pt x="1167140" y="52233"/>
                  </a:cubicBezTo>
                  <a:lnTo>
                    <a:pt x="1167140" y="60859"/>
                  </a:lnTo>
                  <a:cubicBezTo>
                    <a:pt x="1152637" y="60859"/>
                    <a:pt x="1145668" y="60859"/>
                    <a:pt x="1145388" y="69206"/>
                  </a:cubicBezTo>
                  <a:lnTo>
                    <a:pt x="1145388" y="122371"/>
                  </a:lnTo>
                  <a:cubicBezTo>
                    <a:pt x="1145388" y="146304"/>
                    <a:pt x="1145388" y="154929"/>
                    <a:pt x="1136746" y="164953"/>
                  </a:cubicBezTo>
                  <a:cubicBezTo>
                    <a:pt x="1132847" y="169685"/>
                    <a:pt x="1123645" y="175248"/>
                    <a:pt x="1107474" y="175248"/>
                  </a:cubicBezTo>
                  <a:cubicBezTo>
                    <a:pt x="1087122" y="175248"/>
                    <a:pt x="1074021" y="163277"/>
                    <a:pt x="1066218" y="146024"/>
                  </a:cubicBezTo>
                  <a:lnTo>
                    <a:pt x="1066218" y="175248"/>
                  </a:lnTo>
                  <a:lnTo>
                    <a:pt x="1026904" y="172192"/>
                  </a:lnTo>
                  <a:lnTo>
                    <a:pt x="1026904" y="163557"/>
                  </a:lnTo>
                  <a:cubicBezTo>
                    <a:pt x="1046417" y="163557"/>
                    <a:pt x="1048647" y="161609"/>
                    <a:pt x="1048647" y="147972"/>
                  </a:cubicBezTo>
                  <a:close/>
                  <a:moveTo>
                    <a:pt x="1229328" y="52513"/>
                  </a:moveTo>
                  <a:cubicBezTo>
                    <a:pt x="1229328" y="70325"/>
                    <a:pt x="1222636" y="81735"/>
                    <a:pt x="1211486" y="81735"/>
                  </a:cubicBezTo>
                  <a:cubicBezTo>
                    <a:pt x="1201727" y="81735"/>
                    <a:pt x="1196706" y="74218"/>
                    <a:pt x="1196706" y="66981"/>
                  </a:cubicBezTo>
                  <a:cubicBezTo>
                    <a:pt x="1196706" y="59750"/>
                    <a:pt x="1201447" y="52233"/>
                    <a:pt x="1211486" y="52233"/>
                  </a:cubicBezTo>
                  <a:cubicBezTo>
                    <a:pt x="1215947" y="52233"/>
                    <a:pt x="1219289" y="53901"/>
                    <a:pt x="1222076" y="56126"/>
                  </a:cubicBezTo>
                  <a:lnTo>
                    <a:pt x="1222636" y="56686"/>
                  </a:lnTo>
                  <a:cubicBezTo>
                    <a:pt x="1222916" y="56686"/>
                    <a:pt x="1223196" y="56406"/>
                    <a:pt x="1223196" y="52513"/>
                  </a:cubicBezTo>
                  <a:cubicBezTo>
                    <a:pt x="1223196" y="34701"/>
                    <a:pt x="1215388" y="17719"/>
                    <a:pt x="1203115" y="4639"/>
                  </a:cubicBezTo>
                  <a:cubicBezTo>
                    <a:pt x="1201447" y="2971"/>
                    <a:pt x="1201167" y="2692"/>
                    <a:pt x="1201167" y="1583"/>
                  </a:cubicBezTo>
                  <a:cubicBezTo>
                    <a:pt x="1201167" y="-373"/>
                    <a:pt x="1202567" y="-1481"/>
                    <a:pt x="1203955" y="-1481"/>
                  </a:cubicBezTo>
                  <a:cubicBezTo>
                    <a:pt x="1207305" y="-1481"/>
                    <a:pt x="1229328" y="20504"/>
                    <a:pt x="1229328" y="5251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8" name="Freeform: Shape 2397">
              <a:extLst>
                <a:ext uri="{FF2B5EF4-FFF2-40B4-BE49-F238E27FC236}">
                  <a16:creationId xmlns:a16="http://schemas.microsoft.com/office/drawing/2014/main" id="{B3EA4CE3-8431-7795-8DB9-751FA76AA097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 flipV="1">
              <a:off x="6788554" y="-18862716"/>
              <a:ext cx="394246" cy="196217"/>
            </a:xfrm>
            <a:custGeom>
              <a:avLst/>
              <a:gdLst>
                <a:gd name="connsiteX0" fmla="*/ 40145 w 394246"/>
                <a:gd name="connsiteY0" fmla="*/ 106505 h 196217"/>
                <a:gd name="connsiteX1" fmla="*/ 40145 w 394246"/>
                <a:gd name="connsiteY1" fmla="*/ 194735 h 196217"/>
                <a:gd name="connsiteX2" fmla="*/ 0 w 394246"/>
                <a:gd name="connsiteY2" fmla="*/ 191668 h 196217"/>
                <a:gd name="connsiteX3" fmla="*/ 0 w 394246"/>
                <a:gd name="connsiteY3" fmla="*/ 183043 h 196217"/>
                <a:gd name="connsiteX4" fmla="*/ 21743 w 394246"/>
                <a:gd name="connsiteY4" fmla="*/ 167458 h 196217"/>
                <a:gd name="connsiteX5" fmla="*/ 21743 w 394246"/>
                <a:gd name="connsiteY5" fmla="*/ 1581 h 196217"/>
                <a:gd name="connsiteX6" fmla="*/ 28712 w 394246"/>
                <a:gd name="connsiteY6" fmla="*/ 1581 h 196217"/>
                <a:gd name="connsiteX7" fmla="*/ 38746 w 394246"/>
                <a:gd name="connsiteY7" fmla="*/ 18834 h 196217"/>
                <a:gd name="connsiteX8" fmla="*/ 75269 w 394246"/>
                <a:gd name="connsiteY8" fmla="*/ -1483 h 196217"/>
                <a:gd name="connsiteX9" fmla="*/ 137435 w 394246"/>
                <a:gd name="connsiteY9" fmla="*/ 61696 h 196217"/>
                <a:gd name="connsiteX10" fmla="*/ 78339 w 394246"/>
                <a:gd name="connsiteY10" fmla="*/ 124596 h 196217"/>
                <a:gd name="connsiteX11" fmla="*/ 40145 w 394246"/>
                <a:gd name="connsiteY11" fmla="*/ 106505 h 196217"/>
                <a:gd name="connsiteX12" fmla="*/ 40976 w 394246"/>
                <a:gd name="connsiteY12" fmla="*/ 33310 h 196217"/>
                <a:gd name="connsiteX13" fmla="*/ 40976 w 394246"/>
                <a:gd name="connsiteY13" fmla="*/ 90640 h 196217"/>
                <a:gd name="connsiteX14" fmla="*/ 44044 w 394246"/>
                <a:gd name="connsiteY14" fmla="*/ 100664 h 196217"/>
                <a:gd name="connsiteX15" fmla="*/ 76940 w 394246"/>
                <a:gd name="connsiteY15" fmla="*/ 118474 h 196217"/>
                <a:gd name="connsiteX16" fmla="*/ 106212 w 394246"/>
                <a:gd name="connsiteY16" fmla="*/ 100664 h 196217"/>
                <a:gd name="connsiteX17" fmla="*/ 114303 w 394246"/>
                <a:gd name="connsiteY17" fmla="*/ 61975 h 196217"/>
                <a:gd name="connsiteX18" fmla="*/ 105652 w 394246"/>
                <a:gd name="connsiteY18" fmla="*/ 22458 h 196217"/>
                <a:gd name="connsiteX19" fmla="*/ 74158 w 394246"/>
                <a:gd name="connsiteY19" fmla="*/ 4646 h 196217"/>
                <a:gd name="connsiteX20" fmla="*/ 44883 w 394246"/>
                <a:gd name="connsiteY20" fmla="*/ 21619 h 196217"/>
                <a:gd name="connsiteX21" fmla="*/ 40976 w 394246"/>
                <a:gd name="connsiteY21" fmla="*/ 33310 h 196217"/>
                <a:gd name="connsiteX22" fmla="*/ 255939 w 394246"/>
                <a:gd name="connsiteY22" fmla="*/ 23566 h 196217"/>
                <a:gd name="connsiteX23" fmla="*/ 255939 w 394246"/>
                <a:gd name="connsiteY23" fmla="*/ -1483 h 196217"/>
                <a:gd name="connsiteX24" fmla="*/ 296092 w 394246"/>
                <a:gd name="connsiteY24" fmla="*/ 1581 h 196217"/>
                <a:gd name="connsiteX25" fmla="*/ 296092 w 394246"/>
                <a:gd name="connsiteY25" fmla="*/ 10207 h 196217"/>
                <a:gd name="connsiteX26" fmla="*/ 274340 w 394246"/>
                <a:gd name="connsiteY26" fmla="*/ 25793 h 196217"/>
                <a:gd name="connsiteX27" fmla="*/ 274340 w 394246"/>
                <a:gd name="connsiteY27" fmla="*/ 124596 h 196217"/>
                <a:gd name="connsiteX28" fmla="*/ 233367 w 394246"/>
                <a:gd name="connsiteY28" fmla="*/ 121540 h 196217"/>
                <a:gd name="connsiteX29" fmla="*/ 233367 w 394246"/>
                <a:gd name="connsiteY29" fmla="*/ 112905 h 196217"/>
                <a:gd name="connsiteX30" fmla="*/ 255110 w 394246"/>
                <a:gd name="connsiteY30" fmla="*/ 97320 h 196217"/>
                <a:gd name="connsiteX31" fmla="*/ 255110 w 394246"/>
                <a:gd name="connsiteY31" fmla="*/ 47778 h 196217"/>
                <a:gd name="connsiteX32" fmla="*/ 221374 w 394246"/>
                <a:gd name="connsiteY32" fmla="*/ 4646 h 196217"/>
                <a:gd name="connsiteX33" fmla="*/ 196843 w 394246"/>
                <a:gd name="connsiteY33" fmla="*/ 32193 h 196217"/>
                <a:gd name="connsiteX34" fmla="*/ 196843 w 394246"/>
                <a:gd name="connsiteY34" fmla="*/ 124596 h 196217"/>
                <a:gd name="connsiteX35" fmla="*/ 155859 w 394246"/>
                <a:gd name="connsiteY35" fmla="*/ 121540 h 196217"/>
                <a:gd name="connsiteX36" fmla="*/ 155859 w 394246"/>
                <a:gd name="connsiteY36" fmla="*/ 112905 h 196217"/>
                <a:gd name="connsiteX37" fmla="*/ 177602 w 394246"/>
                <a:gd name="connsiteY37" fmla="*/ 87304 h 196217"/>
                <a:gd name="connsiteX38" fmla="*/ 177602 w 394246"/>
                <a:gd name="connsiteY38" fmla="*/ 45551 h 196217"/>
                <a:gd name="connsiteX39" fmla="*/ 219975 w 394246"/>
                <a:gd name="connsiteY39" fmla="*/ -1483 h 196217"/>
                <a:gd name="connsiteX40" fmla="*/ 255939 w 394246"/>
                <a:gd name="connsiteY40" fmla="*/ 23566 h 196217"/>
                <a:gd name="connsiteX41" fmla="*/ 349920 w 394246"/>
                <a:gd name="connsiteY41" fmla="*/ 112905 h 196217"/>
                <a:gd name="connsiteX42" fmla="*/ 389786 w 394246"/>
                <a:gd name="connsiteY42" fmla="*/ 112905 h 196217"/>
                <a:gd name="connsiteX43" fmla="*/ 389786 w 394246"/>
                <a:gd name="connsiteY43" fmla="*/ 121540 h 196217"/>
                <a:gd name="connsiteX44" fmla="*/ 349920 w 394246"/>
                <a:gd name="connsiteY44" fmla="*/ 121540 h 196217"/>
                <a:gd name="connsiteX45" fmla="*/ 349920 w 394246"/>
                <a:gd name="connsiteY45" fmla="*/ 172748 h 196217"/>
                <a:gd name="connsiteX46" fmla="*/ 342949 w 394246"/>
                <a:gd name="connsiteY46" fmla="*/ 172748 h 196217"/>
                <a:gd name="connsiteX47" fmla="*/ 306985 w 394246"/>
                <a:gd name="connsiteY47" fmla="*/ 119034 h 196217"/>
                <a:gd name="connsiteX48" fmla="*/ 306985 w 394246"/>
                <a:gd name="connsiteY48" fmla="*/ 112905 h 196217"/>
                <a:gd name="connsiteX49" fmla="*/ 330679 w 394246"/>
                <a:gd name="connsiteY49" fmla="*/ 112905 h 196217"/>
                <a:gd name="connsiteX50" fmla="*/ 330679 w 394246"/>
                <a:gd name="connsiteY50" fmla="*/ 36095 h 196217"/>
                <a:gd name="connsiteX51" fmla="*/ 366643 w 394246"/>
                <a:gd name="connsiteY51" fmla="*/ -1483 h 196217"/>
                <a:gd name="connsiteX52" fmla="*/ 394247 w 394246"/>
                <a:gd name="connsiteY52" fmla="*/ 36095 h 196217"/>
                <a:gd name="connsiteX53" fmla="*/ 394247 w 394246"/>
                <a:gd name="connsiteY53" fmla="*/ 51960 h 196217"/>
                <a:gd name="connsiteX54" fmla="*/ 387275 w 394246"/>
                <a:gd name="connsiteY54" fmla="*/ 51960 h 196217"/>
                <a:gd name="connsiteX55" fmla="*/ 387275 w 394246"/>
                <a:gd name="connsiteY55" fmla="*/ 36646 h 196217"/>
                <a:gd name="connsiteX56" fmla="*/ 368593 w 394246"/>
                <a:gd name="connsiteY56" fmla="*/ 5475 h 196217"/>
                <a:gd name="connsiteX57" fmla="*/ 349920 w 394246"/>
                <a:gd name="connsiteY57" fmla="*/ 35538 h 196217"/>
                <a:gd name="connsiteX58" fmla="*/ 349920 w 394246"/>
                <a:gd name="connsiteY58" fmla="*/ 112905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94246" h="196217">
                  <a:moveTo>
                    <a:pt x="40145" y="106505"/>
                  </a:moveTo>
                  <a:lnTo>
                    <a:pt x="40145" y="194735"/>
                  </a:lnTo>
                  <a:lnTo>
                    <a:pt x="0" y="191668"/>
                  </a:lnTo>
                  <a:lnTo>
                    <a:pt x="0" y="183043"/>
                  </a:lnTo>
                  <a:cubicBezTo>
                    <a:pt x="19512" y="183043"/>
                    <a:pt x="21743" y="181095"/>
                    <a:pt x="21743" y="167458"/>
                  </a:cubicBezTo>
                  <a:lnTo>
                    <a:pt x="21743" y="1581"/>
                  </a:lnTo>
                  <a:lnTo>
                    <a:pt x="28712" y="1581"/>
                  </a:lnTo>
                  <a:cubicBezTo>
                    <a:pt x="28992" y="1861"/>
                    <a:pt x="31223" y="5754"/>
                    <a:pt x="38746" y="18834"/>
                  </a:cubicBezTo>
                  <a:cubicBezTo>
                    <a:pt x="42924" y="12434"/>
                    <a:pt x="54637" y="-1483"/>
                    <a:pt x="75269" y="-1483"/>
                  </a:cubicBezTo>
                  <a:cubicBezTo>
                    <a:pt x="108442" y="-1483"/>
                    <a:pt x="137435" y="25793"/>
                    <a:pt x="137435" y="61696"/>
                  </a:cubicBezTo>
                  <a:cubicBezTo>
                    <a:pt x="137435" y="97040"/>
                    <a:pt x="110122" y="124596"/>
                    <a:pt x="78339" y="124596"/>
                  </a:cubicBezTo>
                  <a:cubicBezTo>
                    <a:pt x="56588" y="124596"/>
                    <a:pt x="44603" y="111517"/>
                    <a:pt x="40145" y="106505"/>
                  </a:cubicBezTo>
                  <a:close/>
                  <a:moveTo>
                    <a:pt x="40976" y="33310"/>
                  </a:moveTo>
                  <a:lnTo>
                    <a:pt x="40976" y="90640"/>
                  </a:lnTo>
                  <a:cubicBezTo>
                    <a:pt x="40976" y="95932"/>
                    <a:pt x="40976" y="96211"/>
                    <a:pt x="44044" y="100664"/>
                  </a:cubicBezTo>
                  <a:cubicBezTo>
                    <a:pt x="54916" y="116249"/>
                    <a:pt x="70248" y="118474"/>
                    <a:pt x="76940" y="118474"/>
                  </a:cubicBezTo>
                  <a:cubicBezTo>
                    <a:pt x="89489" y="118474"/>
                    <a:pt x="99520" y="111237"/>
                    <a:pt x="106212" y="100664"/>
                  </a:cubicBezTo>
                  <a:cubicBezTo>
                    <a:pt x="113463" y="89252"/>
                    <a:pt x="114303" y="73387"/>
                    <a:pt x="114303" y="61975"/>
                  </a:cubicBezTo>
                  <a:cubicBezTo>
                    <a:pt x="114303" y="51682"/>
                    <a:pt x="113743" y="34978"/>
                    <a:pt x="105652" y="22458"/>
                  </a:cubicBezTo>
                  <a:cubicBezTo>
                    <a:pt x="99800" y="13831"/>
                    <a:pt x="89210" y="4646"/>
                    <a:pt x="74158" y="4646"/>
                  </a:cubicBezTo>
                  <a:cubicBezTo>
                    <a:pt x="61606" y="4646"/>
                    <a:pt x="51575" y="11325"/>
                    <a:pt x="44883" y="21619"/>
                  </a:cubicBezTo>
                  <a:cubicBezTo>
                    <a:pt x="40976" y="27461"/>
                    <a:pt x="40976" y="28299"/>
                    <a:pt x="40976" y="33310"/>
                  </a:cubicBezTo>
                  <a:close/>
                  <a:moveTo>
                    <a:pt x="255939" y="23566"/>
                  </a:moveTo>
                  <a:lnTo>
                    <a:pt x="255939" y="-1483"/>
                  </a:lnTo>
                  <a:lnTo>
                    <a:pt x="296092" y="1581"/>
                  </a:lnTo>
                  <a:lnTo>
                    <a:pt x="296092" y="10207"/>
                  </a:lnTo>
                  <a:cubicBezTo>
                    <a:pt x="276571" y="10207"/>
                    <a:pt x="274340" y="12154"/>
                    <a:pt x="274340" y="25793"/>
                  </a:cubicBezTo>
                  <a:lnTo>
                    <a:pt x="274340" y="124596"/>
                  </a:lnTo>
                  <a:lnTo>
                    <a:pt x="233367" y="121540"/>
                  </a:lnTo>
                  <a:lnTo>
                    <a:pt x="233367" y="112905"/>
                  </a:lnTo>
                  <a:cubicBezTo>
                    <a:pt x="252880" y="112905"/>
                    <a:pt x="255110" y="110957"/>
                    <a:pt x="255110" y="97320"/>
                  </a:cubicBezTo>
                  <a:lnTo>
                    <a:pt x="255110" y="47778"/>
                  </a:lnTo>
                  <a:cubicBezTo>
                    <a:pt x="255110" y="23566"/>
                    <a:pt x="241727" y="4646"/>
                    <a:pt x="221374" y="4646"/>
                  </a:cubicBezTo>
                  <a:cubicBezTo>
                    <a:pt x="197955" y="4646"/>
                    <a:pt x="196843" y="17726"/>
                    <a:pt x="196843" y="32193"/>
                  </a:cubicBezTo>
                  <a:lnTo>
                    <a:pt x="196843" y="124596"/>
                  </a:lnTo>
                  <a:lnTo>
                    <a:pt x="155859" y="121540"/>
                  </a:lnTo>
                  <a:lnTo>
                    <a:pt x="155859" y="112905"/>
                  </a:lnTo>
                  <a:cubicBezTo>
                    <a:pt x="177602" y="112905"/>
                    <a:pt x="177602" y="112076"/>
                    <a:pt x="177602" y="87304"/>
                  </a:cubicBezTo>
                  <a:lnTo>
                    <a:pt x="177602" y="45551"/>
                  </a:lnTo>
                  <a:cubicBezTo>
                    <a:pt x="177602" y="23846"/>
                    <a:pt x="177602" y="-1483"/>
                    <a:pt x="219975" y="-1483"/>
                  </a:cubicBezTo>
                  <a:cubicBezTo>
                    <a:pt x="235598" y="-1483"/>
                    <a:pt x="247859" y="6314"/>
                    <a:pt x="255939" y="23566"/>
                  </a:cubicBezTo>
                  <a:close/>
                  <a:moveTo>
                    <a:pt x="349920" y="112905"/>
                  </a:moveTo>
                  <a:lnTo>
                    <a:pt x="389786" y="112905"/>
                  </a:lnTo>
                  <a:lnTo>
                    <a:pt x="389786" y="121540"/>
                  </a:lnTo>
                  <a:lnTo>
                    <a:pt x="349920" y="121540"/>
                  </a:lnTo>
                  <a:lnTo>
                    <a:pt x="349920" y="172748"/>
                  </a:lnTo>
                  <a:lnTo>
                    <a:pt x="342949" y="172748"/>
                  </a:lnTo>
                  <a:cubicBezTo>
                    <a:pt x="342669" y="149926"/>
                    <a:pt x="334301" y="120142"/>
                    <a:pt x="306985" y="119034"/>
                  </a:cubicBezTo>
                  <a:lnTo>
                    <a:pt x="306985" y="112905"/>
                  </a:lnTo>
                  <a:lnTo>
                    <a:pt x="330679" y="112905"/>
                  </a:lnTo>
                  <a:lnTo>
                    <a:pt x="330679" y="36095"/>
                  </a:lnTo>
                  <a:cubicBezTo>
                    <a:pt x="330679" y="1861"/>
                    <a:pt x="356612" y="-1483"/>
                    <a:pt x="366643" y="-1483"/>
                  </a:cubicBezTo>
                  <a:cubicBezTo>
                    <a:pt x="386435" y="-1483"/>
                    <a:pt x="394247" y="18283"/>
                    <a:pt x="394247" y="36095"/>
                  </a:cubicBezTo>
                  <a:lnTo>
                    <a:pt x="394247" y="51960"/>
                  </a:lnTo>
                  <a:lnTo>
                    <a:pt x="387275" y="51960"/>
                  </a:lnTo>
                  <a:lnTo>
                    <a:pt x="387275" y="36646"/>
                  </a:lnTo>
                  <a:cubicBezTo>
                    <a:pt x="387275" y="16058"/>
                    <a:pt x="378912" y="5475"/>
                    <a:pt x="368593" y="5475"/>
                  </a:cubicBezTo>
                  <a:cubicBezTo>
                    <a:pt x="349920" y="5475"/>
                    <a:pt x="349920" y="30805"/>
                    <a:pt x="349920" y="35538"/>
                  </a:cubicBezTo>
                  <a:lnTo>
                    <a:pt x="349920" y="11290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9" name="Freeform: Shape 2398">
              <a:extLst>
                <a:ext uri="{FF2B5EF4-FFF2-40B4-BE49-F238E27FC236}">
                  <a16:creationId xmlns:a16="http://schemas.microsoft.com/office/drawing/2014/main" id="{68A119EF-E223-830A-F08B-09E2CB8C4467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 flipV="1">
              <a:off x="7311461" y="-18862716"/>
              <a:ext cx="329273" cy="196217"/>
            </a:xfrm>
            <a:custGeom>
              <a:avLst/>
              <a:gdLst>
                <a:gd name="connsiteX0" fmla="*/ 40145 w 329273"/>
                <a:gd name="connsiteY0" fmla="*/ 194735 h 196217"/>
                <a:gd name="connsiteX1" fmla="*/ 0 w 329273"/>
                <a:gd name="connsiteY1" fmla="*/ 191668 h 196217"/>
                <a:gd name="connsiteX2" fmla="*/ 0 w 329273"/>
                <a:gd name="connsiteY2" fmla="*/ 183043 h 196217"/>
                <a:gd name="connsiteX3" fmla="*/ 21743 w 329273"/>
                <a:gd name="connsiteY3" fmla="*/ 167458 h 196217"/>
                <a:gd name="connsiteX4" fmla="*/ 21743 w 329273"/>
                <a:gd name="connsiteY4" fmla="*/ 22737 h 196217"/>
                <a:gd name="connsiteX5" fmla="*/ 0 w 329273"/>
                <a:gd name="connsiteY5" fmla="*/ 10207 h 196217"/>
                <a:gd name="connsiteX6" fmla="*/ 0 w 329273"/>
                <a:gd name="connsiteY6" fmla="*/ 1581 h 196217"/>
                <a:gd name="connsiteX7" fmla="*/ 30946 w 329273"/>
                <a:gd name="connsiteY7" fmla="*/ 2419 h 196217"/>
                <a:gd name="connsiteX8" fmla="*/ 61888 w 329273"/>
                <a:gd name="connsiteY8" fmla="*/ 1581 h 196217"/>
                <a:gd name="connsiteX9" fmla="*/ 61888 w 329273"/>
                <a:gd name="connsiteY9" fmla="*/ 10207 h 196217"/>
                <a:gd name="connsiteX10" fmla="*/ 40145 w 329273"/>
                <a:gd name="connsiteY10" fmla="*/ 22737 h 196217"/>
                <a:gd name="connsiteX11" fmla="*/ 40145 w 329273"/>
                <a:gd name="connsiteY11" fmla="*/ 194735 h 196217"/>
                <a:gd name="connsiteX12" fmla="*/ 99257 w 329273"/>
                <a:gd name="connsiteY12" fmla="*/ 71719 h 196217"/>
                <a:gd name="connsiteX13" fmla="*/ 133830 w 329273"/>
                <a:gd name="connsiteY13" fmla="*/ 120142 h 196217"/>
                <a:gd name="connsiteX14" fmla="*/ 165335 w 329273"/>
                <a:gd name="connsiteY14" fmla="*/ 71719 h 196217"/>
                <a:gd name="connsiteX15" fmla="*/ 99257 w 329273"/>
                <a:gd name="connsiteY15" fmla="*/ 71719 h 196217"/>
                <a:gd name="connsiteX16" fmla="*/ 98977 w 329273"/>
                <a:gd name="connsiteY16" fmla="*/ 65868 h 196217"/>
                <a:gd name="connsiteX17" fmla="*/ 176765 w 329273"/>
                <a:gd name="connsiteY17" fmla="*/ 65868 h 196217"/>
                <a:gd name="connsiteX18" fmla="*/ 183729 w 329273"/>
                <a:gd name="connsiteY18" fmla="*/ 71719 h 196217"/>
                <a:gd name="connsiteX19" fmla="*/ 133830 w 329273"/>
                <a:gd name="connsiteY19" fmla="*/ 126262 h 196217"/>
                <a:gd name="connsiteX20" fmla="*/ 75846 w 329273"/>
                <a:gd name="connsiteY20" fmla="*/ 62813 h 196217"/>
                <a:gd name="connsiteX21" fmla="*/ 137172 w 329273"/>
                <a:gd name="connsiteY21" fmla="*/ -1483 h 196217"/>
                <a:gd name="connsiteX22" fmla="*/ 183729 w 329273"/>
                <a:gd name="connsiteY22" fmla="*/ 34699 h 196217"/>
                <a:gd name="connsiteX23" fmla="*/ 180107 w 329273"/>
                <a:gd name="connsiteY23" fmla="*/ 38043 h 196217"/>
                <a:gd name="connsiteX24" fmla="*/ 176485 w 329273"/>
                <a:gd name="connsiteY24" fmla="*/ 34139 h 196217"/>
                <a:gd name="connsiteX25" fmla="*/ 138842 w 329273"/>
                <a:gd name="connsiteY25" fmla="*/ 5475 h 196217"/>
                <a:gd name="connsiteX26" fmla="*/ 107348 w 329273"/>
                <a:gd name="connsiteY26" fmla="*/ 24126 h 196217"/>
                <a:gd name="connsiteX27" fmla="*/ 98977 w 329273"/>
                <a:gd name="connsiteY27" fmla="*/ 65868 h 196217"/>
                <a:gd name="connsiteX28" fmla="*/ 284662 w 329273"/>
                <a:gd name="connsiteY28" fmla="*/ 22737 h 196217"/>
                <a:gd name="connsiteX29" fmla="*/ 306408 w 329273"/>
                <a:gd name="connsiteY29" fmla="*/ -87 h 196217"/>
                <a:gd name="connsiteX30" fmla="*/ 329274 w 329273"/>
                <a:gd name="connsiteY30" fmla="*/ 26351 h 196217"/>
                <a:gd name="connsiteX31" fmla="*/ 329274 w 329273"/>
                <a:gd name="connsiteY31" fmla="*/ 41938 h 196217"/>
                <a:gd name="connsiteX32" fmla="*/ 322305 w 329273"/>
                <a:gd name="connsiteY32" fmla="*/ 41938 h 196217"/>
                <a:gd name="connsiteX33" fmla="*/ 322305 w 329273"/>
                <a:gd name="connsiteY33" fmla="*/ 26351 h 196217"/>
                <a:gd name="connsiteX34" fmla="*/ 312257 w 329273"/>
                <a:gd name="connsiteY34" fmla="*/ 8541 h 196217"/>
                <a:gd name="connsiteX35" fmla="*/ 301958 w 329273"/>
                <a:gd name="connsiteY35" fmla="*/ 22458 h 196217"/>
                <a:gd name="connsiteX36" fmla="*/ 301958 w 329273"/>
                <a:gd name="connsiteY36" fmla="*/ 78120 h 196217"/>
                <a:gd name="connsiteX37" fmla="*/ 291911 w 329273"/>
                <a:gd name="connsiteY37" fmla="*/ 110957 h 196217"/>
                <a:gd name="connsiteX38" fmla="*/ 253708 w 329273"/>
                <a:gd name="connsiteY38" fmla="*/ 126262 h 196217"/>
                <a:gd name="connsiteX39" fmla="*/ 211626 w 329273"/>
                <a:gd name="connsiteY39" fmla="*/ 94813 h 196217"/>
                <a:gd name="connsiteX40" fmla="*/ 224433 w 329273"/>
                <a:gd name="connsiteY40" fmla="*/ 81733 h 196217"/>
                <a:gd name="connsiteX41" fmla="*/ 237279 w 329273"/>
                <a:gd name="connsiteY41" fmla="*/ 94543 h 196217"/>
                <a:gd name="connsiteX42" fmla="*/ 223062 w 329273"/>
                <a:gd name="connsiteY42" fmla="*/ 107342 h 196217"/>
                <a:gd name="connsiteX43" fmla="*/ 253176 w 329273"/>
                <a:gd name="connsiteY43" fmla="*/ 120142 h 196217"/>
                <a:gd name="connsiteX44" fmla="*/ 282731 w 329273"/>
                <a:gd name="connsiteY44" fmla="*/ 84520 h 196217"/>
                <a:gd name="connsiteX45" fmla="*/ 282731 w 329273"/>
                <a:gd name="connsiteY45" fmla="*/ 74225 h 196217"/>
                <a:gd name="connsiteX46" fmla="*/ 231430 w 329273"/>
                <a:gd name="connsiteY46" fmla="*/ 64202 h 196217"/>
                <a:gd name="connsiteX47" fmla="*/ 203543 w 329273"/>
                <a:gd name="connsiteY47" fmla="*/ 28019 h 196217"/>
                <a:gd name="connsiteX48" fmla="*/ 248138 w 329273"/>
                <a:gd name="connsiteY48" fmla="*/ -1483 h 196217"/>
                <a:gd name="connsiteX49" fmla="*/ 284662 w 329273"/>
                <a:gd name="connsiteY49" fmla="*/ 22737 h 196217"/>
                <a:gd name="connsiteX50" fmla="*/ 282731 w 329273"/>
                <a:gd name="connsiteY50" fmla="*/ 68375 h 196217"/>
                <a:gd name="connsiteX51" fmla="*/ 282731 w 329273"/>
                <a:gd name="connsiteY51" fmla="*/ 40548 h 196217"/>
                <a:gd name="connsiteX52" fmla="*/ 250098 w 329273"/>
                <a:gd name="connsiteY52" fmla="*/ 4646 h 196217"/>
                <a:gd name="connsiteX53" fmla="*/ 224993 w 329273"/>
                <a:gd name="connsiteY53" fmla="*/ 28299 h 196217"/>
                <a:gd name="connsiteX54" fmla="*/ 282731 w 329273"/>
                <a:gd name="connsiteY54" fmla="*/ 68375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29273" h="196217">
                  <a:moveTo>
                    <a:pt x="40145" y="194735"/>
                  </a:moveTo>
                  <a:lnTo>
                    <a:pt x="0" y="191668"/>
                  </a:lnTo>
                  <a:lnTo>
                    <a:pt x="0" y="183043"/>
                  </a:lnTo>
                  <a:cubicBezTo>
                    <a:pt x="19512" y="183043"/>
                    <a:pt x="21743" y="181095"/>
                    <a:pt x="21743" y="167458"/>
                  </a:cubicBezTo>
                  <a:lnTo>
                    <a:pt x="21743" y="22737"/>
                  </a:lnTo>
                  <a:cubicBezTo>
                    <a:pt x="21743" y="10207"/>
                    <a:pt x="18681" y="10207"/>
                    <a:pt x="0" y="10207"/>
                  </a:cubicBezTo>
                  <a:lnTo>
                    <a:pt x="0" y="1581"/>
                  </a:lnTo>
                  <a:cubicBezTo>
                    <a:pt x="9202" y="1861"/>
                    <a:pt x="23974" y="2419"/>
                    <a:pt x="30946" y="2419"/>
                  </a:cubicBezTo>
                  <a:cubicBezTo>
                    <a:pt x="37914" y="2419"/>
                    <a:pt x="51578" y="1861"/>
                    <a:pt x="61888" y="1581"/>
                  </a:cubicBezTo>
                  <a:lnTo>
                    <a:pt x="61888" y="10207"/>
                  </a:lnTo>
                  <a:cubicBezTo>
                    <a:pt x="43215" y="10207"/>
                    <a:pt x="40145" y="10207"/>
                    <a:pt x="40145" y="22737"/>
                  </a:cubicBezTo>
                  <a:lnTo>
                    <a:pt x="40145" y="194735"/>
                  </a:lnTo>
                  <a:close/>
                  <a:moveTo>
                    <a:pt x="99257" y="71719"/>
                  </a:moveTo>
                  <a:cubicBezTo>
                    <a:pt x="100928" y="113184"/>
                    <a:pt x="124351" y="120142"/>
                    <a:pt x="133830" y="120142"/>
                  </a:cubicBezTo>
                  <a:cubicBezTo>
                    <a:pt x="162545" y="120142"/>
                    <a:pt x="165335" y="82572"/>
                    <a:pt x="165335" y="71719"/>
                  </a:cubicBezTo>
                  <a:lnTo>
                    <a:pt x="99257" y="71719"/>
                  </a:lnTo>
                  <a:close/>
                  <a:moveTo>
                    <a:pt x="98977" y="65868"/>
                  </a:moveTo>
                  <a:lnTo>
                    <a:pt x="176765" y="65868"/>
                  </a:lnTo>
                  <a:cubicBezTo>
                    <a:pt x="182897" y="65868"/>
                    <a:pt x="183729" y="65868"/>
                    <a:pt x="183729" y="71719"/>
                  </a:cubicBezTo>
                  <a:cubicBezTo>
                    <a:pt x="183729" y="99266"/>
                    <a:pt x="168674" y="126262"/>
                    <a:pt x="133830" y="126262"/>
                  </a:cubicBezTo>
                  <a:cubicBezTo>
                    <a:pt x="101487" y="126262"/>
                    <a:pt x="75846" y="97598"/>
                    <a:pt x="75846" y="62813"/>
                  </a:cubicBezTo>
                  <a:cubicBezTo>
                    <a:pt x="75846" y="25514"/>
                    <a:pt x="105109" y="-1483"/>
                    <a:pt x="137172" y="-1483"/>
                  </a:cubicBezTo>
                  <a:cubicBezTo>
                    <a:pt x="171185" y="-1483"/>
                    <a:pt x="183729" y="29416"/>
                    <a:pt x="183729" y="34699"/>
                  </a:cubicBezTo>
                  <a:cubicBezTo>
                    <a:pt x="183729" y="37483"/>
                    <a:pt x="181498" y="38043"/>
                    <a:pt x="180107" y="38043"/>
                  </a:cubicBezTo>
                  <a:cubicBezTo>
                    <a:pt x="177596" y="38043"/>
                    <a:pt x="177037" y="36366"/>
                    <a:pt x="176485" y="34139"/>
                  </a:cubicBezTo>
                  <a:cubicBezTo>
                    <a:pt x="166726" y="5475"/>
                    <a:pt x="141633" y="5475"/>
                    <a:pt x="138842" y="5475"/>
                  </a:cubicBezTo>
                  <a:cubicBezTo>
                    <a:pt x="124910" y="5475"/>
                    <a:pt x="113760" y="13831"/>
                    <a:pt x="107348" y="24126"/>
                  </a:cubicBezTo>
                  <a:cubicBezTo>
                    <a:pt x="98977" y="37483"/>
                    <a:pt x="98977" y="55855"/>
                    <a:pt x="98977" y="65868"/>
                  </a:cubicBezTo>
                  <a:close/>
                  <a:moveTo>
                    <a:pt x="284662" y="22737"/>
                  </a:moveTo>
                  <a:cubicBezTo>
                    <a:pt x="285781" y="11605"/>
                    <a:pt x="293310" y="-87"/>
                    <a:pt x="306408" y="-87"/>
                  </a:cubicBezTo>
                  <a:cubicBezTo>
                    <a:pt x="312257" y="-87"/>
                    <a:pt x="329274" y="3808"/>
                    <a:pt x="329274" y="26351"/>
                  </a:cubicBezTo>
                  <a:lnTo>
                    <a:pt x="329274" y="41938"/>
                  </a:lnTo>
                  <a:lnTo>
                    <a:pt x="322305" y="41938"/>
                  </a:lnTo>
                  <a:lnTo>
                    <a:pt x="322305" y="26351"/>
                  </a:lnTo>
                  <a:cubicBezTo>
                    <a:pt x="322305" y="10207"/>
                    <a:pt x="315336" y="8541"/>
                    <a:pt x="312257" y="8541"/>
                  </a:cubicBezTo>
                  <a:cubicBezTo>
                    <a:pt x="303078" y="8541"/>
                    <a:pt x="301958" y="21061"/>
                    <a:pt x="301958" y="22458"/>
                  </a:cubicBezTo>
                  <a:lnTo>
                    <a:pt x="301958" y="78120"/>
                  </a:lnTo>
                  <a:cubicBezTo>
                    <a:pt x="301958" y="89810"/>
                    <a:pt x="301958" y="100664"/>
                    <a:pt x="291911" y="110957"/>
                  </a:cubicBezTo>
                  <a:cubicBezTo>
                    <a:pt x="281052" y="121810"/>
                    <a:pt x="267114" y="126262"/>
                    <a:pt x="253708" y="126262"/>
                  </a:cubicBezTo>
                  <a:cubicBezTo>
                    <a:pt x="230871" y="126262"/>
                    <a:pt x="211626" y="113184"/>
                    <a:pt x="211626" y="94813"/>
                  </a:cubicBezTo>
                  <a:cubicBezTo>
                    <a:pt x="211626" y="86467"/>
                    <a:pt x="217213" y="81733"/>
                    <a:pt x="224433" y="81733"/>
                  </a:cubicBezTo>
                  <a:cubicBezTo>
                    <a:pt x="232270" y="81733"/>
                    <a:pt x="237279" y="87304"/>
                    <a:pt x="237279" y="94543"/>
                  </a:cubicBezTo>
                  <a:cubicBezTo>
                    <a:pt x="237279" y="97877"/>
                    <a:pt x="235880" y="107064"/>
                    <a:pt x="223062" y="107342"/>
                  </a:cubicBezTo>
                  <a:cubicBezTo>
                    <a:pt x="230590" y="117078"/>
                    <a:pt x="244248" y="120142"/>
                    <a:pt x="253176" y="120142"/>
                  </a:cubicBezTo>
                  <a:cubicBezTo>
                    <a:pt x="266834" y="120142"/>
                    <a:pt x="282731" y="109289"/>
                    <a:pt x="282731" y="84520"/>
                  </a:cubicBezTo>
                  <a:lnTo>
                    <a:pt x="282731" y="74225"/>
                  </a:lnTo>
                  <a:cubicBezTo>
                    <a:pt x="268514" y="73387"/>
                    <a:pt x="248978" y="72548"/>
                    <a:pt x="231430" y="64202"/>
                  </a:cubicBezTo>
                  <a:cubicBezTo>
                    <a:pt x="210515" y="54736"/>
                    <a:pt x="203543" y="40270"/>
                    <a:pt x="203543" y="28019"/>
                  </a:cubicBezTo>
                  <a:cubicBezTo>
                    <a:pt x="203543" y="5475"/>
                    <a:pt x="230590" y="-1483"/>
                    <a:pt x="248138" y="-1483"/>
                  </a:cubicBezTo>
                  <a:cubicBezTo>
                    <a:pt x="266554" y="-1483"/>
                    <a:pt x="279373" y="9649"/>
                    <a:pt x="284662" y="22737"/>
                  </a:cubicBezTo>
                  <a:close/>
                  <a:moveTo>
                    <a:pt x="282731" y="68375"/>
                  </a:moveTo>
                  <a:lnTo>
                    <a:pt x="282731" y="40548"/>
                  </a:lnTo>
                  <a:cubicBezTo>
                    <a:pt x="282731" y="14102"/>
                    <a:pt x="262636" y="4646"/>
                    <a:pt x="250098" y="4646"/>
                  </a:cubicBezTo>
                  <a:cubicBezTo>
                    <a:pt x="236440" y="4646"/>
                    <a:pt x="224993" y="14381"/>
                    <a:pt x="224993" y="28299"/>
                  </a:cubicBezTo>
                  <a:cubicBezTo>
                    <a:pt x="224993" y="43604"/>
                    <a:pt x="236720" y="66708"/>
                    <a:pt x="282731" y="6837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0" name="Freeform: Shape 2399">
              <a:extLst>
                <a:ext uri="{FF2B5EF4-FFF2-40B4-BE49-F238E27FC236}">
                  <a16:creationId xmlns:a16="http://schemas.microsoft.com/office/drawing/2014/main" id="{D49CF876-F0BF-BB9E-E115-A6D3C0B48601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 flipV="1">
              <a:off x="7640652" y="-18789521"/>
              <a:ext cx="136326" cy="123023"/>
            </a:xfrm>
            <a:custGeom>
              <a:avLst/>
              <a:gdLst>
                <a:gd name="connsiteX0" fmla="*/ 110662 w 136326"/>
                <a:gd name="connsiteY0" fmla="*/ 94266 h 123023"/>
                <a:gd name="connsiteX1" fmla="*/ 136326 w 136326"/>
                <a:gd name="connsiteY1" fmla="*/ 112907 h 123023"/>
                <a:gd name="connsiteX2" fmla="*/ 136326 w 136326"/>
                <a:gd name="connsiteY2" fmla="*/ 121543 h 123023"/>
                <a:gd name="connsiteX3" fmla="*/ 115391 w 136326"/>
                <a:gd name="connsiteY3" fmla="*/ 120704 h 123023"/>
                <a:gd name="connsiteX4" fmla="*/ 91155 w 136326"/>
                <a:gd name="connsiteY4" fmla="*/ 121543 h 123023"/>
                <a:gd name="connsiteX5" fmla="*/ 91155 w 136326"/>
                <a:gd name="connsiteY5" fmla="*/ 112907 h 123023"/>
                <a:gd name="connsiteX6" fmla="*/ 104533 w 136326"/>
                <a:gd name="connsiteY6" fmla="*/ 100944 h 123023"/>
                <a:gd name="connsiteX7" fmla="*/ 102853 w 136326"/>
                <a:gd name="connsiteY7" fmla="*/ 94266 h 123023"/>
                <a:gd name="connsiteX8" fmla="*/ 74418 w 136326"/>
                <a:gd name="connsiteY8" fmla="*/ 23289 h 123023"/>
                <a:gd name="connsiteX9" fmla="*/ 43184 w 136326"/>
                <a:gd name="connsiteY9" fmla="*/ 100944 h 123023"/>
                <a:gd name="connsiteX10" fmla="*/ 41533 w 136326"/>
                <a:gd name="connsiteY10" fmla="*/ 105678 h 123023"/>
                <a:gd name="connsiteX11" fmla="*/ 57430 w 136326"/>
                <a:gd name="connsiteY11" fmla="*/ 112907 h 123023"/>
                <a:gd name="connsiteX12" fmla="*/ 57430 w 136326"/>
                <a:gd name="connsiteY12" fmla="*/ 121543 h 123023"/>
                <a:gd name="connsiteX13" fmla="*/ 27035 w 136326"/>
                <a:gd name="connsiteY13" fmla="*/ 120704 h 123023"/>
                <a:gd name="connsiteX14" fmla="*/ 0 w 136326"/>
                <a:gd name="connsiteY14" fmla="*/ 121543 h 123023"/>
                <a:gd name="connsiteX15" fmla="*/ 0 w 136326"/>
                <a:gd name="connsiteY15" fmla="*/ 112907 h 123023"/>
                <a:gd name="connsiteX16" fmla="*/ 22306 w 136326"/>
                <a:gd name="connsiteY16" fmla="*/ 102612 h 123023"/>
                <a:gd name="connsiteX17" fmla="*/ 62439 w 136326"/>
                <a:gd name="connsiteY17" fmla="*/ 3811 h 123023"/>
                <a:gd name="connsiteX18" fmla="*/ 68289 w 136326"/>
                <a:gd name="connsiteY18" fmla="*/ -1481 h 123023"/>
                <a:gd name="connsiteX19" fmla="*/ 74139 w 136326"/>
                <a:gd name="connsiteY19" fmla="*/ 3811 h 123023"/>
                <a:gd name="connsiteX20" fmla="*/ 110662 w 136326"/>
                <a:gd name="connsiteY20" fmla="*/ 94266 h 12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326" h="123023">
                  <a:moveTo>
                    <a:pt x="110662" y="94266"/>
                  </a:moveTo>
                  <a:cubicBezTo>
                    <a:pt x="113181" y="100667"/>
                    <a:pt x="117910" y="112628"/>
                    <a:pt x="136326" y="112907"/>
                  </a:cubicBezTo>
                  <a:lnTo>
                    <a:pt x="136326" y="121543"/>
                  </a:lnTo>
                  <a:cubicBezTo>
                    <a:pt x="129917" y="120984"/>
                    <a:pt x="121801" y="120704"/>
                    <a:pt x="115391" y="120704"/>
                  </a:cubicBezTo>
                  <a:cubicBezTo>
                    <a:pt x="108703" y="120704"/>
                    <a:pt x="95885" y="121263"/>
                    <a:pt x="91155" y="121543"/>
                  </a:cubicBezTo>
                  <a:lnTo>
                    <a:pt x="91155" y="112907"/>
                  </a:lnTo>
                  <a:cubicBezTo>
                    <a:pt x="101454" y="112628"/>
                    <a:pt x="104533" y="106228"/>
                    <a:pt x="104533" y="100944"/>
                  </a:cubicBezTo>
                  <a:cubicBezTo>
                    <a:pt x="104533" y="98439"/>
                    <a:pt x="103973" y="97322"/>
                    <a:pt x="102853" y="94266"/>
                  </a:cubicBezTo>
                  <a:lnTo>
                    <a:pt x="74418" y="23289"/>
                  </a:lnTo>
                  <a:lnTo>
                    <a:pt x="43184" y="100944"/>
                  </a:lnTo>
                  <a:cubicBezTo>
                    <a:pt x="41533" y="104560"/>
                    <a:pt x="41533" y="105119"/>
                    <a:pt x="41533" y="105678"/>
                  </a:cubicBezTo>
                  <a:cubicBezTo>
                    <a:pt x="41533" y="112907"/>
                    <a:pt x="52392" y="112907"/>
                    <a:pt x="57430" y="112907"/>
                  </a:cubicBezTo>
                  <a:lnTo>
                    <a:pt x="57430" y="121543"/>
                  </a:lnTo>
                  <a:cubicBezTo>
                    <a:pt x="49062" y="121263"/>
                    <a:pt x="33445" y="120704"/>
                    <a:pt x="27035" y="120704"/>
                  </a:cubicBezTo>
                  <a:cubicBezTo>
                    <a:pt x="19507" y="120704"/>
                    <a:pt x="8340" y="120984"/>
                    <a:pt x="0" y="121543"/>
                  </a:cubicBezTo>
                  <a:lnTo>
                    <a:pt x="0" y="112907"/>
                  </a:lnTo>
                  <a:cubicBezTo>
                    <a:pt x="17548" y="112907"/>
                    <a:pt x="18667" y="111240"/>
                    <a:pt x="22306" y="102612"/>
                  </a:cubicBezTo>
                  <a:lnTo>
                    <a:pt x="62439" y="3811"/>
                  </a:lnTo>
                  <a:cubicBezTo>
                    <a:pt x="64119" y="-84"/>
                    <a:pt x="64678" y="-1481"/>
                    <a:pt x="68289" y="-1481"/>
                  </a:cubicBezTo>
                  <a:cubicBezTo>
                    <a:pt x="71927" y="-1481"/>
                    <a:pt x="73019" y="1025"/>
                    <a:pt x="74139" y="3811"/>
                  </a:cubicBezTo>
                  <a:lnTo>
                    <a:pt x="110662" y="9426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1" name="Freeform: Shape 2400">
              <a:extLst>
                <a:ext uri="{FF2B5EF4-FFF2-40B4-BE49-F238E27FC236}">
                  <a16:creationId xmlns:a16="http://schemas.microsoft.com/office/drawing/2014/main" id="{14A59053-113A-6F8E-8490-5AB0773C6057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 flipV="1">
              <a:off x="7782268" y="-18794243"/>
              <a:ext cx="107891" cy="127745"/>
            </a:xfrm>
            <a:custGeom>
              <a:avLst/>
              <a:gdLst>
                <a:gd name="connsiteX0" fmla="*/ 23426 w 107891"/>
                <a:gd name="connsiteY0" fmla="*/ 71722 h 127745"/>
                <a:gd name="connsiteX1" fmla="*/ 57990 w 107891"/>
                <a:gd name="connsiteY1" fmla="*/ 120145 h 127745"/>
                <a:gd name="connsiteX2" fmla="*/ 89504 w 107891"/>
                <a:gd name="connsiteY2" fmla="*/ 71722 h 127745"/>
                <a:gd name="connsiteX3" fmla="*/ 23426 w 107891"/>
                <a:gd name="connsiteY3" fmla="*/ 71722 h 127745"/>
                <a:gd name="connsiteX4" fmla="*/ 23145 w 107891"/>
                <a:gd name="connsiteY4" fmla="*/ 65871 h 127745"/>
                <a:gd name="connsiteX5" fmla="*/ 100922 w 107891"/>
                <a:gd name="connsiteY5" fmla="*/ 65871 h 127745"/>
                <a:gd name="connsiteX6" fmla="*/ 107892 w 107891"/>
                <a:gd name="connsiteY6" fmla="*/ 71722 h 127745"/>
                <a:gd name="connsiteX7" fmla="*/ 57990 w 107891"/>
                <a:gd name="connsiteY7" fmla="*/ 126265 h 127745"/>
                <a:gd name="connsiteX8" fmla="*/ 0 w 107891"/>
                <a:gd name="connsiteY8" fmla="*/ 62815 h 127745"/>
                <a:gd name="connsiteX9" fmla="*/ 61348 w 107891"/>
                <a:gd name="connsiteY9" fmla="*/ -1481 h 127745"/>
                <a:gd name="connsiteX10" fmla="*/ 107892 w 107891"/>
                <a:gd name="connsiteY10" fmla="*/ 34701 h 127745"/>
                <a:gd name="connsiteX11" fmla="*/ 104280 w 107891"/>
                <a:gd name="connsiteY11" fmla="*/ 38045 h 127745"/>
                <a:gd name="connsiteX12" fmla="*/ 100643 w 107891"/>
                <a:gd name="connsiteY12" fmla="*/ 34142 h 127745"/>
                <a:gd name="connsiteX13" fmla="*/ 63000 w 107891"/>
                <a:gd name="connsiteY13" fmla="*/ 5477 h 127745"/>
                <a:gd name="connsiteX14" fmla="*/ 31514 w 107891"/>
                <a:gd name="connsiteY14" fmla="*/ 24128 h 127745"/>
                <a:gd name="connsiteX15" fmla="*/ 23145 w 107891"/>
                <a:gd name="connsiteY15" fmla="*/ 65871 h 12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891" h="127745">
                  <a:moveTo>
                    <a:pt x="23426" y="71722"/>
                  </a:moveTo>
                  <a:cubicBezTo>
                    <a:pt x="25105" y="113187"/>
                    <a:pt x="48530" y="120145"/>
                    <a:pt x="57990" y="120145"/>
                  </a:cubicBezTo>
                  <a:cubicBezTo>
                    <a:pt x="86705" y="120145"/>
                    <a:pt x="89504" y="82575"/>
                    <a:pt x="89504" y="71722"/>
                  </a:cubicBezTo>
                  <a:lnTo>
                    <a:pt x="23426" y="71722"/>
                  </a:lnTo>
                  <a:close/>
                  <a:moveTo>
                    <a:pt x="23145" y="65871"/>
                  </a:moveTo>
                  <a:lnTo>
                    <a:pt x="100922" y="65871"/>
                  </a:lnTo>
                  <a:cubicBezTo>
                    <a:pt x="107052" y="65871"/>
                    <a:pt x="107892" y="65871"/>
                    <a:pt x="107892" y="71722"/>
                  </a:cubicBezTo>
                  <a:cubicBezTo>
                    <a:pt x="107892" y="99268"/>
                    <a:pt x="92834" y="126265"/>
                    <a:pt x="57990" y="126265"/>
                  </a:cubicBezTo>
                  <a:cubicBezTo>
                    <a:pt x="25664" y="126265"/>
                    <a:pt x="0" y="97600"/>
                    <a:pt x="0" y="62815"/>
                  </a:cubicBezTo>
                  <a:cubicBezTo>
                    <a:pt x="0" y="25516"/>
                    <a:pt x="29274" y="-1481"/>
                    <a:pt x="61348" y="-1481"/>
                  </a:cubicBezTo>
                  <a:cubicBezTo>
                    <a:pt x="95352" y="-1481"/>
                    <a:pt x="107892" y="29418"/>
                    <a:pt x="107892" y="34701"/>
                  </a:cubicBezTo>
                  <a:cubicBezTo>
                    <a:pt x="107892" y="37486"/>
                    <a:pt x="105652" y="38045"/>
                    <a:pt x="104280" y="38045"/>
                  </a:cubicBezTo>
                  <a:cubicBezTo>
                    <a:pt x="101762" y="38045"/>
                    <a:pt x="101202" y="36369"/>
                    <a:pt x="100643" y="34142"/>
                  </a:cubicBezTo>
                  <a:cubicBezTo>
                    <a:pt x="90903" y="5477"/>
                    <a:pt x="65798" y="5477"/>
                    <a:pt x="63000" y="5477"/>
                  </a:cubicBezTo>
                  <a:cubicBezTo>
                    <a:pt x="49090" y="5477"/>
                    <a:pt x="37923" y="13833"/>
                    <a:pt x="31514" y="24128"/>
                  </a:cubicBezTo>
                  <a:cubicBezTo>
                    <a:pt x="23145" y="37486"/>
                    <a:pt x="23145" y="55857"/>
                    <a:pt x="23145" y="6587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2" name="Freeform: Shape 2401">
              <a:extLst>
                <a:ext uri="{FF2B5EF4-FFF2-40B4-BE49-F238E27FC236}">
                  <a16:creationId xmlns:a16="http://schemas.microsoft.com/office/drawing/2014/main" id="{40CFE92F-E277-B047-554A-3F5F1A99A625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 flipV="1">
              <a:off x="8017766" y="-18795642"/>
              <a:ext cx="122671" cy="127747"/>
            </a:xfrm>
            <a:custGeom>
              <a:avLst/>
              <a:gdLst>
                <a:gd name="connsiteX0" fmla="*/ 89769 w 122671"/>
                <a:gd name="connsiteY0" fmla="*/ 113458 h 127747"/>
                <a:gd name="connsiteX1" fmla="*/ 84198 w 122671"/>
                <a:gd name="connsiteY1" fmla="*/ 100658 h 127747"/>
                <a:gd name="connsiteX2" fmla="*/ 101480 w 122671"/>
                <a:gd name="connsiteY2" fmla="*/ 83125 h 127747"/>
                <a:gd name="connsiteX3" fmla="*/ 119042 w 122671"/>
                <a:gd name="connsiteY3" fmla="*/ 100658 h 127747"/>
                <a:gd name="connsiteX4" fmla="*/ 70536 w 122671"/>
                <a:gd name="connsiteY4" fmla="*/ 126267 h 127747"/>
                <a:gd name="connsiteX5" fmla="*/ 0 w 122671"/>
                <a:gd name="connsiteY5" fmla="*/ 61969 h 127747"/>
                <a:gd name="connsiteX6" fmla="*/ 69146 w 122671"/>
                <a:gd name="connsiteY6" fmla="*/ -1481 h 127747"/>
                <a:gd name="connsiteX7" fmla="*/ 122672 w 122671"/>
                <a:gd name="connsiteY7" fmla="*/ 32745 h 127747"/>
                <a:gd name="connsiteX8" fmla="*/ 115981 w 122671"/>
                <a:gd name="connsiteY8" fmla="*/ 36648 h 127747"/>
                <a:gd name="connsiteX9" fmla="*/ 109291 w 122671"/>
                <a:gd name="connsiteY9" fmla="*/ 32476 h 127747"/>
                <a:gd name="connsiteX10" fmla="*/ 74437 w 122671"/>
                <a:gd name="connsiteY10" fmla="*/ 9651 h 127747"/>
                <a:gd name="connsiteX11" fmla="*/ 35684 w 122671"/>
                <a:gd name="connsiteY11" fmla="*/ 63366 h 127747"/>
                <a:gd name="connsiteX12" fmla="*/ 71648 w 122671"/>
                <a:gd name="connsiteY12" fmla="*/ 115134 h 127747"/>
                <a:gd name="connsiteX13" fmla="*/ 89769 w 122671"/>
                <a:gd name="connsiteY13" fmla="*/ 113458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671" h="127747">
                  <a:moveTo>
                    <a:pt x="89769" y="113458"/>
                  </a:moveTo>
                  <a:cubicBezTo>
                    <a:pt x="84758" y="109004"/>
                    <a:pt x="84198" y="103163"/>
                    <a:pt x="84198" y="100658"/>
                  </a:cubicBezTo>
                  <a:cubicBezTo>
                    <a:pt x="84198" y="88415"/>
                    <a:pt x="93950" y="83125"/>
                    <a:pt x="101480" y="83125"/>
                  </a:cubicBezTo>
                  <a:cubicBezTo>
                    <a:pt x="110122" y="83125"/>
                    <a:pt x="119042" y="88966"/>
                    <a:pt x="119042" y="100658"/>
                  </a:cubicBezTo>
                  <a:cubicBezTo>
                    <a:pt x="119042" y="124599"/>
                    <a:pt x="86708" y="126267"/>
                    <a:pt x="70536" y="126267"/>
                  </a:cubicBezTo>
                  <a:cubicBezTo>
                    <a:pt x="20632" y="126267"/>
                    <a:pt x="0" y="94258"/>
                    <a:pt x="0" y="61969"/>
                  </a:cubicBezTo>
                  <a:cubicBezTo>
                    <a:pt x="0" y="24957"/>
                    <a:pt x="26212" y="-1481"/>
                    <a:pt x="69146" y="-1481"/>
                  </a:cubicBezTo>
                  <a:cubicBezTo>
                    <a:pt x="114302" y="-1481"/>
                    <a:pt x="122672" y="30799"/>
                    <a:pt x="122672" y="32745"/>
                  </a:cubicBezTo>
                  <a:cubicBezTo>
                    <a:pt x="122672" y="36648"/>
                    <a:pt x="118763" y="36648"/>
                    <a:pt x="115981" y="36648"/>
                  </a:cubicBezTo>
                  <a:cubicBezTo>
                    <a:pt x="110961" y="36648"/>
                    <a:pt x="110681" y="36089"/>
                    <a:pt x="109291" y="32476"/>
                  </a:cubicBezTo>
                  <a:cubicBezTo>
                    <a:pt x="102040" y="14935"/>
                    <a:pt x="88658" y="9651"/>
                    <a:pt x="74437" y="9651"/>
                  </a:cubicBezTo>
                  <a:cubicBezTo>
                    <a:pt x="35684" y="9651"/>
                    <a:pt x="35684" y="50566"/>
                    <a:pt x="35684" y="63366"/>
                  </a:cubicBezTo>
                  <a:cubicBezTo>
                    <a:pt x="35684" y="78951"/>
                    <a:pt x="35684" y="115134"/>
                    <a:pt x="71648" y="115134"/>
                  </a:cubicBezTo>
                  <a:cubicBezTo>
                    <a:pt x="81408" y="115134"/>
                    <a:pt x="86148" y="114295"/>
                    <a:pt x="89769" y="11345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3" name="Freeform: Shape 2402">
              <a:extLst>
                <a:ext uri="{FF2B5EF4-FFF2-40B4-BE49-F238E27FC236}">
                  <a16:creationId xmlns:a16="http://schemas.microsoft.com/office/drawing/2014/main" id="{C05F162E-4613-2CA3-66F0-D3877806E4D4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 flipV="1">
              <a:off x="8158466" y="-18890419"/>
              <a:ext cx="152642" cy="121800"/>
            </a:xfrm>
            <a:custGeom>
              <a:avLst/>
              <a:gdLst>
                <a:gd name="connsiteX0" fmla="*/ 65202 w 152642"/>
                <a:gd name="connsiteY0" fmla="*/ 82305 h 121800"/>
                <a:gd name="connsiteX1" fmla="*/ 62474 w 152642"/>
                <a:gd name="connsiteY1" fmla="*/ 87378 h 121800"/>
                <a:gd name="connsiteX2" fmla="*/ 58564 w 152642"/>
                <a:gd name="connsiteY2" fmla="*/ 85038 h 121800"/>
                <a:gd name="connsiteX3" fmla="*/ 55057 w 152642"/>
                <a:gd name="connsiteY3" fmla="*/ 82114 h 121800"/>
                <a:gd name="connsiteX4" fmla="*/ 34556 w 152642"/>
                <a:gd name="connsiteY4" fmla="*/ 87378 h 121800"/>
                <a:gd name="connsiteX5" fmla="*/ 0 w 152642"/>
                <a:gd name="connsiteY5" fmla="*/ 63018 h 121800"/>
                <a:gd name="connsiteX6" fmla="*/ 7426 w 152642"/>
                <a:gd name="connsiteY6" fmla="*/ 47816 h 121800"/>
                <a:gd name="connsiteX7" fmla="*/ 34363 w 152642"/>
                <a:gd name="connsiteY7" fmla="*/ 38074 h 121800"/>
                <a:gd name="connsiteX8" fmla="*/ 59937 w 152642"/>
                <a:gd name="connsiteY8" fmla="*/ 20531 h 121800"/>
                <a:gd name="connsiteX9" fmla="*/ 35920 w 152642"/>
                <a:gd name="connsiteY9" fmla="*/ 3969 h 121800"/>
                <a:gd name="connsiteX10" fmla="*/ 6840 w 152642"/>
                <a:gd name="connsiteY10" fmla="*/ 29500 h 121800"/>
                <a:gd name="connsiteX11" fmla="*/ 3323 w 152642"/>
                <a:gd name="connsiteY11" fmla="*/ 32808 h 121800"/>
                <a:gd name="connsiteX12" fmla="*/ 0 w 152642"/>
                <a:gd name="connsiteY12" fmla="*/ 27544 h 121800"/>
                <a:gd name="connsiteX13" fmla="*/ 0 w 152642"/>
                <a:gd name="connsiteY13" fmla="*/ 3575 h 121800"/>
                <a:gd name="connsiteX14" fmla="*/ 2737 w 152642"/>
                <a:gd name="connsiteY14" fmla="*/ -1488 h 121800"/>
                <a:gd name="connsiteX15" fmla="*/ 12104 w 152642"/>
                <a:gd name="connsiteY15" fmla="*/ 6894 h 121800"/>
                <a:gd name="connsiteX16" fmla="*/ 35920 w 152642"/>
                <a:gd name="connsiteY16" fmla="*/ -1488 h 121800"/>
                <a:gd name="connsiteX17" fmla="*/ 70668 w 152642"/>
                <a:gd name="connsiteY17" fmla="*/ 25988 h 121800"/>
                <a:gd name="connsiteX18" fmla="*/ 62272 w 152642"/>
                <a:gd name="connsiteY18" fmla="*/ 43915 h 121800"/>
                <a:gd name="connsiteX19" fmla="*/ 39043 w 152642"/>
                <a:gd name="connsiteY19" fmla="*/ 53466 h 121800"/>
                <a:gd name="connsiteX20" fmla="*/ 10740 w 152642"/>
                <a:gd name="connsiteY20" fmla="*/ 68860 h 121800"/>
                <a:gd name="connsiteX21" fmla="*/ 34556 w 152642"/>
                <a:gd name="connsiteY21" fmla="*/ 82699 h 121800"/>
                <a:gd name="connsiteX22" fmla="*/ 58564 w 152642"/>
                <a:gd name="connsiteY22" fmla="*/ 61263 h 121800"/>
                <a:gd name="connsiteX23" fmla="*/ 61887 w 152642"/>
                <a:gd name="connsiteY23" fmla="*/ 59116 h 121800"/>
                <a:gd name="connsiteX24" fmla="*/ 65202 w 152642"/>
                <a:gd name="connsiteY24" fmla="*/ 64188 h 121800"/>
                <a:gd name="connsiteX25" fmla="*/ 65202 w 152642"/>
                <a:gd name="connsiteY25" fmla="*/ 82305 h 121800"/>
                <a:gd name="connsiteX26" fmla="*/ 118673 w 152642"/>
                <a:gd name="connsiteY26" fmla="*/ 77433 h 121800"/>
                <a:gd name="connsiteX27" fmla="*/ 149127 w 152642"/>
                <a:gd name="connsiteY27" fmla="*/ 77433 h 121800"/>
                <a:gd name="connsiteX28" fmla="*/ 149127 w 152642"/>
                <a:gd name="connsiteY28" fmla="*/ 84454 h 121800"/>
                <a:gd name="connsiteX29" fmla="*/ 118673 w 152642"/>
                <a:gd name="connsiteY29" fmla="*/ 84454 h 121800"/>
                <a:gd name="connsiteX30" fmla="*/ 118673 w 152642"/>
                <a:gd name="connsiteY30" fmla="*/ 120313 h 121800"/>
                <a:gd name="connsiteX31" fmla="*/ 112035 w 152642"/>
                <a:gd name="connsiteY31" fmla="*/ 120313 h 121800"/>
                <a:gd name="connsiteX32" fmla="*/ 85097 w 152642"/>
                <a:gd name="connsiteY32" fmla="*/ 82890 h 121800"/>
                <a:gd name="connsiteX33" fmla="*/ 85097 w 152642"/>
                <a:gd name="connsiteY33" fmla="*/ 77433 h 121800"/>
                <a:gd name="connsiteX34" fmla="*/ 103254 w 152642"/>
                <a:gd name="connsiteY34" fmla="*/ 77433 h 121800"/>
                <a:gd name="connsiteX35" fmla="*/ 103254 w 152642"/>
                <a:gd name="connsiteY35" fmla="*/ 24818 h 121800"/>
                <a:gd name="connsiteX36" fmla="*/ 130585 w 152642"/>
                <a:gd name="connsiteY36" fmla="*/ -1488 h 121800"/>
                <a:gd name="connsiteX37" fmla="*/ 152642 w 152642"/>
                <a:gd name="connsiteY37" fmla="*/ 25011 h 121800"/>
                <a:gd name="connsiteX38" fmla="*/ 152642 w 152642"/>
                <a:gd name="connsiteY38" fmla="*/ 35733 h 121800"/>
                <a:gd name="connsiteX39" fmla="*/ 146004 w 152642"/>
                <a:gd name="connsiteY39" fmla="*/ 35733 h 121800"/>
                <a:gd name="connsiteX40" fmla="*/ 146004 w 152642"/>
                <a:gd name="connsiteY40" fmla="*/ 25212 h 121800"/>
                <a:gd name="connsiteX41" fmla="*/ 132142 w 152642"/>
                <a:gd name="connsiteY41" fmla="*/ 4745 h 121800"/>
                <a:gd name="connsiteX42" fmla="*/ 118673 w 152642"/>
                <a:gd name="connsiteY42" fmla="*/ 24627 h 121800"/>
                <a:gd name="connsiteX43" fmla="*/ 118673 w 152642"/>
                <a:gd name="connsiteY43" fmla="*/ 77433 h 12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52642" h="121800">
                  <a:moveTo>
                    <a:pt x="65202" y="82305"/>
                  </a:moveTo>
                  <a:cubicBezTo>
                    <a:pt x="65202" y="85623"/>
                    <a:pt x="65202" y="87378"/>
                    <a:pt x="62474" y="87378"/>
                  </a:cubicBezTo>
                  <a:cubicBezTo>
                    <a:pt x="61494" y="87378"/>
                    <a:pt x="61109" y="87378"/>
                    <a:pt x="58564" y="85038"/>
                  </a:cubicBezTo>
                  <a:cubicBezTo>
                    <a:pt x="58179" y="84846"/>
                    <a:pt x="56228" y="83091"/>
                    <a:pt x="55057" y="82114"/>
                  </a:cubicBezTo>
                  <a:cubicBezTo>
                    <a:pt x="49197" y="86208"/>
                    <a:pt x="41780" y="87378"/>
                    <a:pt x="34556" y="87378"/>
                  </a:cubicBezTo>
                  <a:cubicBezTo>
                    <a:pt x="6638" y="87378"/>
                    <a:pt x="0" y="72762"/>
                    <a:pt x="0" y="63018"/>
                  </a:cubicBezTo>
                  <a:cubicBezTo>
                    <a:pt x="0" y="56774"/>
                    <a:pt x="2737" y="51711"/>
                    <a:pt x="7426" y="47816"/>
                  </a:cubicBezTo>
                  <a:cubicBezTo>
                    <a:pt x="14842" y="41382"/>
                    <a:pt x="22259" y="40020"/>
                    <a:pt x="34363" y="38074"/>
                  </a:cubicBezTo>
                  <a:cubicBezTo>
                    <a:pt x="44124" y="36317"/>
                    <a:pt x="59937" y="33586"/>
                    <a:pt x="59937" y="20531"/>
                  </a:cubicBezTo>
                  <a:cubicBezTo>
                    <a:pt x="59937" y="12927"/>
                    <a:pt x="54663" y="3969"/>
                    <a:pt x="35920" y="3969"/>
                  </a:cubicBezTo>
                  <a:cubicBezTo>
                    <a:pt x="17186" y="3969"/>
                    <a:pt x="10347" y="16244"/>
                    <a:pt x="6840" y="29500"/>
                  </a:cubicBezTo>
                  <a:cubicBezTo>
                    <a:pt x="6254" y="32030"/>
                    <a:pt x="6052" y="32808"/>
                    <a:pt x="3323" y="32808"/>
                  </a:cubicBezTo>
                  <a:cubicBezTo>
                    <a:pt x="0" y="32808"/>
                    <a:pt x="0" y="31445"/>
                    <a:pt x="0" y="27544"/>
                  </a:cubicBezTo>
                  <a:lnTo>
                    <a:pt x="0" y="3575"/>
                  </a:lnTo>
                  <a:cubicBezTo>
                    <a:pt x="0" y="267"/>
                    <a:pt x="0" y="-1488"/>
                    <a:pt x="2737" y="-1488"/>
                  </a:cubicBezTo>
                  <a:cubicBezTo>
                    <a:pt x="4495" y="-1488"/>
                    <a:pt x="8204" y="2607"/>
                    <a:pt x="12104" y="6894"/>
                  </a:cubicBezTo>
                  <a:cubicBezTo>
                    <a:pt x="20693" y="-1104"/>
                    <a:pt x="31241" y="-1488"/>
                    <a:pt x="35920" y="-1488"/>
                  </a:cubicBezTo>
                  <a:cubicBezTo>
                    <a:pt x="61301" y="-1488"/>
                    <a:pt x="70668" y="12150"/>
                    <a:pt x="70668" y="25988"/>
                  </a:cubicBezTo>
                  <a:cubicBezTo>
                    <a:pt x="70668" y="33393"/>
                    <a:pt x="67353" y="39244"/>
                    <a:pt x="62272" y="43915"/>
                  </a:cubicBezTo>
                  <a:cubicBezTo>
                    <a:pt x="54855" y="50743"/>
                    <a:pt x="45882" y="52296"/>
                    <a:pt x="39043" y="53466"/>
                  </a:cubicBezTo>
                  <a:cubicBezTo>
                    <a:pt x="23431" y="56200"/>
                    <a:pt x="10740" y="58531"/>
                    <a:pt x="10740" y="68860"/>
                  </a:cubicBezTo>
                  <a:cubicBezTo>
                    <a:pt x="10740" y="75102"/>
                    <a:pt x="16014" y="82699"/>
                    <a:pt x="34556" y="82699"/>
                  </a:cubicBezTo>
                  <a:cubicBezTo>
                    <a:pt x="57200" y="82699"/>
                    <a:pt x="58179" y="66913"/>
                    <a:pt x="58564" y="61263"/>
                  </a:cubicBezTo>
                  <a:cubicBezTo>
                    <a:pt x="58765" y="59116"/>
                    <a:pt x="61109" y="59116"/>
                    <a:pt x="61887" y="59116"/>
                  </a:cubicBezTo>
                  <a:cubicBezTo>
                    <a:pt x="65202" y="59116"/>
                    <a:pt x="65202" y="60487"/>
                    <a:pt x="65202" y="64188"/>
                  </a:cubicBezTo>
                  <a:lnTo>
                    <a:pt x="65202" y="82305"/>
                  </a:lnTo>
                  <a:close/>
                  <a:moveTo>
                    <a:pt x="118673" y="77433"/>
                  </a:moveTo>
                  <a:lnTo>
                    <a:pt x="149127" y="77433"/>
                  </a:lnTo>
                  <a:lnTo>
                    <a:pt x="149127" y="84454"/>
                  </a:lnTo>
                  <a:lnTo>
                    <a:pt x="118673" y="84454"/>
                  </a:lnTo>
                  <a:lnTo>
                    <a:pt x="118673" y="120313"/>
                  </a:lnTo>
                  <a:lnTo>
                    <a:pt x="112035" y="120313"/>
                  </a:lnTo>
                  <a:cubicBezTo>
                    <a:pt x="111843" y="102772"/>
                    <a:pt x="103840" y="83476"/>
                    <a:pt x="85097" y="82890"/>
                  </a:cubicBezTo>
                  <a:lnTo>
                    <a:pt x="85097" y="77433"/>
                  </a:lnTo>
                  <a:lnTo>
                    <a:pt x="103254" y="77433"/>
                  </a:lnTo>
                  <a:lnTo>
                    <a:pt x="103254" y="24818"/>
                  </a:lnTo>
                  <a:cubicBezTo>
                    <a:pt x="103254" y="2990"/>
                    <a:pt x="119653" y="-1488"/>
                    <a:pt x="130585" y="-1488"/>
                  </a:cubicBezTo>
                  <a:cubicBezTo>
                    <a:pt x="143661" y="-1488"/>
                    <a:pt x="152642" y="9617"/>
                    <a:pt x="152642" y="25011"/>
                  </a:cubicBezTo>
                  <a:lnTo>
                    <a:pt x="152642" y="35733"/>
                  </a:lnTo>
                  <a:lnTo>
                    <a:pt x="146004" y="35733"/>
                  </a:lnTo>
                  <a:lnTo>
                    <a:pt x="146004" y="25212"/>
                  </a:lnTo>
                  <a:cubicBezTo>
                    <a:pt x="146004" y="11959"/>
                    <a:pt x="139760" y="4745"/>
                    <a:pt x="132142" y="4745"/>
                  </a:cubicBezTo>
                  <a:cubicBezTo>
                    <a:pt x="118673" y="4745"/>
                    <a:pt x="118673" y="21116"/>
                    <a:pt x="118673" y="24627"/>
                  </a:cubicBezTo>
                  <a:lnTo>
                    <a:pt x="118673" y="77433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4" name="Freeform: Shape 2403">
              <a:extLst>
                <a:ext uri="{FF2B5EF4-FFF2-40B4-BE49-F238E27FC236}">
                  <a16:creationId xmlns:a16="http://schemas.microsoft.com/office/drawing/2014/main" id="{DFCA2458-0F2E-2CA3-F282-C5E771D390D4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 flipV="1">
              <a:off x="8452249" y="-18792577"/>
              <a:ext cx="377523" cy="126079"/>
            </a:xfrm>
            <a:custGeom>
              <a:avLst/>
              <a:gdLst>
                <a:gd name="connsiteX0" fmla="*/ 100081 w 377523"/>
                <a:gd name="connsiteY0" fmla="*/ 23569 h 126079"/>
                <a:gd name="connsiteX1" fmla="*/ 100081 w 377523"/>
                <a:gd name="connsiteY1" fmla="*/ -1481 h 126079"/>
                <a:gd name="connsiteX2" fmla="*/ 140234 w 377523"/>
                <a:gd name="connsiteY2" fmla="*/ 1584 h 126079"/>
                <a:gd name="connsiteX3" fmla="*/ 140234 w 377523"/>
                <a:gd name="connsiteY3" fmla="*/ 10209 h 126079"/>
                <a:gd name="connsiteX4" fmla="*/ 118483 w 377523"/>
                <a:gd name="connsiteY4" fmla="*/ 25796 h 126079"/>
                <a:gd name="connsiteX5" fmla="*/ 118483 w 377523"/>
                <a:gd name="connsiteY5" fmla="*/ 124599 h 126079"/>
                <a:gd name="connsiteX6" fmla="*/ 77508 w 377523"/>
                <a:gd name="connsiteY6" fmla="*/ 121543 h 126079"/>
                <a:gd name="connsiteX7" fmla="*/ 77508 w 377523"/>
                <a:gd name="connsiteY7" fmla="*/ 112907 h 126079"/>
                <a:gd name="connsiteX8" fmla="*/ 99250 w 377523"/>
                <a:gd name="connsiteY8" fmla="*/ 97322 h 126079"/>
                <a:gd name="connsiteX9" fmla="*/ 99250 w 377523"/>
                <a:gd name="connsiteY9" fmla="*/ 47781 h 126079"/>
                <a:gd name="connsiteX10" fmla="*/ 65517 w 377523"/>
                <a:gd name="connsiteY10" fmla="*/ 4648 h 126079"/>
                <a:gd name="connsiteX11" fmla="*/ 40984 w 377523"/>
                <a:gd name="connsiteY11" fmla="*/ 32196 h 126079"/>
                <a:gd name="connsiteX12" fmla="*/ 40984 w 377523"/>
                <a:gd name="connsiteY12" fmla="*/ 124599 h 126079"/>
                <a:gd name="connsiteX13" fmla="*/ 0 w 377523"/>
                <a:gd name="connsiteY13" fmla="*/ 121543 h 126079"/>
                <a:gd name="connsiteX14" fmla="*/ 0 w 377523"/>
                <a:gd name="connsiteY14" fmla="*/ 112907 h 126079"/>
                <a:gd name="connsiteX15" fmla="*/ 21743 w 377523"/>
                <a:gd name="connsiteY15" fmla="*/ 87307 h 126079"/>
                <a:gd name="connsiteX16" fmla="*/ 21743 w 377523"/>
                <a:gd name="connsiteY16" fmla="*/ 45554 h 126079"/>
                <a:gd name="connsiteX17" fmla="*/ 64117 w 377523"/>
                <a:gd name="connsiteY17" fmla="*/ -1481 h 126079"/>
                <a:gd name="connsiteX18" fmla="*/ 100081 w 377523"/>
                <a:gd name="connsiteY18" fmla="*/ 23569 h 126079"/>
                <a:gd name="connsiteX19" fmla="*/ 176491 w 377523"/>
                <a:gd name="connsiteY19" fmla="*/ 97322 h 126079"/>
                <a:gd name="connsiteX20" fmla="*/ 176491 w 377523"/>
                <a:gd name="connsiteY20" fmla="*/ 22740 h 126079"/>
                <a:gd name="connsiteX21" fmla="*/ 154748 w 377523"/>
                <a:gd name="connsiteY21" fmla="*/ 10209 h 126079"/>
                <a:gd name="connsiteX22" fmla="*/ 154748 w 377523"/>
                <a:gd name="connsiteY22" fmla="*/ 1584 h 126079"/>
                <a:gd name="connsiteX23" fmla="*/ 186252 w 377523"/>
                <a:gd name="connsiteY23" fmla="*/ 2421 h 126079"/>
                <a:gd name="connsiteX24" fmla="*/ 217475 w 377523"/>
                <a:gd name="connsiteY24" fmla="*/ 1584 h 126079"/>
                <a:gd name="connsiteX25" fmla="*/ 217475 w 377523"/>
                <a:gd name="connsiteY25" fmla="*/ 10209 h 126079"/>
                <a:gd name="connsiteX26" fmla="*/ 195732 w 377523"/>
                <a:gd name="connsiteY26" fmla="*/ 22740 h 126079"/>
                <a:gd name="connsiteX27" fmla="*/ 195732 w 377523"/>
                <a:gd name="connsiteY27" fmla="*/ 73947 h 126079"/>
                <a:gd name="connsiteX28" fmla="*/ 233367 w 377523"/>
                <a:gd name="connsiteY28" fmla="*/ 118477 h 126079"/>
                <a:gd name="connsiteX29" fmla="*/ 253998 w 377523"/>
                <a:gd name="connsiteY29" fmla="*/ 87587 h 126079"/>
                <a:gd name="connsiteX30" fmla="*/ 253998 w 377523"/>
                <a:gd name="connsiteY30" fmla="*/ 22740 h 126079"/>
                <a:gd name="connsiteX31" fmla="*/ 232255 w 377523"/>
                <a:gd name="connsiteY31" fmla="*/ 10209 h 126079"/>
                <a:gd name="connsiteX32" fmla="*/ 232255 w 377523"/>
                <a:gd name="connsiteY32" fmla="*/ 1584 h 126079"/>
                <a:gd name="connsiteX33" fmla="*/ 263759 w 377523"/>
                <a:gd name="connsiteY33" fmla="*/ 2421 h 126079"/>
                <a:gd name="connsiteX34" fmla="*/ 294984 w 377523"/>
                <a:gd name="connsiteY34" fmla="*/ 1584 h 126079"/>
                <a:gd name="connsiteX35" fmla="*/ 294984 w 377523"/>
                <a:gd name="connsiteY35" fmla="*/ 10209 h 126079"/>
                <a:gd name="connsiteX36" fmla="*/ 273231 w 377523"/>
                <a:gd name="connsiteY36" fmla="*/ 18557 h 126079"/>
                <a:gd name="connsiteX37" fmla="*/ 273231 w 377523"/>
                <a:gd name="connsiteY37" fmla="*/ 71722 h 126079"/>
                <a:gd name="connsiteX38" fmla="*/ 264590 w 377523"/>
                <a:gd name="connsiteY38" fmla="*/ 114304 h 126079"/>
                <a:gd name="connsiteX39" fmla="*/ 235317 w 377523"/>
                <a:gd name="connsiteY39" fmla="*/ 124599 h 126079"/>
                <a:gd name="connsiteX40" fmla="*/ 194062 w 377523"/>
                <a:gd name="connsiteY40" fmla="*/ 95375 h 126079"/>
                <a:gd name="connsiteX41" fmla="*/ 194062 w 377523"/>
                <a:gd name="connsiteY41" fmla="*/ 124599 h 126079"/>
                <a:gd name="connsiteX42" fmla="*/ 154748 w 377523"/>
                <a:gd name="connsiteY42" fmla="*/ 121543 h 126079"/>
                <a:gd name="connsiteX43" fmla="*/ 154748 w 377523"/>
                <a:gd name="connsiteY43" fmla="*/ 112907 h 126079"/>
                <a:gd name="connsiteX44" fmla="*/ 176491 w 377523"/>
                <a:gd name="connsiteY44" fmla="*/ 97322 h 126079"/>
                <a:gd name="connsiteX45" fmla="*/ 377524 w 377523"/>
                <a:gd name="connsiteY45" fmla="*/ 53630 h 126079"/>
                <a:gd name="connsiteX46" fmla="*/ 377524 w 377523"/>
                <a:gd name="connsiteY46" fmla="*/ 69774 h 126079"/>
                <a:gd name="connsiteX47" fmla="*/ 303645 w 377523"/>
                <a:gd name="connsiteY47" fmla="*/ 69774 h 126079"/>
                <a:gd name="connsiteX48" fmla="*/ 303645 w 377523"/>
                <a:gd name="connsiteY48" fmla="*/ 53630 h 126079"/>
                <a:gd name="connsiteX49" fmla="*/ 377524 w 377523"/>
                <a:gd name="connsiteY49" fmla="*/ 53630 h 12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77523" h="126079">
                  <a:moveTo>
                    <a:pt x="100081" y="23569"/>
                  </a:moveTo>
                  <a:lnTo>
                    <a:pt x="100081" y="-1481"/>
                  </a:lnTo>
                  <a:lnTo>
                    <a:pt x="140234" y="1584"/>
                  </a:lnTo>
                  <a:lnTo>
                    <a:pt x="140234" y="10209"/>
                  </a:lnTo>
                  <a:cubicBezTo>
                    <a:pt x="120713" y="10209"/>
                    <a:pt x="118483" y="12157"/>
                    <a:pt x="118483" y="25796"/>
                  </a:cubicBezTo>
                  <a:lnTo>
                    <a:pt x="118483" y="124599"/>
                  </a:lnTo>
                  <a:lnTo>
                    <a:pt x="77508" y="121543"/>
                  </a:lnTo>
                  <a:lnTo>
                    <a:pt x="77508" y="112907"/>
                  </a:lnTo>
                  <a:cubicBezTo>
                    <a:pt x="97020" y="112907"/>
                    <a:pt x="99250" y="110960"/>
                    <a:pt x="99250" y="97322"/>
                  </a:cubicBezTo>
                  <a:lnTo>
                    <a:pt x="99250" y="47781"/>
                  </a:lnTo>
                  <a:cubicBezTo>
                    <a:pt x="99250" y="23569"/>
                    <a:pt x="85868" y="4648"/>
                    <a:pt x="65517" y="4648"/>
                  </a:cubicBezTo>
                  <a:cubicBezTo>
                    <a:pt x="42095" y="4648"/>
                    <a:pt x="40984" y="17728"/>
                    <a:pt x="40984" y="32196"/>
                  </a:cubicBezTo>
                  <a:lnTo>
                    <a:pt x="40984" y="124599"/>
                  </a:lnTo>
                  <a:lnTo>
                    <a:pt x="0" y="121543"/>
                  </a:lnTo>
                  <a:lnTo>
                    <a:pt x="0" y="112907"/>
                  </a:lnTo>
                  <a:cubicBezTo>
                    <a:pt x="21743" y="112907"/>
                    <a:pt x="21743" y="112078"/>
                    <a:pt x="21743" y="87307"/>
                  </a:cubicBezTo>
                  <a:lnTo>
                    <a:pt x="21743" y="45554"/>
                  </a:lnTo>
                  <a:cubicBezTo>
                    <a:pt x="21743" y="23848"/>
                    <a:pt x="21743" y="-1481"/>
                    <a:pt x="64117" y="-1481"/>
                  </a:cubicBezTo>
                  <a:cubicBezTo>
                    <a:pt x="79738" y="-1481"/>
                    <a:pt x="92000" y="6316"/>
                    <a:pt x="100081" y="23569"/>
                  </a:cubicBezTo>
                  <a:close/>
                  <a:moveTo>
                    <a:pt x="176491" y="97322"/>
                  </a:moveTo>
                  <a:lnTo>
                    <a:pt x="176491" y="22740"/>
                  </a:lnTo>
                  <a:cubicBezTo>
                    <a:pt x="176491" y="10209"/>
                    <a:pt x="173430" y="10209"/>
                    <a:pt x="154748" y="10209"/>
                  </a:cubicBezTo>
                  <a:lnTo>
                    <a:pt x="154748" y="1584"/>
                  </a:lnTo>
                  <a:cubicBezTo>
                    <a:pt x="164509" y="1863"/>
                    <a:pt x="178721" y="2421"/>
                    <a:pt x="186252" y="2421"/>
                  </a:cubicBezTo>
                  <a:cubicBezTo>
                    <a:pt x="193502" y="2421"/>
                    <a:pt x="207994" y="1863"/>
                    <a:pt x="217475" y="1584"/>
                  </a:cubicBezTo>
                  <a:lnTo>
                    <a:pt x="217475" y="10209"/>
                  </a:lnTo>
                  <a:cubicBezTo>
                    <a:pt x="198793" y="10209"/>
                    <a:pt x="195732" y="10209"/>
                    <a:pt x="195732" y="22740"/>
                  </a:cubicBezTo>
                  <a:lnTo>
                    <a:pt x="195732" y="73947"/>
                  </a:lnTo>
                  <a:cubicBezTo>
                    <a:pt x="195732" y="102892"/>
                    <a:pt x="215524" y="118477"/>
                    <a:pt x="233367" y="118477"/>
                  </a:cubicBezTo>
                  <a:cubicBezTo>
                    <a:pt x="250929" y="118477"/>
                    <a:pt x="253998" y="103451"/>
                    <a:pt x="253998" y="87587"/>
                  </a:cubicBezTo>
                  <a:lnTo>
                    <a:pt x="253998" y="22740"/>
                  </a:lnTo>
                  <a:cubicBezTo>
                    <a:pt x="253998" y="10209"/>
                    <a:pt x="250929" y="10209"/>
                    <a:pt x="232255" y="10209"/>
                  </a:cubicBezTo>
                  <a:lnTo>
                    <a:pt x="232255" y="1584"/>
                  </a:lnTo>
                  <a:cubicBezTo>
                    <a:pt x="242008" y="1863"/>
                    <a:pt x="256229" y="2421"/>
                    <a:pt x="263759" y="2421"/>
                  </a:cubicBezTo>
                  <a:cubicBezTo>
                    <a:pt x="271001" y="2421"/>
                    <a:pt x="285501" y="1863"/>
                    <a:pt x="294984" y="1584"/>
                  </a:cubicBezTo>
                  <a:lnTo>
                    <a:pt x="294984" y="10209"/>
                  </a:lnTo>
                  <a:cubicBezTo>
                    <a:pt x="280480" y="10209"/>
                    <a:pt x="273511" y="10209"/>
                    <a:pt x="273231" y="18557"/>
                  </a:cubicBezTo>
                  <a:lnTo>
                    <a:pt x="273231" y="71722"/>
                  </a:lnTo>
                  <a:cubicBezTo>
                    <a:pt x="273231" y="95654"/>
                    <a:pt x="273231" y="104280"/>
                    <a:pt x="264590" y="114304"/>
                  </a:cubicBezTo>
                  <a:cubicBezTo>
                    <a:pt x="260689" y="119036"/>
                    <a:pt x="251488" y="124599"/>
                    <a:pt x="235317" y="124599"/>
                  </a:cubicBezTo>
                  <a:cubicBezTo>
                    <a:pt x="214965" y="124599"/>
                    <a:pt x="201863" y="112628"/>
                    <a:pt x="194062" y="95375"/>
                  </a:cubicBezTo>
                  <a:lnTo>
                    <a:pt x="194062" y="124599"/>
                  </a:lnTo>
                  <a:lnTo>
                    <a:pt x="154748" y="121543"/>
                  </a:lnTo>
                  <a:lnTo>
                    <a:pt x="154748" y="112907"/>
                  </a:lnTo>
                  <a:cubicBezTo>
                    <a:pt x="174261" y="112907"/>
                    <a:pt x="176491" y="110960"/>
                    <a:pt x="176491" y="97322"/>
                  </a:cubicBezTo>
                  <a:close/>
                  <a:moveTo>
                    <a:pt x="377524" y="53630"/>
                  </a:moveTo>
                  <a:lnTo>
                    <a:pt x="377524" y="69774"/>
                  </a:lnTo>
                  <a:lnTo>
                    <a:pt x="303645" y="69774"/>
                  </a:lnTo>
                  <a:lnTo>
                    <a:pt x="303645" y="53630"/>
                  </a:lnTo>
                  <a:lnTo>
                    <a:pt x="377524" y="53630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5" name="Freeform: Shape 2404">
              <a:extLst>
                <a:ext uri="{FF2B5EF4-FFF2-40B4-BE49-F238E27FC236}">
                  <a16:creationId xmlns:a16="http://schemas.microsoft.com/office/drawing/2014/main" id="{3C2F47E1-FF89-756E-2023-F51D27CE8678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 flipV="1">
              <a:off x="1290760" y="-18460220"/>
              <a:ext cx="106212" cy="127747"/>
            </a:xfrm>
            <a:custGeom>
              <a:avLst/>
              <a:gdLst>
                <a:gd name="connsiteX0" fmla="*/ 23133 w 106212"/>
                <a:gd name="connsiteY0" fmla="*/ 62281 h 127747"/>
                <a:gd name="connsiteX1" fmla="*/ 60776 w 106212"/>
                <a:gd name="connsiteY1" fmla="*/ 119341 h 127747"/>
                <a:gd name="connsiteX2" fmla="*/ 90600 w 106212"/>
                <a:gd name="connsiteY2" fmla="*/ 109038 h 127747"/>
                <a:gd name="connsiteX3" fmla="*/ 77499 w 106212"/>
                <a:gd name="connsiteY3" fmla="*/ 96238 h 127747"/>
                <a:gd name="connsiteX4" fmla="*/ 90329 w 106212"/>
                <a:gd name="connsiteY4" fmla="*/ 83438 h 127747"/>
                <a:gd name="connsiteX5" fmla="*/ 103151 w 106212"/>
                <a:gd name="connsiteY5" fmla="*/ 96517 h 127747"/>
                <a:gd name="connsiteX6" fmla="*/ 60497 w 106212"/>
                <a:gd name="connsiteY6" fmla="*/ 126291 h 127747"/>
                <a:gd name="connsiteX7" fmla="*/ 0 w 106212"/>
                <a:gd name="connsiteY7" fmla="*/ 61724 h 127747"/>
                <a:gd name="connsiteX8" fmla="*/ 59937 w 106212"/>
                <a:gd name="connsiteY8" fmla="*/ -1457 h 127747"/>
                <a:gd name="connsiteX9" fmla="*/ 106212 w 106212"/>
                <a:gd name="connsiteY9" fmla="*/ 34727 h 127747"/>
                <a:gd name="connsiteX10" fmla="*/ 102591 w 106212"/>
                <a:gd name="connsiteY10" fmla="*/ 37511 h 127747"/>
                <a:gd name="connsiteX11" fmla="*/ 98970 w 106212"/>
                <a:gd name="connsiteY11" fmla="*/ 34727 h 127747"/>
                <a:gd name="connsiteX12" fmla="*/ 62447 w 106212"/>
                <a:gd name="connsiteY12" fmla="*/ 5503 h 127747"/>
                <a:gd name="connsiteX13" fmla="*/ 23133 w 106212"/>
                <a:gd name="connsiteY13" fmla="*/ 62281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212" h="127747">
                  <a:moveTo>
                    <a:pt x="23133" y="62281"/>
                  </a:moveTo>
                  <a:cubicBezTo>
                    <a:pt x="23133" y="107650"/>
                    <a:pt x="45995" y="119341"/>
                    <a:pt x="60776" y="119341"/>
                  </a:cubicBezTo>
                  <a:cubicBezTo>
                    <a:pt x="63287" y="119341"/>
                    <a:pt x="80849" y="119062"/>
                    <a:pt x="90600" y="109038"/>
                  </a:cubicBezTo>
                  <a:cubicBezTo>
                    <a:pt x="79178" y="108199"/>
                    <a:pt x="77499" y="99853"/>
                    <a:pt x="77499" y="96238"/>
                  </a:cubicBezTo>
                  <a:cubicBezTo>
                    <a:pt x="77499" y="89000"/>
                    <a:pt x="82519" y="83438"/>
                    <a:pt x="90329" y="83438"/>
                  </a:cubicBezTo>
                  <a:cubicBezTo>
                    <a:pt x="97571" y="83438"/>
                    <a:pt x="103151" y="88161"/>
                    <a:pt x="103151" y="96517"/>
                  </a:cubicBezTo>
                  <a:cubicBezTo>
                    <a:pt x="103151" y="115438"/>
                    <a:pt x="81959" y="126291"/>
                    <a:pt x="60497" y="126291"/>
                  </a:cubicBezTo>
                  <a:cubicBezTo>
                    <a:pt x="25644" y="126291"/>
                    <a:pt x="0" y="96238"/>
                    <a:pt x="0" y="61724"/>
                  </a:cubicBezTo>
                  <a:cubicBezTo>
                    <a:pt x="0" y="26099"/>
                    <a:pt x="27594" y="-1457"/>
                    <a:pt x="59937" y="-1457"/>
                  </a:cubicBezTo>
                  <a:cubicBezTo>
                    <a:pt x="97291" y="-1457"/>
                    <a:pt x="106212" y="31940"/>
                    <a:pt x="106212" y="34727"/>
                  </a:cubicBezTo>
                  <a:cubicBezTo>
                    <a:pt x="106212" y="37511"/>
                    <a:pt x="103431" y="37511"/>
                    <a:pt x="102591" y="37511"/>
                  </a:cubicBezTo>
                  <a:cubicBezTo>
                    <a:pt x="100081" y="37511"/>
                    <a:pt x="99521" y="36394"/>
                    <a:pt x="98970" y="34727"/>
                  </a:cubicBezTo>
                  <a:cubicBezTo>
                    <a:pt x="90880" y="8847"/>
                    <a:pt x="72758" y="5503"/>
                    <a:pt x="62447" y="5503"/>
                  </a:cubicBezTo>
                  <a:cubicBezTo>
                    <a:pt x="47675" y="5503"/>
                    <a:pt x="23133" y="17474"/>
                    <a:pt x="23133" y="6228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6" name="Freeform: Shape 2405">
              <a:extLst>
                <a:ext uri="{FF2B5EF4-FFF2-40B4-BE49-F238E27FC236}">
                  <a16:creationId xmlns:a16="http://schemas.microsoft.com/office/drawing/2014/main" id="{4FEF778C-C124-C918-F9F0-149B934552C2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 flipV="1">
              <a:off x="1406429" y="-18528691"/>
              <a:ext cx="911471" cy="250481"/>
            </a:xfrm>
            <a:custGeom>
              <a:avLst/>
              <a:gdLst>
                <a:gd name="connsiteX0" fmla="*/ 21743 w 911471"/>
                <a:gd name="connsiteY0" fmla="*/ 77027 h 250481"/>
                <a:gd name="connsiteX1" fmla="*/ 0 w 911471"/>
                <a:gd name="connsiteY1" fmla="*/ 64498 h 250481"/>
                <a:gd name="connsiteX2" fmla="*/ 0 w 911471"/>
                <a:gd name="connsiteY2" fmla="*/ 55872 h 250481"/>
                <a:gd name="connsiteX3" fmla="*/ 31503 w 911471"/>
                <a:gd name="connsiteY3" fmla="*/ 56709 h 250481"/>
                <a:gd name="connsiteX4" fmla="*/ 62727 w 911471"/>
                <a:gd name="connsiteY4" fmla="*/ 55872 h 250481"/>
                <a:gd name="connsiteX5" fmla="*/ 62727 w 911471"/>
                <a:gd name="connsiteY5" fmla="*/ 64498 h 250481"/>
                <a:gd name="connsiteX6" fmla="*/ 40984 w 911471"/>
                <a:gd name="connsiteY6" fmla="*/ 77027 h 250481"/>
                <a:gd name="connsiteX7" fmla="*/ 40984 w 911471"/>
                <a:gd name="connsiteY7" fmla="*/ 128236 h 250481"/>
                <a:gd name="connsiteX8" fmla="*/ 78618 w 911471"/>
                <a:gd name="connsiteY8" fmla="*/ 172765 h 250481"/>
                <a:gd name="connsiteX9" fmla="*/ 99250 w 911471"/>
                <a:gd name="connsiteY9" fmla="*/ 141875 h 250481"/>
                <a:gd name="connsiteX10" fmla="*/ 99250 w 911471"/>
                <a:gd name="connsiteY10" fmla="*/ 77027 h 250481"/>
                <a:gd name="connsiteX11" fmla="*/ 77507 w 911471"/>
                <a:gd name="connsiteY11" fmla="*/ 64498 h 250481"/>
                <a:gd name="connsiteX12" fmla="*/ 77507 w 911471"/>
                <a:gd name="connsiteY12" fmla="*/ 55872 h 250481"/>
                <a:gd name="connsiteX13" fmla="*/ 109011 w 911471"/>
                <a:gd name="connsiteY13" fmla="*/ 56709 h 250481"/>
                <a:gd name="connsiteX14" fmla="*/ 140234 w 911471"/>
                <a:gd name="connsiteY14" fmla="*/ 55872 h 250481"/>
                <a:gd name="connsiteX15" fmla="*/ 140234 w 911471"/>
                <a:gd name="connsiteY15" fmla="*/ 64498 h 250481"/>
                <a:gd name="connsiteX16" fmla="*/ 118483 w 911471"/>
                <a:gd name="connsiteY16" fmla="*/ 72845 h 250481"/>
                <a:gd name="connsiteX17" fmla="*/ 118483 w 911471"/>
                <a:gd name="connsiteY17" fmla="*/ 126009 h 250481"/>
                <a:gd name="connsiteX18" fmla="*/ 109841 w 911471"/>
                <a:gd name="connsiteY18" fmla="*/ 168592 h 250481"/>
                <a:gd name="connsiteX19" fmla="*/ 80569 w 911471"/>
                <a:gd name="connsiteY19" fmla="*/ 178886 h 250481"/>
                <a:gd name="connsiteX20" fmla="*/ 40144 w 911471"/>
                <a:gd name="connsiteY20" fmla="*/ 151609 h 250481"/>
                <a:gd name="connsiteX21" fmla="*/ 40144 w 911471"/>
                <a:gd name="connsiteY21" fmla="*/ 249024 h 250481"/>
                <a:gd name="connsiteX22" fmla="*/ 0 w 911471"/>
                <a:gd name="connsiteY22" fmla="*/ 245959 h 250481"/>
                <a:gd name="connsiteX23" fmla="*/ 0 w 911471"/>
                <a:gd name="connsiteY23" fmla="*/ 237334 h 250481"/>
                <a:gd name="connsiteX24" fmla="*/ 21743 w 911471"/>
                <a:gd name="connsiteY24" fmla="*/ 221747 h 250481"/>
                <a:gd name="connsiteX25" fmla="*/ 21743 w 911471"/>
                <a:gd name="connsiteY25" fmla="*/ 77027 h 250481"/>
                <a:gd name="connsiteX26" fmla="*/ 238667 w 911471"/>
                <a:gd name="connsiteY26" fmla="*/ 77027 h 250481"/>
                <a:gd name="connsiteX27" fmla="*/ 260410 w 911471"/>
                <a:gd name="connsiteY27" fmla="*/ 54204 h 250481"/>
                <a:gd name="connsiteX28" fmla="*/ 283270 w 911471"/>
                <a:gd name="connsiteY28" fmla="*/ 80642 h 250481"/>
                <a:gd name="connsiteX29" fmla="*/ 283270 w 911471"/>
                <a:gd name="connsiteY29" fmla="*/ 96227 h 250481"/>
                <a:gd name="connsiteX30" fmla="*/ 276302 w 911471"/>
                <a:gd name="connsiteY30" fmla="*/ 96227 h 250481"/>
                <a:gd name="connsiteX31" fmla="*/ 276302 w 911471"/>
                <a:gd name="connsiteY31" fmla="*/ 80642 h 250481"/>
                <a:gd name="connsiteX32" fmla="*/ 266260 w 911471"/>
                <a:gd name="connsiteY32" fmla="*/ 62830 h 250481"/>
                <a:gd name="connsiteX33" fmla="*/ 255949 w 911471"/>
                <a:gd name="connsiteY33" fmla="*/ 76747 h 250481"/>
                <a:gd name="connsiteX34" fmla="*/ 255949 w 911471"/>
                <a:gd name="connsiteY34" fmla="*/ 132410 h 250481"/>
                <a:gd name="connsiteX35" fmla="*/ 245907 w 911471"/>
                <a:gd name="connsiteY35" fmla="*/ 165248 h 250481"/>
                <a:gd name="connsiteX36" fmla="*/ 207713 w 911471"/>
                <a:gd name="connsiteY36" fmla="*/ 180553 h 250481"/>
                <a:gd name="connsiteX37" fmla="*/ 165620 w 911471"/>
                <a:gd name="connsiteY37" fmla="*/ 149104 h 250481"/>
                <a:gd name="connsiteX38" fmla="*/ 178441 w 911471"/>
                <a:gd name="connsiteY38" fmla="*/ 136024 h 250481"/>
                <a:gd name="connsiteX39" fmla="*/ 191270 w 911471"/>
                <a:gd name="connsiteY39" fmla="*/ 148833 h 250481"/>
                <a:gd name="connsiteX40" fmla="*/ 177050 w 911471"/>
                <a:gd name="connsiteY40" fmla="*/ 161633 h 250481"/>
                <a:gd name="connsiteX41" fmla="*/ 207164 w 911471"/>
                <a:gd name="connsiteY41" fmla="*/ 174433 h 250481"/>
                <a:gd name="connsiteX42" fmla="*/ 236716 w 911471"/>
                <a:gd name="connsiteY42" fmla="*/ 138809 h 250481"/>
                <a:gd name="connsiteX43" fmla="*/ 236716 w 911471"/>
                <a:gd name="connsiteY43" fmla="*/ 128515 h 250481"/>
                <a:gd name="connsiteX44" fmla="*/ 185413 w 911471"/>
                <a:gd name="connsiteY44" fmla="*/ 118492 h 250481"/>
                <a:gd name="connsiteX45" fmla="*/ 157537 w 911471"/>
                <a:gd name="connsiteY45" fmla="*/ 82310 h 250481"/>
                <a:gd name="connsiteX46" fmla="*/ 202143 w 911471"/>
                <a:gd name="connsiteY46" fmla="*/ 52806 h 250481"/>
                <a:gd name="connsiteX47" fmla="*/ 238667 w 911471"/>
                <a:gd name="connsiteY47" fmla="*/ 77027 h 250481"/>
                <a:gd name="connsiteX48" fmla="*/ 236716 w 911471"/>
                <a:gd name="connsiteY48" fmla="*/ 122666 h 250481"/>
                <a:gd name="connsiteX49" fmla="*/ 236716 w 911471"/>
                <a:gd name="connsiteY49" fmla="*/ 94839 h 250481"/>
                <a:gd name="connsiteX50" fmla="*/ 204094 w 911471"/>
                <a:gd name="connsiteY50" fmla="*/ 58937 h 250481"/>
                <a:gd name="connsiteX51" fmla="*/ 179001 w 911471"/>
                <a:gd name="connsiteY51" fmla="*/ 82589 h 250481"/>
                <a:gd name="connsiteX52" fmla="*/ 236716 w 911471"/>
                <a:gd name="connsiteY52" fmla="*/ 122666 h 250481"/>
                <a:gd name="connsiteX53" fmla="*/ 315904 w 911471"/>
                <a:gd name="connsiteY53" fmla="*/ 151609 h 250481"/>
                <a:gd name="connsiteX54" fmla="*/ 315904 w 911471"/>
                <a:gd name="connsiteY54" fmla="*/ 77027 h 250481"/>
                <a:gd name="connsiteX55" fmla="*/ 294160 w 911471"/>
                <a:gd name="connsiteY55" fmla="*/ 64498 h 250481"/>
                <a:gd name="connsiteX56" fmla="*/ 294160 w 911471"/>
                <a:gd name="connsiteY56" fmla="*/ 55872 h 250481"/>
                <a:gd name="connsiteX57" fmla="*/ 325663 w 911471"/>
                <a:gd name="connsiteY57" fmla="*/ 56709 h 250481"/>
                <a:gd name="connsiteX58" fmla="*/ 356886 w 911471"/>
                <a:gd name="connsiteY58" fmla="*/ 55872 h 250481"/>
                <a:gd name="connsiteX59" fmla="*/ 356886 w 911471"/>
                <a:gd name="connsiteY59" fmla="*/ 64498 h 250481"/>
                <a:gd name="connsiteX60" fmla="*/ 335145 w 911471"/>
                <a:gd name="connsiteY60" fmla="*/ 77027 h 250481"/>
                <a:gd name="connsiteX61" fmla="*/ 335145 w 911471"/>
                <a:gd name="connsiteY61" fmla="*/ 128236 h 250481"/>
                <a:gd name="connsiteX62" fmla="*/ 372780 w 911471"/>
                <a:gd name="connsiteY62" fmla="*/ 172765 h 250481"/>
                <a:gd name="connsiteX63" fmla="*/ 393409 w 911471"/>
                <a:gd name="connsiteY63" fmla="*/ 141875 h 250481"/>
                <a:gd name="connsiteX64" fmla="*/ 393409 w 911471"/>
                <a:gd name="connsiteY64" fmla="*/ 77027 h 250481"/>
                <a:gd name="connsiteX65" fmla="*/ 371669 w 911471"/>
                <a:gd name="connsiteY65" fmla="*/ 64498 h 250481"/>
                <a:gd name="connsiteX66" fmla="*/ 371669 w 911471"/>
                <a:gd name="connsiteY66" fmla="*/ 55872 h 250481"/>
                <a:gd name="connsiteX67" fmla="*/ 403171 w 911471"/>
                <a:gd name="connsiteY67" fmla="*/ 56709 h 250481"/>
                <a:gd name="connsiteX68" fmla="*/ 434394 w 911471"/>
                <a:gd name="connsiteY68" fmla="*/ 55872 h 250481"/>
                <a:gd name="connsiteX69" fmla="*/ 434394 w 911471"/>
                <a:gd name="connsiteY69" fmla="*/ 64498 h 250481"/>
                <a:gd name="connsiteX70" fmla="*/ 412642 w 911471"/>
                <a:gd name="connsiteY70" fmla="*/ 72845 h 250481"/>
                <a:gd name="connsiteX71" fmla="*/ 412642 w 911471"/>
                <a:gd name="connsiteY71" fmla="*/ 126009 h 250481"/>
                <a:gd name="connsiteX72" fmla="*/ 404002 w 911471"/>
                <a:gd name="connsiteY72" fmla="*/ 168592 h 250481"/>
                <a:gd name="connsiteX73" fmla="*/ 374728 w 911471"/>
                <a:gd name="connsiteY73" fmla="*/ 178886 h 250481"/>
                <a:gd name="connsiteX74" fmla="*/ 333474 w 911471"/>
                <a:gd name="connsiteY74" fmla="*/ 149663 h 250481"/>
                <a:gd name="connsiteX75" fmla="*/ 333474 w 911471"/>
                <a:gd name="connsiteY75" fmla="*/ 178886 h 250481"/>
                <a:gd name="connsiteX76" fmla="*/ 294160 w 911471"/>
                <a:gd name="connsiteY76" fmla="*/ 175830 h 250481"/>
                <a:gd name="connsiteX77" fmla="*/ 294160 w 911471"/>
                <a:gd name="connsiteY77" fmla="*/ 167196 h 250481"/>
                <a:gd name="connsiteX78" fmla="*/ 315904 w 911471"/>
                <a:gd name="connsiteY78" fmla="*/ 151609 h 250481"/>
                <a:gd name="connsiteX79" fmla="*/ 501874 w 911471"/>
                <a:gd name="connsiteY79" fmla="*/ 103746 h 250481"/>
                <a:gd name="connsiteX80" fmla="*/ 477623 w 911471"/>
                <a:gd name="connsiteY80" fmla="*/ 137971 h 250481"/>
                <a:gd name="connsiteX81" fmla="*/ 482081 w 911471"/>
                <a:gd name="connsiteY81" fmla="*/ 161353 h 250481"/>
                <a:gd name="connsiteX82" fmla="*/ 501874 w 911471"/>
                <a:gd name="connsiteY82" fmla="*/ 172486 h 250481"/>
                <a:gd name="connsiteX83" fmla="*/ 526136 w 911471"/>
                <a:gd name="connsiteY83" fmla="*/ 138251 h 250481"/>
                <a:gd name="connsiteX84" fmla="*/ 521675 w 911471"/>
                <a:gd name="connsiteY84" fmla="*/ 114878 h 250481"/>
                <a:gd name="connsiteX85" fmla="*/ 501874 w 911471"/>
                <a:gd name="connsiteY85" fmla="*/ 103746 h 250481"/>
                <a:gd name="connsiteX86" fmla="*/ 469540 w 911471"/>
                <a:gd name="connsiteY86" fmla="*/ 92883 h 250481"/>
                <a:gd name="connsiteX87" fmla="*/ 474281 w 911471"/>
                <a:gd name="connsiteY87" fmla="*/ 105971 h 250481"/>
                <a:gd name="connsiteX88" fmla="*/ 501874 w 911471"/>
                <a:gd name="connsiteY88" fmla="*/ 97346 h 250481"/>
                <a:gd name="connsiteX89" fmla="*/ 547040 w 911471"/>
                <a:gd name="connsiteY89" fmla="*/ 137971 h 250481"/>
                <a:gd name="connsiteX90" fmla="*/ 535607 w 911471"/>
                <a:gd name="connsiteY90" fmla="*/ 164968 h 250481"/>
                <a:gd name="connsiteX91" fmla="*/ 560701 w 911471"/>
                <a:gd name="connsiteY91" fmla="*/ 175830 h 250481"/>
                <a:gd name="connsiteX92" fmla="*/ 563491 w 911471"/>
                <a:gd name="connsiteY92" fmla="*/ 175550 h 250481"/>
                <a:gd name="connsiteX93" fmla="*/ 559030 w 911471"/>
                <a:gd name="connsiteY93" fmla="*/ 168033 h 250481"/>
                <a:gd name="connsiteX94" fmla="*/ 567113 w 911471"/>
                <a:gd name="connsiteY94" fmla="*/ 159965 h 250481"/>
                <a:gd name="connsiteX95" fmla="*/ 575201 w 911471"/>
                <a:gd name="connsiteY95" fmla="*/ 168313 h 250481"/>
                <a:gd name="connsiteX96" fmla="*/ 560981 w 911471"/>
                <a:gd name="connsiteY96" fmla="*/ 181950 h 250481"/>
                <a:gd name="connsiteX97" fmla="*/ 531429 w 911471"/>
                <a:gd name="connsiteY97" fmla="*/ 168872 h 250481"/>
                <a:gd name="connsiteX98" fmla="*/ 501874 w 911471"/>
                <a:gd name="connsiteY98" fmla="*/ 178886 h 250481"/>
                <a:gd name="connsiteX99" fmla="*/ 456719 w 911471"/>
                <a:gd name="connsiteY99" fmla="*/ 138251 h 250481"/>
                <a:gd name="connsiteX100" fmla="*/ 469820 w 911471"/>
                <a:gd name="connsiteY100" fmla="*/ 109586 h 250481"/>
                <a:gd name="connsiteX101" fmla="*/ 461180 w 911471"/>
                <a:gd name="connsiteY101" fmla="*/ 86483 h 250481"/>
                <a:gd name="connsiteX102" fmla="*/ 473442 w 911471"/>
                <a:gd name="connsiteY102" fmla="*/ 61713 h 250481"/>
                <a:gd name="connsiteX103" fmla="*/ 447797 w 911471"/>
                <a:gd name="connsiteY103" fmla="*/ 33885 h 250481"/>
                <a:gd name="connsiteX104" fmla="*/ 509405 w 911471"/>
                <a:gd name="connsiteY104" fmla="*/ -1457 h 250481"/>
                <a:gd name="connsiteX105" fmla="*/ 571300 w 911471"/>
                <a:gd name="connsiteY105" fmla="*/ 34445 h 250481"/>
                <a:gd name="connsiteX106" fmla="*/ 553178 w 911471"/>
                <a:gd name="connsiteY106" fmla="*/ 66165 h 250481"/>
                <a:gd name="connsiteX107" fmla="*/ 505224 w 911471"/>
                <a:gd name="connsiteY107" fmla="*/ 73962 h 250481"/>
                <a:gd name="connsiteX108" fmla="*/ 484312 w 911471"/>
                <a:gd name="connsiteY108" fmla="*/ 74242 h 250481"/>
                <a:gd name="connsiteX109" fmla="*/ 469540 w 911471"/>
                <a:gd name="connsiteY109" fmla="*/ 92883 h 250481"/>
                <a:gd name="connsiteX110" fmla="*/ 509685 w 911471"/>
                <a:gd name="connsiteY110" fmla="*/ 4943 h 250481"/>
                <a:gd name="connsiteX111" fmla="*/ 462289 w 911471"/>
                <a:gd name="connsiteY111" fmla="*/ 33885 h 250481"/>
                <a:gd name="connsiteX112" fmla="*/ 485152 w 911471"/>
                <a:gd name="connsiteY112" fmla="*/ 57818 h 250481"/>
                <a:gd name="connsiteX113" fmla="*/ 501603 w 911471"/>
                <a:gd name="connsiteY113" fmla="*/ 57818 h 250481"/>
                <a:gd name="connsiteX114" fmla="*/ 556799 w 911471"/>
                <a:gd name="connsiteY114" fmla="*/ 33885 h 250481"/>
                <a:gd name="connsiteX115" fmla="*/ 509685 w 911471"/>
                <a:gd name="connsiteY115" fmla="*/ 4943 h 250481"/>
                <a:gd name="connsiteX116" fmla="*/ 610622 w 911471"/>
                <a:gd name="connsiteY116" fmla="*/ 126009 h 250481"/>
                <a:gd name="connsiteX117" fmla="*/ 645197 w 911471"/>
                <a:gd name="connsiteY117" fmla="*/ 174433 h 250481"/>
                <a:gd name="connsiteX118" fmla="*/ 676700 w 911471"/>
                <a:gd name="connsiteY118" fmla="*/ 126009 h 250481"/>
                <a:gd name="connsiteX119" fmla="*/ 610622 w 911471"/>
                <a:gd name="connsiteY119" fmla="*/ 126009 h 250481"/>
                <a:gd name="connsiteX120" fmla="*/ 610342 w 911471"/>
                <a:gd name="connsiteY120" fmla="*/ 120159 h 250481"/>
                <a:gd name="connsiteX121" fmla="*/ 688130 w 911471"/>
                <a:gd name="connsiteY121" fmla="*/ 120159 h 250481"/>
                <a:gd name="connsiteX122" fmla="*/ 695093 w 911471"/>
                <a:gd name="connsiteY122" fmla="*/ 126009 h 250481"/>
                <a:gd name="connsiteX123" fmla="*/ 645197 w 911471"/>
                <a:gd name="connsiteY123" fmla="*/ 180553 h 250481"/>
                <a:gd name="connsiteX124" fmla="*/ 587210 w 911471"/>
                <a:gd name="connsiteY124" fmla="*/ 117103 h 250481"/>
                <a:gd name="connsiteX125" fmla="*/ 648536 w 911471"/>
                <a:gd name="connsiteY125" fmla="*/ 52806 h 250481"/>
                <a:gd name="connsiteX126" fmla="*/ 695093 w 911471"/>
                <a:gd name="connsiteY126" fmla="*/ 88990 h 250481"/>
                <a:gd name="connsiteX127" fmla="*/ 691472 w 911471"/>
                <a:gd name="connsiteY127" fmla="*/ 92334 h 250481"/>
                <a:gd name="connsiteX128" fmla="*/ 687850 w 911471"/>
                <a:gd name="connsiteY128" fmla="*/ 88430 h 250481"/>
                <a:gd name="connsiteX129" fmla="*/ 650207 w 911471"/>
                <a:gd name="connsiteY129" fmla="*/ 59765 h 250481"/>
                <a:gd name="connsiteX130" fmla="*/ 618713 w 911471"/>
                <a:gd name="connsiteY130" fmla="*/ 78415 h 250481"/>
                <a:gd name="connsiteX131" fmla="*/ 610342 w 911471"/>
                <a:gd name="connsiteY131" fmla="*/ 120159 h 250481"/>
                <a:gd name="connsiteX132" fmla="*/ 809139 w 911471"/>
                <a:gd name="connsiteY132" fmla="*/ 71177 h 250481"/>
                <a:gd name="connsiteX133" fmla="*/ 809139 w 911471"/>
                <a:gd name="connsiteY133" fmla="*/ 52806 h 250481"/>
                <a:gd name="connsiteX134" fmla="*/ 850124 w 911471"/>
                <a:gd name="connsiteY134" fmla="*/ 55872 h 250481"/>
                <a:gd name="connsiteX135" fmla="*/ 850124 w 911471"/>
                <a:gd name="connsiteY135" fmla="*/ 64498 h 250481"/>
                <a:gd name="connsiteX136" fmla="*/ 828372 w 911471"/>
                <a:gd name="connsiteY136" fmla="*/ 80083 h 250481"/>
                <a:gd name="connsiteX137" fmla="*/ 828372 w 911471"/>
                <a:gd name="connsiteY137" fmla="*/ 249024 h 250481"/>
                <a:gd name="connsiteX138" fmla="*/ 788227 w 911471"/>
                <a:gd name="connsiteY138" fmla="*/ 245959 h 250481"/>
                <a:gd name="connsiteX139" fmla="*/ 788227 w 911471"/>
                <a:gd name="connsiteY139" fmla="*/ 237334 h 250481"/>
                <a:gd name="connsiteX140" fmla="*/ 809970 w 911471"/>
                <a:gd name="connsiteY140" fmla="*/ 221747 h 250481"/>
                <a:gd name="connsiteX141" fmla="*/ 809970 w 911471"/>
                <a:gd name="connsiteY141" fmla="*/ 161633 h 250481"/>
                <a:gd name="connsiteX142" fmla="*/ 774846 w 911471"/>
                <a:gd name="connsiteY142" fmla="*/ 178886 h 250481"/>
                <a:gd name="connsiteX143" fmla="*/ 712678 w 911471"/>
                <a:gd name="connsiteY143" fmla="*/ 115707 h 250481"/>
                <a:gd name="connsiteX144" fmla="*/ 771776 w 911471"/>
                <a:gd name="connsiteY144" fmla="*/ 52806 h 250481"/>
                <a:gd name="connsiteX145" fmla="*/ 809139 w 911471"/>
                <a:gd name="connsiteY145" fmla="*/ 71177 h 250481"/>
                <a:gd name="connsiteX146" fmla="*/ 809139 w 911471"/>
                <a:gd name="connsiteY146" fmla="*/ 145768 h 250481"/>
                <a:gd name="connsiteX147" fmla="*/ 809139 w 911471"/>
                <a:gd name="connsiteY147" fmla="*/ 88710 h 250481"/>
                <a:gd name="connsiteX148" fmla="*/ 806069 w 911471"/>
                <a:gd name="connsiteY148" fmla="*/ 78415 h 250481"/>
                <a:gd name="connsiteX149" fmla="*/ 773175 w 911471"/>
                <a:gd name="connsiteY149" fmla="*/ 58937 h 250481"/>
                <a:gd name="connsiteX150" fmla="*/ 743900 w 911471"/>
                <a:gd name="connsiteY150" fmla="*/ 76747 h 250481"/>
                <a:gd name="connsiteX151" fmla="*/ 735812 w 911471"/>
                <a:gd name="connsiteY151" fmla="*/ 115427 h 250481"/>
                <a:gd name="connsiteX152" fmla="*/ 744460 w 911471"/>
                <a:gd name="connsiteY152" fmla="*/ 154953 h 250481"/>
                <a:gd name="connsiteX153" fmla="*/ 775965 w 911471"/>
                <a:gd name="connsiteY153" fmla="*/ 172765 h 250481"/>
                <a:gd name="connsiteX154" fmla="*/ 806069 w 911471"/>
                <a:gd name="connsiteY154" fmla="*/ 156063 h 250481"/>
                <a:gd name="connsiteX155" fmla="*/ 809139 w 911471"/>
                <a:gd name="connsiteY155" fmla="*/ 145768 h 250481"/>
                <a:gd name="connsiteX156" fmla="*/ 911472 w 911471"/>
                <a:gd name="connsiteY156" fmla="*/ 70618 h 250481"/>
                <a:gd name="connsiteX157" fmla="*/ 896700 w 911471"/>
                <a:gd name="connsiteY157" fmla="*/ 85374 h 250481"/>
                <a:gd name="connsiteX158" fmla="*/ 881920 w 911471"/>
                <a:gd name="connsiteY158" fmla="*/ 70618 h 250481"/>
                <a:gd name="connsiteX159" fmla="*/ 896700 w 911471"/>
                <a:gd name="connsiteY159" fmla="*/ 55872 h 250481"/>
                <a:gd name="connsiteX160" fmla="*/ 911472 w 911471"/>
                <a:gd name="connsiteY160" fmla="*/ 70618 h 25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911471" h="250481">
                  <a:moveTo>
                    <a:pt x="21743" y="77027"/>
                  </a:moveTo>
                  <a:cubicBezTo>
                    <a:pt x="21743" y="64498"/>
                    <a:pt x="18682" y="64498"/>
                    <a:pt x="0" y="64498"/>
                  </a:cubicBezTo>
                  <a:lnTo>
                    <a:pt x="0" y="55872"/>
                  </a:lnTo>
                  <a:cubicBezTo>
                    <a:pt x="9761" y="56150"/>
                    <a:pt x="23973" y="56709"/>
                    <a:pt x="31503" y="56709"/>
                  </a:cubicBezTo>
                  <a:cubicBezTo>
                    <a:pt x="38754" y="56709"/>
                    <a:pt x="53246" y="56150"/>
                    <a:pt x="62727" y="55872"/>
                  </a:cubicBezTo>
                  <a:lnTo>
                    <a:pt x="62727" y="64498"/>
                  </a:lnTo>
                  <a:cubicBezTo>
                    <a:pt x="44045" y="64498"/>
                    <a:pt x="40984" y="64498"/>
                    <a:pt x="40984" y="77027"/>
                  </a:cubicBezTo>
                  <a:lnTo>
                    <a:pt x="40984" y="128236"/>
                  </a:lnTo>
                  <a:cubicBezTo>
                    <a:pt x="40984" y="157180"/>
                    <a:pt x="60776" y="172765"/>
                    <a:pt x="78618" y="172765"/>
                  </a:cubicBezTo>
                  <a:cubicBezTo>
                    <a:pt x="96180" y="172765"/>
                    <a:pt x="99250" y="157740"/>
                    <a:pt x="99250" y="141875"/>
                  </a:cubicBezTo>
                  <a:lnTo>
                    <a:pt x="99250" y="77027"/>
                  </a:lnTo>
                  <a:cubicBezTo>
                    <a:pt x="99250" y="64498"/>
                    <a:pt x="96180" y="64498"/>
                    <a:pt x="77507" y="64498"/>
                  </a:cubicBezTo>
                  <a:lnTo>
                    <a:pt x="77507" y="55872"/>
                  </a:lnTo>
                  <a:cubicBezTo>
                    <a:pt x="87259" y="56150"/>
                    <a:pt x="101480" y="56709"/>
                    <a:pt x="109011" y="56709"/>
                  </a:cubicBezTo>
                  <a:cubicBezTo>
                    <a:pt x="116252" y="56709"/>
                    <a:pt x="130753" y="56150"/>
                    <a:pt x="140234" y="55872"/>
                  </a:cubicBezTo>
                  <a:lnTo>
                    <a:pt x="140234" y="64498"/>
                  </a:lnTo>
                  <a:cubicBezTo>
                    <a:pt x="125733" y="64498"/>
                    <a:pt x="118762" y="64498"/>
                    <a:pt x="118483" y="72845"/>
                  </a:cubicBezTo>
                  <a:lnTo>
                    <a:pt x="118483" y="126009"/>
                  </a:lnTo>
                  <a:cubicBezTo>
                    <a:pt x="118483" y="149941"/>
                    <a:pt x="118483" y="158568"/>
                    <a:pt x="109841" y="168592"/>
                  </a:cubicBezTo>
                  <a:cubicBezTo>
                    <a:pt x="105941" y="173325"/>
                    <a:pt x="96740" y="178886"/>
                    <a:pt x="80569" y="178886"/>
                  </a:cubicBezTo>
                  <a:cubicBezTo>
                    <a:pt x="57155" y="178886"/>
                    <a:pt x="44885" y="162192"/>
                    <a:pt x="40144" y="151609"/>
                  </a:cubicBezTo>
                  <a:lnTo>
                    <a:pt x="40144" y="249024"/>
                  </a:lnTo>
                  <a:lnTo>
                    <a:pt x="0" y="245959"/>
                  </a:lnTo>
                  <a:lnTo>
                    <a:pt x="0" y="237334"/>
                  </a:lnTo>
                  <a:cubicBezTo>
                    <a:pt x="19512" y="237334"/>
                    <a:pt x="21743" y="235386"/>
                    <a:pt x="21743" y="221747"/>
                  </a:cubicBezTo>
                  <a:lnTo>
                    <a:pt x="21743" y="77027"/>
                  </a:lnTo>
                  <a:close/>
                  <a:moveTo>
                    <a:pt x="238667" y="77027"/>
                  </a:moveTo>
                  <a:cubicBezTo>
                    <a:pt x="239778" y="65894"/>
                    <a:pt x="247307" y="54204"/>
                    <a:pt x="260410" y="54204"/>
                  </a:cubicBezTo>
                  <a:cubicBezTo>
                    <a:pt x="266260" y="54204"/>
                    <a:pt x="283270" y="58098"/>
                    <a:pt x="283270" y="80642"/>
                  </a:cubicBezTo>
                  <a:lnTo>
                    <a:pt x="283270" y="96227"/>
                  </a:lnTo>
                  <a:lnTo>
                    <a:pt x="276302" y="96227"/>
                  </a:lnTo>
                  <a:lnTo>
                    <a:pt x="276302" y="80642"/>
                  </a:lnTo>
                  <a:cubicBezTo>
                    <a:pt x="276302" y="64498"/>
                    <a:pt x="269330" y="62830"/>
                    <a:pt x="266260" y="62830"/>
                  </a:cubicBezTo>
                  <a:cubicBezTo>
                    <a:pt x="257060" y="62830"/>
                    <a:pt x="255949" y="75350"/>
                    <a:pt x="255949" y="76747"/>
                  </a:cubicBezTo>
                  <a:lnTo>
                    <a:pt x="255949" y="132410"/>
                  </a:lnTo>
                  <a:cubicBezTo>
                    <a:pt x="255949" y="144100"/>
                    <a:pt x="255949" y="154953"/>
                    <a:pt x="245907" y="165248"/>
                  </a:cubicBezTo>
                  <a:cubicBezTo>
                    <a:pt x="235037" y="176101"/>
                    <a:pt x="221097" y="180553"/>
                    <a:pt x="207713" y="180553"/>
                  </a:cubicBezTo>
                  <a:cubicBezTo>
                    <a:pt x="184861" y="180553"/>
                    <a:pt x="165620" y="167474"/>
                    <a:pt x="165620" y="149104"/>
                  </a:cubicBezTo>
                  <a:cubicBezTo>
                    <a:pt x="165620" y="140756"/>
                    <a:pt x="171201" y="136024"/>
                    <a:pt x="178441" y="136024"/>
                  </a:cubicBezTo>
                  <a:cubicBezTo>
                    <a:pt x="186252" y="136024"/>
                    <a:pt x="191270" y="141595"/>
                    <a:pt x="191270" y="148833"/>
                  </a:cubicBezTo>
                  <a:cubicBezTo>
                    <a:pt x="191270" y="152168"/>
                    <a:pt x="189871" y="161353"/>
                    <a:pt x="177050" y="161633"/>
                  </a:cubicBezTo>
                  <a:cubicBezTo>
                    <a:pt x="184581" y="171369"/>
                    <a:pt x="198242" y="174433"/>
                    <a:pt x="207164" y="174433"/>
                  </a:cubicBezTo>
                  <a:cubicBezTo>
                    <a:pt x="220825" y="174433"/>
                    <a:pt x="236716" y="163580"/>
                    <a:pt x="236716" y="138809"/>
                  </a:cubicBezTo>
                  <a:lnTo>
                    <a:pt x="236716" y="128515"/>
                  </a:lnTo>
                  <a:cubicBezTo>
                    <a:pt x="222496" y="127676"/>
                    <a:pt x="202983" y="126839"/>
                    <a:pt x="185413" y="118492"/>
                  </a:cubicBezTo>
                  <a:cubicBezTo>
                    <a:pt x="164509" y="109027"/>
                    <a:pt x="157537" y="94559"/>
                    <a:pt x="157537" y="82310"/>
                  </a:cubicBezTo>
                  <a:cubicBezTo>
                    <a:pt x="157537" y="59765"/>
                    <a:pt x="184581" y="52806"/>
                    <a:pt x="202143" y="52806"/>
                  </a:cubicBezTo>
                  <a:cubicBezTo>
                    <a:pt x="220545" y="52806"/>
                    <a:pt x="233366" y="63938"/>
                    <a:pt x="238667" y="77027"/>
                  </a:cubicBezTo>
                  <a:close/>
                  <a:moveTo>
                    <a:pt x="236716" y="122666"/>
                  </a:moveTo>
                  <a:lnTo>
                    <a:pt x="236716" y="94839"/>
                  </a:lnTo>
                  <a:cubicBezTo>
                    <a:pt x="236716" y="68393"/>
                    <a:pt x="216635" y="58937"/>
                    <a:pt x="204094" y="58937"/>
                  </a:cubicBezTo>
                  <a:cubicBezTo>
                    <a:pt x="190431" y="58937"/>
                    <a:pt x="179001" y="68671"/>
                    <a:pt x="179001" y="82589"/>
                  </a:cubicBezTo>
                  <a:cubicBezTo>
                    <a:pt x="179001" y="97895"/>
                    <a:pt x="190711" y="120998"/>
                    <a:pt x="236716" y="122666"/>
                  </a:cubicBezTo>
                  <a:close/>
                  <a:moveTo>
                    <a:pt x="315904" y="151609"/>
                  </a:moveTo>
                  <a:lnTo>
                    <a:pt x="315904" y="77027"/>
                  </a:lnTo>
                  <a:cubicBezTo>
                    <a:pt x="315904" y="64498"/>
                    <a:pt x="312842" y="64498"/>
                    <a:pt x="294160" y="64498"/>
                  </a:cubicBezTo>
                  <a:lnTo>
                    <a:pt x="294160" y="55872"/>
                  </a:lnTo>
                  <a:cubicBezTo>
                    <a:pt x="303920" y="56150"/>
                    <a:pt x="318134" y="56709"/>
                    <a:pt x="325663" y="56709"/>
                  </a:cubicBezTo>
                  <a:cubicBezTo>
                    <a:pt x="332914" y="56709"/>
                    <a:pt x="347406" y="56150"/>
                    <a:pt x="356886" y="55872"/>
                  </a:cubicBezTo>
                  <a:lnTo>
                    <a:pt x="356886" y="64498"/>
                  </a:lnTo>
                  <a:cubicBezTo>
                    <a:pt x="338204" y="64498"/>
                    <a:pt x="335145" y="64498"/>
                    <a:pt x="335145" y="77027"/>
                  </a:cubicBezTo>
                  <a:lnTo>
                    <a:pt x="335145" y="128236"/>
                  </a:lnTo>
                  <a:cubicBezTo>
                    <a:pt x="335145" y="157180"/>
                    <a:pt x="354938" y="172765"/>
                    <a:pt x="372780" y="172765"/>
                  </a:cubicBezTo>
                  <a:cubicBezTo>
                    <a:pt x="390342" y="172765"/>
                    <a:pt x="393409" y="157740"/>
                    <a:pt x="393409" y="141875"/>
                  </a:cubicBezTo>
                  <a:lnTo>
                    <a:pt x="393409" y="77027"/>
                  </a:lnTo>
                  <a:cubicBezTo>
                    <a:pt x="393409" y="64498"/>
                    <a:pt x="390342" y="64498"/>
                    <a:pt x="371669" y="64498"/>
                  </a:cubicBezTo>
                  <a:lnTo>
                    <a:pt x="371669" y="55872"/>
                  </a:lnTo>
                  <a:cubicBezTo>
                    <a:pt x="381419" y="56150"/>
                    <a:pt x="395640" y="56709"/>
                    <a:pt x="403171" y="56709"/>
                  </a:cubicBezTo>
                  <a:cubicBezTo>
                    <a:pt x="410411" y="56709"/>
                    <a:pt x="424914" y="56150"/>
                    <a:pt x="434394" y="55872"/>
                  </a:cubicBezTo>
                  <a:lnTo>
                    <a:pt x="434394" y="64498"/>
                  </a:lnTo>
                  <a:cubicBezTo>
                    <a:pt x="419894" y="64498"/>
                    <a:pt x="412922" y="64498"/>
                    <a:pt x="412642" y="72845"/>
                  </a:cubicBezTo>
                  <a:lnTo>
                    <a:pt x="412642" y="126009"/>
                  </a:lnTo>
                  <a:cubicBezTo>
                    <a:pt x="412642" y="149941"/>
                    <a:pt x="412642" y="158568"/>
                    <a:pt x="404002" y="168592"/>
                  </a:cubicBezTo>
                  <a:cubicBezTo>
                    <a:pt x="400101" y="173325"/>
                    <a:pt x="390901" y="178886"/>
                    <a:pt x="374728" y="178886"/>
                  </a:cubicBezTo>
                  <a:cubicBezTo>
                    <a:pt x="354378" y="178886"/>
                    <a:pt x="341274" y="166916"/>
                    <a:pt x="333474" y="149663"/>
                  </a:cubicBezTo>
                  <a:lnTo>
                    <a:pt x="333474" y="178886"/>
                  </a:lnTo>
                  <a:lnTo>
                    <a:pt x="294160" y="175830"/>
                  </a:lnTo>
                  <a:lnTo>
                    <a:pt x="294160" y="167196"/>
                  </a:lnTo>
                  <a:cubicBezTo>
                    <a:pt x="313673" y="167196"/>
                    <a:pt x="315904" y="165248"/>
                    <a:pt x="315904" y="151609"/>
                  </a:cubicBezTo>
                  <a:close/>
                  <a:moveTo>
                    <a:pt x="501874" y="103746"/>
                  </a:moveTo>
                  <a:cubicBezTo>
                    <a:pt x="477623" y="103746"/>
                    <a:pt x="477623" y="131571"/>
                    <a:pt x="477623" y="137971"/>
                  </a:cubicBezTo>
                  <a:cubicBezTo>
                    <a:pt x="477623" y="145489"/>
                    <a:pt x="477903" y="154395"/>
                    <a:pt x="482081" y="161353"/>
                  </a:cubicBezTo>
                  <a:cubicBezTo>
                    <a:pt x="484312" y="164689"/>
                    <a:pt x="490724" y="172486"/>
                    <a:pt x="501874" y="172486"/>
                  </a:cubicBezTo>
                  <a:cubicBezTo>
                    <a:pt x="526136" y="172486"/>
                    <a:pt x="526136" y="144651"/>
                    <a:pt x="526136" y="138251"/>
                  </a:cubicBezTo>
                  <a:cubicBezTo>
                    <a:pt x="526136" y="130743"/>
                    <a:pt x="525857" y="121836"/>
                    <a:pt x="521675" y="114878"/>
                  </a:cubicBezTo>
                  <a:cubicBezTo>
                    <a:pt x="519445" y="111534"/>
                    <a:pt x="513027" y="103746"/>
                    <a:pt x="501874" y="103746"/>
                  </a:cubicBezTo>
                  <a:close/>
                  <a:moveTo>
                    <a:pt x="469540" y="92883"/>
                  </a:moveTo>
                  <a:cubicBezTo>
                    <a:pt x="469540" y="94001"/>
                    <a:pt x="469540" y="100402"/>
                    <a:pt x="474281" y="105971"/>
                  </a:cubicBezTo>
                  <a:cubicBezTo>
                    <a:pt x="485152" y="98174"/>
                    <a:pt x="496584" y="97346"/>
                    <a:pt x="501874" y="97346"/>
                  </a:cubicBezTo>
                  <a:cubicBezTo>
                    <a:pt x="527807" y="97346"/>
                    <a:pt x="547040" y="116544"/>
                    <a:pt x="547040" y="137971"/>
                  </a:cubicBezTo>
                  <a:cubicBezTo>
                    <a:pt x="547040" y="148275"/>
                    <a:pt x="542579" y="158568"/>
                    <a:pt x="535607" y="164968"/>
                  </a:cubicBezTo>
                  <a:cubicBezTo>
                    <a:pt x="545649" y="174433"/>
                    <a:pt x="555680" y="175830"/>
                    <a:pt x="560701" y="175830"/>
                  </a:cubicBezTo>
                  <a:cubicBezTo>
                    <a:pt x="561261" y="175830"/>
                    <a:pt x="562651" y="175830"/>
                    <a:pt x="563491" y="175550"/>
                  </a:cubicBezTo>
                  <a:cubicBezTo>
                    <a:pt x="560421" y="174433"/>
                    <a:pt x="559030" y="171369"/>
                    <a:pt x="559030" y="168033"/>
                  </a:cubicBezTo>
                  <a:cubicBezTo>
                    <a:pt x="559030" y="163301"/>
                    <a:pt x="562651" y="159965"/>
                    <a:pt x="567113" y="159965"/>
                  </a:cubicBezTo>
                  <a:cubicBezTo>
                    <a:pt x="569900" y="159965"/>
                    <a:pt x="575201" y="161913"/>
                    <a:pt x="575201" y="168313"/>
                  </a:cubicBezTo>
                  <a:cubicBezTo>
                    <a:pt x="575201" y="173045"/>
                    <a:pt x="571851" y="181950"/>
                    <a:pt x="560981" y="181950"/>
                  </a:cubicBezTo>
                  <a:cubicBezTo>
                    <a:pt x="555408" y="181950"/>
                    <a:pt x="543139" y="180282"/>
                    <a:pt x="531429" y="168872"/>
                  </a:cubicBezTo>
                  <a:cubicBezTo>
                    <a:pt x="519724" y="178057"/>
                    <a:pt x="508015" y="178886"/>
                    <a:pt x="501874" y="178886"/>
                  </a:cubicBezTo>
                  <a:cubicBezTo>
                    <a:pt x="475952" y="178886"/>
                    <a:pt x="456719" y="159685"/>
                    <a:pt x="456719" y="138251"/>
                  </a:cubicBezTo>
                  <a:cubicBezTo>
                    <a:pt x="456719" y="126009"/>
                    <a:pt x="462849" y="115427"/>
                    <a:pt x="469820" y="109586"/>
                  </a:cubicBezTo>
                  <a:cubicBezTo>
                    <a:pt x="466190" y="105412"/>
                    <a:pt x="461180" y="96227"/>
                    <a:pt x="461180" y="86483"/>
                  </a:cubicBezTo>
                  <a:cubicBezTo>
                    <a:pt x="461180" y="77857"/>
                    <a:pt x="464799" y="67282"/>
                    <a:pt x="473442" y="61713"/>
                  </a:cubicBezTo>
                  <a:cubicBezTo>
                    <a:pt x="456719" y="56989"/>
                    <a:pt x="447797" y="45018"/>
                    <a:pt x="447797" y="33885"/>
                  </a:cubicBezTo>
                  <a:cubicBezTo>
                    <a:pt x="447797" y="13848"/>
                    <a:pt x="475393" y="-1457"/>
                    <a:pt x="509405" y="-1457"/>
                  </a:cubicBezTo>
                  <a:cubicBezTo>
                    <a:pt x="542299" y="-1457"/>
                    <a:pt x="571300" y="12731"/>
                    <a:pt x="571300" y="34445"/>
                  </a:cubicBezTo>
                  <a:cubicBezTo>
                    <a:pt x="571300" y="44180"/>
                    <a:pt x="567392" y="58377"/>
                    <a:pt x="553178" y="66165"/>
                  </a:cubicBezTo>
                  <a:cubicBezTo>
                    <a:pt x="538398" y="73962"/>
                    <a:pt x="522226" y="73962"/>
                    <a:pt x="505224" y="73962"/>
                  </a:cubicBezTo>
                  <a:cubicBezTo>
                    <a:pt x="498253" y="73962"/>
                    <a:pt x="486263" y="73962"/>
                    <a:pt x="484312" y="74242"/>
                  </a:cubicBezTo>
                  <a:cubicBezTo>
                    <a:pt x="475393" y="75350"/>
                    <a:pt x="469540" y="83978"/>
                    <a:pt x="469540" y="92883"/>
                  </a:cubicBezTo>
                  <a:close/>
                  <a:moveTo>
                    <a:pt x="509685" y="4943"/>
                  </a:moveTo>
                  <a:cubicBezTo>
                    <a:pt x="481530" y="4943"/>
                    <a:pt x="462289" y="19131"/>
                    <a:pt x="462289" y="33885"/>
                  </a:cubicBezTo>
                  <a:cubicBezTo>
                    <a:pt x="462289" y="46686"/>
                    <a:pt x="472882" y="56989"/>
                    <a:pt x="485152" y="57818"/>
                  </a:cubicBezTo>
                  <a:lnTo>
                    <a:pt x="501603" y="57818"/>
                  </a:lnTo>
                  <a:cubicBezTo>
                    <a:pt x="525577" y="57818"/>
                    <a:pt x="556799" y="57818"/>
                    <a:pt x="556799" y="33885"/>
                  </a:cubicBezTo>
                  <a:cubicBezTo>
                    <a:pt x="556799" y="18860"/>
                    <a:pt x="537007" y="4943"/>
                    <a:pt x="509685" y="4943"/>
                  </a:cubicBezTo>
                  <a:close/>
                  <a:moveTo>
                    <a:pt x="610622" y="126009"/>
                  </a:moveTo>
                  <a:cubicBezTo>
                    <a:pt x="612293" y="167474"/>
                    <a:pt x="635715" y="174433"/>
                    <a:pt x="645197" y="174433"/>
                  </a:cubicBezTo>
                  <a:cubicBezTo>
                    <a:pt x="673910" y="174433"/>
                    <a:pt x="676700" y="136863"/>
                    <a:pt x="676700" y="126009"/>
                  </a:cubicBezTo>
                  <a:lnTo>
                    <a:pt x="610622" y="126009"/>
                  </a:lnTo>
                  <a:close/>
                  <a:moveTo>
                    <a:pt x="610342" y="120159"/>
                  </a:moveTo>
                  <a:lnTo>
                    <a:pt x="688130" y="120159"/>
                  </a:lnTo>
                  <a:cubicBezTo>
                    <a:pt x="694262" y="120159"/>
                    <a:pt x="695093" y="120159"/>
                    <a:pt x="695093" y="126009"/>
                  </a:cubicBezTo>
                  <a:cubicBezTo>
                    <a:pt x="695093" y="153556"/>
                    <a:pt x="680042" y="180553"/>
                    <a:pt x="645197" y="180553"/>
                  </a:cubicBezTo>
                  <a:cubicBezTo>
                    <a:pt x="612852" y="180553"/>
                    <a:pt x="587210" y="151889"/>
                    <a:pt x="587210" y="117103"/>
                  </a:cubicBezTo>
                  <a:cubicBezTo>
                    <a:pt x="587210" y="79803"/>
                    <a:pt x="616474" y="52806"/>
                    <a:pt x="648536" y="52806"/>
                  </a:cubicBezTo>
                  <a:cubicBezTo>
                    <a:pt x="682549" y="52806"/>
                    <a:pt x="695093" y="83706"/>
                    <a:pt x="695093" y="88990"/>
                  </a:cubicBezTo>
                  <a:cubicBezTo>
                    <a:pt x="695093" y="91774"/>
                    <a:pt x="692863" y="92334"/>
                    <a:pt x="691472" y="92334"/>
                  </a:cubicBezTo>
                  <a:cubicBezTo>
                    <a:pt x="688961" y="92334"/>
                    <a:pt x="688401" y="90657"/>
                    <a:pt x="687850" y="88430"/>
                  </a:cubicBezTo>
                  <a:cubicBezTo>
                    <a:pt x="678091" y="59765"/>
                    <a:pt x="652997" y="59765"/>
                    <a:pt x="650207" y="59765"/>
                  </a:cubicBezTo>
                  <a:cubicBezTo>
                    <a:pt x="636275" y="59765"/>
                    <a:pt x="625125" y="68121"/>
                    <a:pt x="618713" y="78415"/>
                  </a:cubicBezTo>
                  <a:cubicBezTo>
                    <a:pt x="610342" y="91774"/>
                    <a:pt x="610342" y="110144"/>
                    <a:pt x="610342" y="120159"/>
                  </a:cubicBezTo>
                  <a:close/>
                  <a:moveTo>
                    <a:pt x="809139" y="71177"/>
                  </a:moveTo>
                  <a:lnTo>
                    <a:pt x="809139" y="52806"/>
                  </a:lnTo>
                  <a:lnTo>
                    <a:pt x="850124" y="55872"/>
                  </a:lnTo>
                  <a:lnTo>
                    <a:pt x="850124" y="64498"/>
                  </a:lnTo>
                  <a:cubicBezTo>
                    <a:pt x="830602" y="64498"/>
                    <a:pt x="828372" y="66445"/>
                    <a:pt x="828372" y="80083"/>
                  </a:cubicBezTo>
                  <a:lnTo>
                    <a:pt x="828372" y="249024"/>
                  </a:lnTo>
                  <a:lnTo>
                    <a:pt x="788227" y="245959"/>
                  </a:lnTo>
                  <a:lnTo>
                    <a:pt x="788227" y="237334"/>
                  </a:lnTo>
                  <a:cubicBezTo>
                    <a:pt x="807740" y="237334"/>
                    <a:pt x="809970" y="235386"/>
                    <a:pt x="809970" y="221747"/>
                  </a:cubicBezTo>
                  <a:lnTo>
                    <a:pt x="809970" y="161633"/>
                  </a:lnTo>
                  <a:cubicBezTo>
                    <a:pt x="801887" y="171648"/>
                    <a:pt x="789898" y="178886"/>
                    <a:pt x="774846" y="178886"/>
                  </a:cubicBezTo>
                  <a:cubicBezTo>
                    <a:pt x="741953" y="178886"/>
                    <a:pt x="712678" y="151609"/>
                    <a:pt x="712678" y="115707"/>
                  </a:cubicBezTo>
                  <a:cubicBezTo>
                    <a:pt x="712678" y="80362"/>
                    <a:pt x="740002" y="52806"/>
                    <a:pt x="771776" y="52806"/>
                  </a:cubicBezTo>
                  <a:cubicBezTo>
                    <a:pt x="789626" y="52806"/>
                    <a:pt x="802167" y="62272"/>
                    <a:pt x="809139" y="71177"/>
                  </a:cubicBezTo>
                  <a:close/>
                  <a:moveTo>
                    <a:pt x="809139" y="145768"/>
                  </a:moveTo>
                  <a:lnTo>
                    <a:pt x="809139" y="88710"/>
                  </a:lnTo>
                  <a:cubicBezTo>
                    <a:pt x="809139" y="83706"/>
                    <a:pt x="809139" y="83147"/>
                    <a:pt x="806069" y="78415"/>
                  </a:cubicBezTo>
                  <a:cubicBezTo>
                    <a:pt x="797706" y="65057"/>
                    <a:pt x="785165" y="58937"/>
                    <a:pt x="773175" y="58937"/>
                  </a:cubicBezTo>
                  <a:cubicBezTo>
                    <a:pt x="760623" y="58937"/>
                    <a:pt x="750592" y="66165"/>
                    <a:pt x="743900" y="76747"/>
                  </a:cubicBezTo>
                  <a:cubicBezTo>
                    <a:pt x="736652" y="88159"/>
                    <a:pt x="735812" y="104024"/>
                    <a:pt x="735812" y="115427"/>
                  </a:cubicBezTo>
                  <a:cubicBezTo>
                    <a:pt x="735812" y="125731"/>
                    <a:pt x="736372" y="142424"/>
                    <a:pt x="744460" y="154953"/>
                  </a:cubicBezTo>
                  <a:cubicBezTo>
                    <a:pt x="750312" y="163580"/>
                    <a:pt x="760903" y="172765"/>
                    <a:pt x="775965" y="172765"/>
                  </a:cubicBezTo>
                  <a:cubicBezTo>
                    <a:pt x="785716" y="172765"/>
                    <a:pt x="797426" y="168592"/>
                    <a:pt x="806069" y="156063"/>
                  </a:cubicBezTo>
                  <a:cubicBezTo>
                    <a:pt x="809139" y="151329"/>
                    <a:pt x="809139" y="150780"/>
                    <a:pt x="809139" y="145768"/>
                  </a:cubicBezTo>
                  <a:close/>
                  <a:moveTo>
                    <a:pt x="911472" y="70618"/>
                  </a:moveTo>
                  <a:cubicBezTo>
                    <a:pt x="911472" y="78694"/>
                    <a:pt x="904780" y="85374"/>
                    <a:pt x="896700" y="85374"/>
                  </a:cubicBezTo>
                  <a:cubicBezTo>
                    <a:pt x="888609" y="85374"/>
                    <a:pt x="881920" y="78694"/>
                    <a:pt x="881920" y="70618"/>
                  </a:cubicBezTo>
                  <a:cubicBezTo>
                    <a:pt x="881920" y="62550"/>
                    <a:pt x="888609" y="55872"/>
                    <a:pt x="896700" y="55872"/>
                  </a:cubicBezTo>
                  <a:cubicBezTo>
                    <a:pt x="904780" y="55872"/>
                    <a:pt x="911472" y="62550"/>
                    <a:pt x="911472" y="70618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7" name="Freeform: Shape 2406">
              <a:extLst>
                <a:ext uri="{FF2B5EF4-FFF2-40B4-BE49-F238E27FC236}">
                  <a16:creationId xmlns:a16="http://schemas.microsoft.com/office/drawing/2014/main" id="{765DDCB7-CF56-3035-6543-FB37C1E7DE24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 flipV="1">
              <a:off x="1292151" y="-17973627"/>
              <a:ext cx="1183889" cy="196488"/>
            </a:xfrm>
            <a:custGeom>
              <a:avLst/>
              <a:gdLst>
                <a:gd name="connsiteX0" fmla="*/ 66636 w 1183889"/>
                <a:gd name="connsiteY0" fmla="*/ 104612 h 196488"/>
                <a:gd name="connsiteX1" fmla="*/ 66636 w 1183889"/>
                <a:gd name="connsiteY1" fmla="*/ 178095 h 196488"/>
                <a:gd name="connsiteX2" fmla="*/ 117372 w 1183889"/>
                <a:gd name="connsiteY2" fmla="*/ 178095 h 196488"/>
                <a:gd name="connsiteX3" fmla="*/ 150546 w 1183889"/>
                <a:gd name="connsiteY3" fmla="*/ 143301 h 196488"/>
                <a:gd name="connsiteX4" fmla="*/ 110122 w 1183889"/>
                <a:gd name="connsiteY4" fmla="*/ 104612 h 196488"/>
                <a:gd name="connsiteX5" fmla="*/ 66636 w 1183889"/>
                <a:gd name="connsiteY5" fmla="*/ 104612 h 196488"/>
                <a:gd name="connsiteX6" fmla="*/ 141905 w 1183889"/>
                <a:gd name="connsiteY6" fmla="*/ 99890 h 196488"/>
                <a:gd name="connsiteX7" fmla="*/ 190139 w 1183889"/>
                <a:gd name="connsiteY7" fmla="*/ 143301 h 196488"/>
                <a:gd name="connsiteX8" fmla="*/ 120993 w 1183889"/>
                <a:gd name="connsiteY8" fmla="*/ 191174 h 196488"/>
                <a:gd name="connsiteX9" fmla="*/ 0 w 1183889"/>
                <a:gd name="connsiteY9" fmla="*/ 191174 h 196488"/>
                <a:gd name="connsiteX10" fmla="*/ 0 w 1183889"/>
                <a:gd name="connsiteY10" fmla="*/ 178095 h 196488"/>
                <a:gd name="connsiteX11" fmla="*/ 30113 w 1183889"/>
                <a:gd name="connsiteY11" fmla="*/ 178095 h 196488"/>
                <a:gd name="connsiteX12" fmla="*/ 30113 w 1183889"/>
                <a:gd name="connsiteY12" fmla="*/ 13328 h 196488"/>
                <a:gd name="connsiteX13" fmla="*/ 0 w 1183889"/>
                <a:gd name="connsiteY13" fmla="*/ 13328 h 196488"/>
                <a:gd name="connsiteX14" fmla="*/ 0 w 1183889"/>
                <a:gd name="connsiteY14" fmla="*/ 248 h 196488"/>
                <a:gd name="connsiteX15" fmla="*/ 129363 w 1183889"/>
                <a:gd name="connsiteY15" fmla="*/ 248 h 196488"/>
                <a:gd name="connsiteX16" fmla="*/ 199060 w 1183889"/>
                <a:gd name="connsiteY16" fmla="*/ 52017 h 196488"/>
                <a:gd name="connsiteX17" fmla="*/ 141905 w 1183889"/>
                <a:gd name="connsiteY17" fmla="*/ 99890 h 196488"/>
                <a:gd name="connsiteX18" fmla="*/ 117932 w 1183889"/>
                <a:gd name="connsiteY18" fmla="*/ 13328 h 196488"/>
                <a:gd name="connsiteX19" fmla="*/ 66636 w 1183889"/>
                <a:gd name="connsiteY19" fmla="*/ 13328 h 196488"/>
                <a:gd name="connsiteX20" fmla="*/ 66636 w 1183889"/>
                <a:gd name="connsiteY20" fmla="*/ 94599 h 196488"/>
                <a:gd name="connsiteX21" fmla="*/ 120713 w 1183889"/>
                <a:gd name="connsiteY21" fmla="*/ 94599 h 196488"/>
                <a:gd name="connsiteX22" fmla="*/ 148875 w 1183889"/>
                <a:gd name="connsiteY22" fmla="*/ 82627 h 196488"/>
                <a:gd name="connsiteX23" fmla="*/ 158076 w 1183889"/>
                <a:gd name="connsiteY23" fmla="*/ 52295 h 196488"/>
                <a:gd name="connsiteX24" fmla="*/ 117932 w 1183889"/>
                <a:gd name="connsiteY24" fmla="*/ 13328 h 196488"/>
                <a:gd name="connsiteX25" fmla="*/ 346010 w 1183889"/>
                <a:gd name="connsiteY25" fmla="*/ 60922 h 196488"/>
                <a:gd name="connsiteX26" fmla="*/ 354932 w 1183889"/>
                <a:gd name="connsiteY26" fmla="*/ 68439 h 196488"/>
                <a:gd name="connsiteX27" fmla="*/ 339321 w 1183889"/>
                <a:gd name="connsiteY27" fmla="*/ 111292 h 196488"/>
                <a:gd name="connsiteX28" fmla="*/ 294986 w 1183889"/>
                <a:gd name="connsiteY28" fmla="*/ 126328 h 196488"/>
                <a:gd name="connsiteX29" fmla="*/ 226129 w 1183889"/>
                <a:gd name="connsiteY29" fmla="*/ 62869 h 196488"/>
                <a:gd name="connsiteX30" fmla="*/ 298896 w 1183889"/>
                <a:gd name="connsiteY30" fmla="*/ -1420 h 196488"/>
                <a:gd name="connsiteX31" fmla="*/ 354932 w 1183889"/>
                <a:gd name="connsiteY31" fmla="*/ 32808 h 196488"/>
                <a:gd name="connsiteX32" fmla="*/ 348241 w 1183889"/>
                <a:gd name="connsiteY32" fmla="*/ 37818 h 196488"/>
                <a:gd name="connsiteX33" fmla="*/ 341272 w 1183889"/>
                <a:gd name="connsiteY33" fmla="*/ 31977 h 196488"/>
                <a:gd name="connsiteX34" fmla="*/ 301406 w 1183889"/>
                <a:gd name="connsiteY34" fmla="*/ 9713 h 196488"/>
                <a:gd name="connsiteX35" fmla="*/ 261813 w 1183889"/>
                <a:gd name="connsiteY35" fmla="*/ 60922 h 196488"/>
                <a:gd name="connsiteX36" fmla="*/ 346010 w 1183889"/>
                <a:gd name="connsiteY36" fmla="*/ 60922 h 196488"/>
                <a:gd name="connsiteX37" fmla="*/ 261813 w 1183889"/>
                <a:gd name="connsiteY37" fmla="*/ 70107 h 196488"/>
                <a:gd name="connsiteX38" fmla="*/ 268504 w 1183889"/>
                <a:gd name="connsiteY38" fmla="*/ 101836 h 196488"/>
                <a:gd name="connsiteX39" fmla="*/ 294986 w 1183889"/>
                <a:gd name="connsiteY39" fmla="*/ 116304 h 196488"/>
                <a:gd name="connsiteX40" fmla="*/ 328439 w 1183889"/>
                <a:gd name="connsiteY40" fmla="*/ 70107 h 196488"/>
                <a:gd name="connsiteX41" fmla="*/ 261813 w 1183889"/>
                <a:gd name="connsiteY41" fmla="*/ 70107 h 196488"/>
                <a:gd name="connsiteX42" fmla="*/ 395931 w 1183889"/>
                <a:gd name="connsiteY42" fmla="*/ 99331 h 196488"/>
                <a:gd name="connsiteX43" fmla="*/ 395931 w 1183889"/>
                <a:gd name="connsiteY43" fmla="*/ 13328 h 196488"/>
                <a:gd name="connsiteX44" fmla="*/ 376690 w 1183889"/>
                <a:gd name="connsiteY44" fmla="*/ 13328 h 196488"/>
                <a:gd name="connsiteX45" fmla="*/ 376690 w 1183889"/>
                <a:gd name="connsiteY45" fmla="*/ 248 h 196488"/>
                <a:gd name="connsiteX46" fmla="*/ 411822 w 1183889"/>
                <a:gd name="connsiteY46" fmla="*/ 1087 h 196488"/>
                <a:gd name="connsiteX47" fmla="*/ 446946 w 1183889"/>
                <a:gd name="connsiteY47" fmla="*/ 248 h 196488"/>
                <a:gd name="connsiteX48" fmla="*/ 446946 w 1183889"/>
                <a:gd name="connsiteY48" fmla="*/ 13328 h 196488"/>
                <a:gd name="connsiteX49" fmla="*/ 427713 w 1183889"/>
                <a:gd name="connsiteY49" fmla="*/ 13328 h 196488"/>
                <a:gd name="connsiteX50" fmla="*/ 427713 w 1183889"/>
                <a:gd name="connsiteY50" fmla="*/ 71495 h 196488"/>
                <a:gd name="connsiteX51" fmla="*/ 469250 w 1183889"/>
                <a:gd name="connsiteY51" fmla="*/ 115475 h 196488"/>
                <a:gd name="connsiteX52" fmla="*/ 484581 w 1183889"/>
                <a:gd name="connsiteY52" fmla="*/ 88478 h 196488"/>
                <a:gd name="connsiteX53" fmla="*/ 484581 w 1183889"/>
                <a:gd name="connsiteY53" fmla="*/ 13328 h 196488"/>
                <a:gd name="connsiteX54" fmla="*/ 465348 w 1183889"/>
                <a:gd name="connsiteY54" fmla="*/ 13328 h 196488"/>
                <a:gd name="connsiteX55" fmla="*/ 465348 w 1183889"/>
                <a:gd name="connsiteY55" fmla="*/ 248 h 196488"/>
                <a:gd name="connsiteX56" fmla="*/ 500472 w 1183889"/>
                <a:gd name="connsiteY56" fmla="*/ 1087 h 196488"/>
                <a:gd name="connsiteX57" fmla="*/ 535605 w 1183889"/>
                <a:gd name="connsiteY57" fmla="*/ 248 h 196488"/>
                <a:gd name="connsiteX58" fmla="*/ 535605 w 1183889"/>
                <a:gd name="connsiteY58" fmla="*/ 13328 h 196488"/>
                <a:gd name="connsiteX59" fmla="*/ 516363 w 1183889"/>
                <a:gd name="connsiteY59" fmla="*/ 13328 h 196488"/>
                <a:gd name="connsiteX60" fmla="*/ 516363 w 1183889"/>
                <a:gd name="connsiteY60" fmla="*/ 85412 h 196488"/>
                <a:gd name="connsiteX61" fmla="*/ 473431 w 1183889"/>
                <a:gd name="connsiteY61" fmla="*/ 125489 h 196488"/>
                <a:gd name="connsiteX62" fmla="*/ 424646 w 1183889"/>
                <a:gd name="connsiteY62" fmla="*/ 95436 h 196488"/>
                <a:gd name="connsiteX63" fmla="*/ 424646 w 1183889"/>
                <a:gd name="connsiteY63" fmla="*/ 125489 h 196488"/>
                <a:gd name="connsiteX64" fmla="*/ 376690 w 1183889"/>
                <a:gd name="connsiteY64" fmla="*/ 123263 h 196488"/>
                <a:gd name="connsiteX65" fmla="*/ 376690 w 1183889"/>
                <a:gd name="connsiteY65" fmla="*/ 110184 h 196488"/>
                <a:gd name="connsiteX66" fmla="*/ 395931 w 1183889"/>
                <a:gd name="connsiteY66" fmla="*/ 99331 h 196488"/>
                <a:gd name="connsiteX67" fmla="*/ 670842 w 1183889"/>
                <a:gd name="connsiteY67" fmla="*/ 60922 h 196488"/>
                <a:gd name="connsiteX68" fmla="*/ 679762 w 1183889"/>
                <a:gd name="connsiteY68" fmla="*/ 68439 h 196488"/>
                <a:gd name="connsiteX69" fmla="*/ 664151 w 1183889"/>
                <a:gd name="connsiteY69" fmla="*/ 111292 h 196488"/>
                <a:gd name="connsiteX70" fmla="*/ 619816 w 1183889"/>
                <a:gd name="connsiteY70" fmla="*/ 126328 h 196488"/>
                <a:gd name="connsiteX71" fmla="*/ 550959 w 1183889"/>
                <a:gd name="connsiteY71" fmla="*/ 62869 h 196488"/>
                <a:gd name="connsiteX72" fmla="*/ 623726 w 1183889"/>
                <a:gd name="connsiteY72" fmla="*/ -1420 h 196488"/>
                <a:gd name="connsiteX73" fmla="*/ 679762 w 1183889"/>
                <a:gd name="connsiteY73" fmla="*/ 32808 h 196488"/>
                <a:gd name="connsiteX74" fmla="*/ 673073 w 1183889"/>
                <a:gd name="connsiteY74" fmla="*/ 37818 h 196488"/>
                <a:gd name="connsiteX75" fmla="*/ 666101 w 1183889"/>
                <a:gd name="connsiteY75" fmla="*/ 31977 h 196488"/>
                <a:gd name="connsiteX76" fmla="*/ 626236 w 1183889"/>
                <a:gd name="connsiteY76" fmla="*/ 9713 h 196488"/>
                <a:gd name="connsiteX77" fmla="*/ 586642 w 1183889"/>
                <a:gd name="connsiteY77" fmla="*/ 60922 h 196488"/>
                <a:gd name="connsiteX78" fmla="*/ 670842 w 1183889"/>
                <a:gd name="connsiteY78" fmla="*/ 60922 h 196488"/>
                <a:gd name="connsiteX79" fmla="*/ 586642 w 1183889"/>
                <a:gd name="connsiteY79" fmla="*/ 70107 h 196488"/>
                <a:gd name="connsiteX80" fmla="*/ 593334 w 1183889"/>
                <a:gd name="connsiteY80" fmla="*/ 101836 h 196488"/>
                <a:gd name="connsiteX81" fmla="*/ 619816 w 1183889"/>
                <a:gd name="connsiteY81" fmla="*/ 116304 h 196488"/>
                <a:gd name="connsiteX82" fmla="*/ 653272 w 1183889"/>
                <a:gd name="connsiteY82" fmla="*/ 70107 h 196488"/>
                <a:gd name="connsiteX83" fmla="*/ 586642 w 1183889"/>
                <a:gd name="connsiteY83" fmla="*/ 70107 h 196488"/>
                <a:gd name="connsiteX84" fmla="*/ 798820 w 1183889"/>
                <a:gd name="connsiteY84" fmla="*/ 110743 h 196488"/>
                <a:gd name="connsiteX85" fmla="*/ 807183 w 1183889"/>
                <a:gd name="connsiteY85" fmla="*/ 100999 h 196488"/>
                <a:gd name="connsiteX86" fmla="*/ 807183 w 1183889"/>
                <a:gd name="connsiteY86" fmla="*/ 13328 h 196488"/>
                <a:gd name="connsiteX87" fmla="*/ 787950 w 1183889"/>
                <a:gd name="connsiteY87" fmla="*/ 13328 h 196488"/>
                <a:gd name="connsiteX88" fmla="*/ 787950 w 1183889"/>
                <a:gd name="connsiteY88" fmla="*/ 248 h 196488"/>
                <a:gd name="connsiteX89" fmla="*/ 822243 w 1183889"/>
                <a:gd name="connsiteY89" fmla="*/ 1087 h 196488"/>
                <a:gd name="connsiteX90" fmla="*/ 856527 w 1183889"/>
                <a:gd name="connsiteY90" fmla="*/ 248 h 196488"/>
                <a:gd name="connsiteX91" fmla="*/ 856527 w 1183889"/>
                <a:gd name="connsiteY91" fmla="*/ 13328 h 196488"/>
                <a:gd name="connsiteX92" fmla="*/ 837294 w 1183889"/>
                <a:gd name="connsiteY92" fmla="*/ 13328 h 196488"/>
                <a:gd name="connsiteX93" fmla="*/ 837294 w 1183889"/>
                <a:gd name="connsiteY93" fmla="*/ 126608 h 196488"/>
                <a:gd name="connsiteX94" fmla="*/ 788230 w 1183889"/>
                <a:gd name="connsiteY94" fmla="*/ 124931 h 196488"/>
                <a:gd name="connsiteX95" fmla="*/ 787950 w 1183889"/>
                <a:gd name="connsiteY95" fmla="*/ 123821 h 196488"/>
                <a:gd name="connsiteX96" fmla="*/ 746965 w 1183889"/>
                <a:gd name="connsiteY96" fmla="*/ 123821 h 196488"/>
                <a:gd name="connsiteX97" fmla="*/ 746965 w 1183889"/>
                <a:gd name="connsiteY97" fmla="*/ 151098 h 196488"/>
                <a:gd name="connsiteX98" fmla="*/ 791569 w 1183889"/>
                <a:gd name="connsiteY98" fmla="*/ 185054 h 196488"/>
                <a:gd name="connsiteX99" fmla="*/ 811921 w 1183889"/>
                <a:gd name="connsiteY99" fmla="*/ 180042 h 196488"/>
                <a:gd name="connsiteX100" fmla="*/ 799660 w 1183889"/>
                <a:gd name="connsiteY100" fmla="*/ 162510 h 196488"/>
                <a:gd name="connsiteX101" fmla="*/ 817782 w 1183889"/>
                <a:gd name="connsiteY101" fmla="*/ 144420 h 196488"/>
                <a:gd name="connsiteX102" fmla="*/ 836175 w 1183889"/>
                <a:gd name="connsiteY102" fmla="*/ 162789 h 196488"/>
                <a:gd name="connsiteX103" fmla="*/ 793248 w 1183889"/>
                <a:gd name="connsiteY103" fmla="*/ 195069 h 196488"/>
                <a:gd name="connsiteX104" fmla="*/ 718533 w 1183889"/>
                <a:gd name="connsiteY104" fmla="*/ 151648 h 196488"/>
                <a:gd name="connsiteX105" fmla="*/ 718533 w 1183889"/>
                <a:gd name="connsiteY105" fmla="*/ 123821 h 196488"/>
                <a:gd name="connsiteX106" fmla="*/ 697621 w 1183889"/>
                <a:gd name="connsiteY106" fmla="*/ 123821 h 196488"/>
                <a:gd name="connsiteX107" fmla="*/ 697621 w 1183889"/>
                <a:gd name="connsiteY107" fmla="*/ 110743 h 196488"/>
                <a:gd name="connsiteX108" fmla="*/ 718533 w 1183889"/>
                <a:gd name="connsiteY108" fmla="*/ 110743 h 196488"/>
                <a:gd name="connsiteX109" fmla="*/ 718533 w 1183889"/>
                <a:gd name="connsiteY109" fmla="*/ 13328 h 196488"/>
                <a:gd name="connsiteX110" fmla="*/ 699292 w 1183889"/>
                <a:gd name="connsiteY110" fmla="*/ 13328 h 196488"/>
                <a:gd name="connsiteX111" fmla="*/ 699292 w 1183889"/>
                <a:gd name="connsiteY111" fmla="*/ 248 h 196488"/>
                <a:gd name="connsiteX112" fmla="*/ 733584 w 1183889"/>
                <a:gd name="connsiteY112" fmla="*/ 1087 h 196488"/>
                <a:gd name="connsiteX113" fmla="*/ 767877 w 1183889"/>
                <a:gd name="connsiteY113" fmla="*/ 248 h 196488"/>
                <a:gd name="connsiteX114" fmla="*/ 767877 w 1183889"/>
                <a:gd name="connsiteY114" fmla="*/ 13328 h 196488"/>
                <a:gd name="connsiteX115" fmla="*/ 748636 w 1183889"/>
                <a:gd name="connsiteY115" fmla="*/ 13328 h 196488"/>
                <a:gd name="connsiteX116" fmla="*/ 748636 w 1183889"/>
                <a:gd name="connsiteY116" fmla="*/ 110743 h 196488"/>
                <a:gd name="connsiteX117" fmla="*/ 798820 w 1183889"/>
                <a:gd name="connsiteY117" fmla="*/ 110743 h 196488"/>
                <a:gd name="connsiteX118" fmla="*/ 895584 w 1183889"/>
                <a:gd name="connsiteY118" fmla="*/ 110743 h 196488"/>
                <a:gd name="connsiteX119" fmla="*/ 895584 w 1183889"/>
                <a:gd name="connsiteY119" fmla="*/ 34484 h 196488"/>
                <a:gd name="connsiteX120" fmla="*/ 939636 w 1183889"/>
                <a:gd name="connsiteY120" fmla="*/ -1420 h 196488"/>
                <a:gd name="connsiteX121" fmla="*/ 973369 w 1183889"/>
                <a:gd name="connsiteY121" fmla="*/ 34762 h 196488"/>
                <a:gd name="connsiteX122" fmla="*/ 973369 w 1183889"/>
                <a:gd name="connsiteY122" fmla="*/ 49510 h 196488"/>
                <a:gd name="connsiteX123" fmla="*/ 960260 w 1183889"/>
                <a:gd name="connsiteY123" fmla="*/ 49510 h 196488"/>
                <a:gd name="connsiteX124" fmla="*/ 960260 w 1183889"/>
                <a:gd name="connsiteY124" fmla="*/ 35313 h 196488"/>
                <a:gd name="connsiteX125" fmla="*/ 943537 w 1183889"/>
                <a:gd name="connsiteY125" fmla="*/ 9713 h 196488"/>
                <a:gd name="connsiteX126" fmla="*/ 927366 w 1183889"/>
                <a:gd name="connsiteY126" fmla="*/ 33925 h 196488"/>
                <a:gd name="connsiteX127" fmla="*/ 927366 w 1183889"/>
                <a:gd name="connsiteY127" fmla="*/ 110743 h 196488"/>
                <a:gd name="connsiteX128" fmla="*/ 968071 w 1183889"/>
                <a:gd name="connsiteY128" fmla="*/ 110743 h 196488"/>
                <a:gd name="connsiteX129" fmla="*/ 968071 w 1183889"/>
                <a:gd name="connsiteY129" fmla="*/ 123821 h 196488"/>
                <a:gd name="connsiteX130" fmla="*/ 927366 w 1183889"/>
                <a:gd name="connsiteY130" fmla="*/ 123821 h 196488"/>
                <a:gd name="connsiteX131" fmla="*/ 927366 w 1183889"/>
                <a:gd name="connsiteY131" fmla="*/ 176978 h 196488"/>
                <a:gd name="connsiteX132" fmla="*/ 914265 w 1183889"/>
                <a:gd name="connsiteY132" fmla="*/ 176978 h 196488"/>
                <a:gd name="connsiteX133" fmla="*/ 872721 w 1183889"/>
                <a:gd name="connsiteY133" fmla="*/ 120757 h 196488"/>
                <a:gd name="connsiteX134" fmla="*/ 872721 w 1183889"/>
                <a:gd name="connsiteY134" fmla="*/ 110743 h 196488"/>
                <a:gd name="connsiteX135" fmla="*/ 895584 w 1183889"/>
                <a:gd name="connsiteY135" fmla="*/ 110743 h 196488"/>
                <a:gd name="connsiteX136" fmla="*/ 1050331 w 1183889"/>
                <a:gd name="connsiteY136" fmla="*/ 82078 h 196488"/>
                <a:gd name="connsiteX137" fmla="*/ 1021888 w 1183889"/>
                <a:gd name="connsiteY137" fmla="*/ 100160 h 196488"/>
                <a:gd name="connsiteX138" fmla="*/ 1053122 w 1183889"/>
                <a:gd name="connsiteY138" fmla="*/ 117423 h 196488"/>
                <a:gd name="connsiteX139" fmla="*/ 1086015 w 1183889"/>
                <a:gd name="connsiteY139" fmla="*/ 94039 h 196488"/>
                <a:gd name="connsiteX140" fmla="*/ 1092424 w 1183889"/>
                <a:gd name="connsiteY140" fmla="*/ 88478 h 196488"/>
                <a:gd name="connsiteX141" fmla="*/ 1099116 w 1183889"/>
                <a:gd name="connsiteY141" fmla="*/ 96266 h 196488"/>
                <a:gd name="connsiteX142" fmla="*/ 1099116 w 1183889"/>
                <a:gd name="connsiteY142" fmla="*/ 118531 h 196488"/>
                <a:gd name="connsiteX143" fmla="*/ 1094095 w 1183889"/>
                <a:gd name="connsiteY143" fmla="*/ 126328 h 196488"/>
                <a:gd name="connsiteX144" fmla="*/ 1081554 w 1183889"/>
                <a:gd name="connsiteY144" fmla="*/ 121036 h 196488"/>
                <a:gd name="connsiteX145" fmla="*/ 1053390 w 1183889"/>
                <a:gd name="connsiteY145" fmla="*/ 126328 h 196488"/>
                <a:gd name="connsiteX146" fmla="*/ 1002095 w 1183889"/>
                <a:gd name="connsiteY146" fmla="*/ 89866 h 196488"/>
                <a:gd name="connsiteX147" fmla="*/ 1013248 w 1183889"/>
                <a:gd name="connsiteY147" fmla="*/ 66483 h 196488"/>
                <a:gd name="connsiteX148" fmla="*/ 1056461 w 1183889"/>
                <a:gd name="connsiteY148" fmla="*/ 51178 h 196488"/>
                <a:gd name="connsiteX149" fmla="*/ 1087406 w 1183889"/>
                <a:gd name="connsiteY149" fmla="*/ 29472 h 196488"/>
                <a:gd name="connsiteX150" fmla="*/ 1055621 w 1183889"/>
                <a:gd name="connsiteY150" fmla="*/ 8596 h 196488"/>
                <a:gd name="connsiteX151" fmla="*/ 1015479 w 1183889"/>
                <a:gd name="connsiteY151" fmla="*/ 40883 h 196488"/>
                <a:gd name="connsiteX152" fmla="*/ 1008787 w 1183889"/>
                <a:gd name="connsiteY152" fmla="*/ 44778 h 196488"/>
                <a:gd name="connsiteX153" fmla="*/ 1002095 w 1183889"/>
                <a:gd name="connsiteY153" fmla="*/ 36710 h 196488"/>
                <a:gd name="connsiteX154" fmla="*/ 1002095 w 1183889"/>
                <a:gd name="connsiteY154" fmla="*/ 6369 h 196488"/>
                <a:gd name="connsiteX155" fmla="*/ 1007116 w 1183889"/>
                <a:gd name="connsiteY155" fmla="*/ -1420 h 196488"/>
                <a:gd name="connsiteX156" fmla="*/ 1015479 w 1183889"/>
                <a:gd name="connsiteY156" fmla="*/ 2753 h 196488"/>
                <a:gd name="connsiteX157" fmla="*/ 1022727 w 1183889"/>
                <a:gd name="connsiteY157" fmla="*/ 7487 h 196488"/>
                <a:gd name="connsiteX158" fmla="*/ 1055621 w 1183889"/>
                <a:gd name="connsiteY158" fmla="*/ -1420 h 196488"/>
                <a:gd name="connsiteX159" fmla="*/ 1107196 w 1183889"/>
                <a:gd name="connsiteY159" fmla="*/ 39217 h 196488"/>
                <a:gd name="connsiteX160" fmla="*/ 1091865 w 1183889"/>
                <a:gd name="connsiteY160" fmla="*/ 68710 h 196488"/>
                <a:gd name="connsiteX161" fmla="*/ 1050331 w 1183889"/>
                <a:gd name="connsiteY161" fmla="*/ 82078 h 196488"/>
                <a:gd name="connsiteX162" fmla="*/ 1183890 w 1183889"/>
                <a:gd name="connsiteY162" fmla="*/ 102116 h 196488"/>
                <a:gd name="connsiteX163" fmla="*/ 1162138 w 1183889"/>
                <a:gd name="connsiteY163" fmla="*/ 123821 h 196488"/>
                <a:gd name="connsiteX164" fmla="*/ 1140395 w 1183889"/>
                <a:gd name="connsiteY164" fmla="*/ 102116 h 196488"/>
                <a:gd name="connsiteX165" fmla="*/ 1162138 w 1183889"/>
                <a:gd name="connsiteY165" fmla="*/ 80402 h 196488"/>
                <a:gd name="connsiteX166" fmla="*/ 1183890 w 1183889"/>
                <a:gd name="connsiteY166" fmla="*/ 102116 h 196488"/>
                <a:gd name="connsiteX167" fmla="*/ 1183890 w 1183889"/>
                <a:gd name="connsiteY167" fmla="*/ 21954 h 196488"/>
                <a:gd name="connsiteX168" fmla="*/ 1162138 w 1183889"/>
                <a:gd name="connsiteY168" fmla="*/ 43669 h 196488"/>
                <a:gd name="connsiteX169" fmla="*/ 1140395 w 1183889"/>
                <a:gd name="connsiteY169" fmla="*/ 21954 h 196488"/>
                <a:gd name="connsiteX170" fmla="*/ 1162138 w 1183889"/>
                <a:gd name="connsiteY170" fmla="*/ 248 h 196488"/>
                <a:gd name="connsiteX171" fmla="*/ 1183890 w 1183889"/>
                <a:gd name="connsiteY171" fmla="*/ 21954 h 1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1183889" h="196488">
                  <a:moveTo>
                    <a:pt x="66636" y="104612"/>
                  </a:moveTo>
                  <a:lnTo>
                    <a:pt x="66636" y="178095"/>
                  </a:lnTo>
                  <a:lnTo>
                    <a:pt x="117372" y="178095"/>
                  </a:lnTo>
                  <a:cubicBezTo>
                    <a:pt x="145526" y="178095"/>
                    <a:pt x="150546" y="156110"/>
                    <a:pt x="150546" y="143301"/>
                  </a:cubicBezTo>
                  <a:cubicBezTo>
                    <a:pt x="150546" y="121875"/>
                    <a:pt x="137164" y="104612"/>
                    <a:pt x="110122" y="104612"/>
                  </a:cubicBezTo>
                  <a:lnTo>
                    <a:pt x="66636" y="104612"/>
                  </a:lnTo>
                  <a:close/>
                  <a:moveTo>
                    <a:pt x="141905" y="99890"/>
                  </a:moveTo>
                  <a:cubicBezTo>
                    <a:pt x="172017" y="105172"/>
                    <a:pt x="190139" y="121875"/>
                    <a:pt x="190139" y="143301"/>
                  </a:cubicBezTo>
                  <a:cubicBezTo>
                    <a:pt x="190139" y="168910"/>
                    <a:pt x="165878" y="191174"/>
                    <a:pt x="120993" y="191174"/>
                  </a:cubicBezTo>
                  <a:lnTo>
                    <a:pt x="0" y="191174"/>
                  </a:lnTo>
                  <a:lnTo>
                    <a:pt x="0" y="178095"/>
                  </a:lnTo>
                  <a:lnTo>
                    <a:pt x="30113" y="178095"/>
                  </a:lnTo>
                  <a:lnTo>
                    <a:pt x="30113" y="13328"/>
                  </a:lnTo>
                  <a:lnTo>
                    <a:pt x="0" y="13328"/>
                  </a:lnTo>
                  <a:lnTo>
                    <a:pt x="0" y="248"/>
                  </a:lnTo>
                  <a:lnTo>
                    <a:pt x="129363" y="248"/>
                  </a:lnTo>
                  <a:cubicBezTo>
                    <a:pt x="175638" y="248"/>
                    <a:pt x="199060" y="24740"/>
                    <a:pt x="199060" y="52017"/>
                  </a:cubicBezTo>
                  <a:cubicBezTo>
                    <a:pt x="199060" y="78734"/>
                    <a:pt x="175079" y="97383"/>
                    <a:pt x="141905" y="99890"/>
                  </a:cubicBezTo>
                  <a:close/>
                  <a:moveTo>
                    <a:pt x="117932" y="13328"/>
                  </a:moveTo>
                  <a:lnTo>
                    <a:pt x="66636" y="13328"/>
                  </a:lnTo>
                  <a:lnTo>
                    <a:pt x="66636" y="94599"/>
                  </a:lnTo>
                  <a:lnTo>
                    <a:pt x="120713" y="94599"/>
                  </a:lnTo>
                  <a:cubicBezTo>
                    <a:pt x="126293" y="94599"/>
                    <a:pt x="139395" y="94599"/>
                    <a:pt x="148875" y="82627"/>
                  </a:cubicBezTo>
                  <a:cubicBezTo>
                    <a:pt x="158076" y="70937"/>
                    <a:pt x="158076" y="55351"/>
                    <a:pt x="158076" y="52295"/>
                  </a:cubicBezTo>
                  <a:cubicBezTo>
                    <a:pt x="158076" y="48951"/>
                    <a:pt x="158076" y="13328"/>
                    <a:pt x="117932" y="13328"/>
                  </a:cubicBezTo>
                  <a:close/>
                  <a:moveTo>
                    <a:pt x="346010" y="60922"/>
                  </a:moveTo>
                  <a:cubicBezTo>
                    <a:pt x="352142" y="60922"/>
                    <a:pt x="354932" y="60922"/>
                    <a:pt x="354932" y="68439"/>
                  </a:cubicBezTo>
                  <a:cubicBezTo>
                    <a:pt x="354932" y="77066"/>
                    <a:pt x="353253" y="97383"/>
                    <a:pt x="339321" y="111292"/>
                  </a:cubicBezTo>
                  <a:cubicBezTo>
                    <a:pt x="328999" y="121316"/>
                    <a:pt x="314227" y="126328"/>
                    <a:pt x="294986" y="126328"/>
                  </a:cubicBezTo>
                  <a:cubicBezTo>
                    <a:pt x="250382" y="126328"/>
                    <a:pt x="226129" y="97663"/>
                    <a:pt x="226129" y="62869"/>
                  </a:cubicBezTo>
                  <a:cubicBezTo>
                    <a:pt x="226129" y="25577"/>
                    <a:pt x="254012" y="-1420"/>
                    <a:pt x="298896" y="-1420"/>
                  </a:cubicBezTo>
                  <a:cubicBezTo>
                    <a:pt x="342943" y="-1420"/>
                    <a:pt x="354932" y="28084"/>
                    <a:pt x="354932" y="32808"/>
                  </a:cubicBezTo>
                  <a:cubicBezTo>
                    <a:pt x="354932" y="37818"/>
                    <a:pt x="349631" y="37818"/>
                    <a:pt x="348241" y="37818"/>
                  </a:cubicBezTo>
                  <a:cubicBezTo>
                    <a:pt x="343502" y="37818"/>
                    <a:pt x="342943" y="36430"/>
                    <a:pt x="341272" y="31977"/>
                  </a:cubicBezTo>
                  <a:cubicBezTo>
                    <a:pt x="335411" y="18620"/>
                    <a:pt x="319520" y="9713"/>
                    <a:pt x="301406" y="9713"/>
                  </a:cubicBezTo>
                  <a:cubicBezTo>
                    <a:pt x="262093" y="9713"/>
                    <a:pt x="261813" y="46725"/>
                    <a:pt x="261813" y="60922"/>
                  </a:cubicBezTo>
                  <a:lnTo>
                    <a:pt x="346010" y="60922"/>
                  </a:lnTo>
                  <a:close/>
                  <a:moveTo>
                    <a:pt x="261813" y="70107"/>
                  </a:moveTo>
                  <a:cubicBezTo>
                    <a:pt x="262373" y="80959"/>
                    <a:pt x="262653" y="92651"/>
                    <a:pt x="268504" y="101836"/>
                  </a:cubicBezTo>
                  <a:cubicBezTo>
                    <a:pt x="275753" y="112968"/>
                    <a:pt x="286906" y="116304"/>
                    <a:pt x="294986" y="116304"/>
                  </a:cubicBezTo>
                  <a:cubicBezTo>
                    <a:pt x="327608" y="116304"/>
                    <a:pt x="328168" y="79851"/>
                    <a:pt x="328439" y="70107"/>
                  </a:cubicBezTo>
                  <a:lnTo>
                    <a:pt x="261813" y="70107"/>
                  </a:lnTo>
                  <a:close/>
                  <a:moveTo>
                    <a:pt x="395931" y="99331"/>
                  </a:moveTo>
                  <a:lnTo>
                    <a:pt x="395931" y="13328"/>
                  </a:lnTo>
                  <a:lnTo>
                    <a:pt x="376690" y="13328"/>
                  </a:lnTo>
                  <a:lnTo>
                    <a:pt x="376690" y="248"/>
                  </a:lnTo>
                  <a:cubicBezTo>
                    <a:pt x="384501" y="528"/>
                    <a:pt x="401223" y="1087"/>
                    <a:pt x="411822" y="1087"/>
                  </a:cubicBezTo>
                  <a:cubicBezTo>
                    <a:pt x="422695" y="1087"/>
                    <a:pt x="439146" y="528"/>
                    <a:pt x="446946" y="248"/>
                  </a:cubicBezTo>
                  <a:lnTo>
                    <a:pt x="446946" y="13328"/>
                  </a:lnTo>
                  <a:lnTo>
                    <a:pt x="427713" y="13328"/>
                  </a:lnTo>
                  <a:lnTo>
                    <a:pt x="427713" y="71495"/>
                  </a:lnTo>
                  <a:cubicBezTo>
                    <a:pt x="427713" y="101836"/>
                    <a:pt x="451687" y="115475"/>
                    <a:pt x="469250" y="115475"/>
                  </a:cubicBezTo>
                  <a:cubicBezTo>
                    <a:pt x="478732" y="115475"/>
                    <a:pt x="484581" y="109624"/>
                    <a:pt x="484581" y="88478"/>
                  </a:cubicBezTo>
                  <a:lnTo>
                    <a:pt x="484581" y="13328"/>
                  </a:lnTo>
                  <a:lnTo>
                    <a:pt x="465348" y="13328"/>
                  </a:lnTo>
                  <a:lnTo>
                    <a:pt x="465348" y="248"/>
                  </a:lnTo>
                  <a:cubicBezTo>
                    <a:pt x="473151" y="528"/>
                    <a:pt x="489882" y="1087"/>
                    <a:pt x="500472" y="1087"/>
                  </a:cubicBezTo>
                  <a:cubicBezTo>
                    <a:pt x="511345" y="1087"/>
                    <a:pt x="527796" y="528"/>
                    <a:pt x="535605" y="248"/>
                  </a:cubicBezTo>
                  <a:lnTo>
                    <a:pt x="535605" y="13328"/>
                  </a:lnTo>
                  <a:lnTo>
                    <a:pt x="516363" y="13328"/>
                  </a:lnTo>
                  <a:lnTo>
                    <a:pt x="516363" y="85412"/>
                  </a:lnTo>
                  <a:cubicBezTo>
                    <a:pt x="516363" y="114636"/>
                    <a:pt x="501312" y="125489"/>
                    <a:pt x="473431" y="125489"/>
                  </a:cubicBezTo>
                  <a:cubicBezTo>
                    <a:pt x="446667" y="125489"/>
                    <a:pt x="431895" y="109624"/>
                    <a:pt x="424646" y="95436"/>
                  </a:cubicBezTo>
                  <a:lnTo>
                    <a:pt x="424646" y="125489"/>
                  </a:lnTo>
                  <a:lnTo>
                    <a:pt x="376690" y="123263"/>
                  </a:lnTo>
                  <a:lnTo>
                    <a:pt x="376690" y="110184"/>
                  </a:lnTo>
                  <a:cubicBezTo>
                    <a:pt x="393980" y="110184"/>
                    <a:pt x="395931" y="110184"/>
                    <a:pt x="395931" y="99331"/>
                  </a:cubicBezTo>
                  <a:close/>
                  <a:moveTo>
                    <a:pt x="670842" y="60922"/>
                  </a:moveTo>
                  <a:cubicBezTo>
                    <a:pt x="676972" y="60922"/>
                    <a:pt x="679762" y="60922"/>
                    <a:pt x="679762" y="68439"/>
                  </a:cubicBezTo>
                  <a:cubicBezTo>
                    <a:pt x="679762" y="77066"/>
                    <a:pt x="678083" y="97383"/>
                    <a:pt x="664151" y="111292"/>
                  </a:cubicBezTo>
                  <a:cubicBezTo>
                    <a:pt x="653832" y="121316"/>
                    <a:pt x="639057" y="126328"/>
                    <a:pt x="619816" y="126328"/>
                  </a:cubicBezTo>
                  <a:cubicBezTo>
                    <a:pt x="575212" y="126328"/>
                    <a:pt x="550959" y="97663"/>
                    <a:pt x="550959" y="62869"/>
                  </a:cubicBezTo>
                  <a:cubicBezTo>
                    <a:pt x="550959" y="25577"/>
                    <a:pt x="578842" y="-1420"/>
                    <a:pt x="623726" y="-1420"/>
                  </a:cubicBezTo>
                  <a:cubicBezTo>
                    <a:pt x="667772" y="-1420"/>
                    <a:pt x="679762" y="28084"/>
                    <a:pt x="679762" y="32808"/>
                  </a:cubicBezTo>
                  <a:cubicBezTo>
                    <a:pt x="679762" y="37818"/>
                    <a:pt x="674464" y="37818"/>
                    <a:pt x="673073" y="37818"/>
                  </a:cubicBezTo>
                  <a:cubicBezTo>
                    <a:pt x="668332" y="37818"/>
                    <a:pt x="667772" y="36430"/>
                    <a:pt x="666101" y="31977"/>
                  </a:cubicBezTo>
                  <a:cubicBezTo>
                    <a:pt x="660241" y="18620"/>
                    <a:pt x="644350" y="9713"/>
                    <a:pt x="626236" y="9713"/>
                  </a:cubicBezTo>
                  <a:cubicBezTo>
                    <a:pt x="586922" y="9713"/>
                    <a:pt x="586642" y="46725"/>
                    <a:pt x="586642" y="60922"/>
                  </a:cubicBezTo>
                  <a:lnTo>
                    <a:pt x="670842" y="60922"/>
                  </a:lnTo>
                  <a:close/>
                  <a:moveTo>
                    <a:pt x="586642" y="70107"/>
                  </a:moveTo>
                  <a:cubicBezTo>
                    <a:pt x="587202" y="80959"/>
                    <a:pt x="587482" y="92651"/>
                    <a:pt x="593334" y="101836"/>
                  </a:cubicBezTo>
                  <a:cubicBezTo>
                    <a:pt x="600586" y="112968"/>
                    <a:pt x="611736" y="116304"/>
                    <a:pt x="619816" y="116304"/>
                  </a:cubicBezTo>
                  <a:cubicBezTo>
                    <a:pt x="652441" y="116304"/>
                    <a:pt x="653000" y="79851"/>
                    <a:pt x="653272" y="70107"/>
                  </a:cubicBezTo>
                  <a:lnTo>
                    <a:pt x="586642" y="70107"/>
                  </a:lnTo>
                  <a:close/>
                  <a:moveTo>
                    <a:pt x="798820" y="110743"/>
                  </a:moveTo>
                  <a:cubicBezTo>
                    <a:pt x="805512" y="110743"/>
                    <a:pt x="807183" y="110743"/>
                    <a:pt x="807183" y="100999"/>
                  </a:cubicBezTo>
                  <a:lnTo>
                    <a:pt x="807183" y="13328"/>
                  </a:lnTo>
                  <a:lnTo>
                    <a:pt x="787950" y="13328"/>
                  </a:lnTo>
                  <a:lnTo>
                    <a:pt x="787950" y="248"/>
                  </a:lnTo>
                  <a:cubicBezTo>
                    <a:pt x="796869" y="528"/>
                    <a:pt x="810250" y="1087"/>
                    <a:pt x="822243" y="1087"/>
                  </a:cubicBezTo>
                  <a:cubicBezTo>
                    <a:pt x="834224" y="1087"/>
                    <a:pt x="847054" y="528"/>
                    <a:pt x="856527" y="248"/>
                  </a:cubicBezTo>
                  <a:lnTo>
                    <a:pt x="856527" y="13328"/>
                  </a:lnTo>
                  <a:lnTo>
                    <a:pt x="837294" y="13328"/>
                  </a:lnTo>
                  <a:lnTo>
                    <a:pt x="837294" y="126608"/>
                  </a:lnTo>
                  <a:lnTo>
                    <a:pt x="788230" y="124931"/>
                  </a:lnTo>
                  <a:cubicBezTo>
                    <a:pt x="787950" y="124660"/>
                    <a:pt x="787950" y="124380"/>
                    <a:pt x="787950" y="123821"/>
                  </a:cubicBezTo>
                  <a:lnTo>
                    <a:pt x="746965" y="123821"/>
                  </a:lnTo>
                  <a:lnTo>
                    <a:pt x="746965" y="151098"/>
                  </a:lnTo>
                  <a:cubicBezTo>
                    <a:pt x="746965" y="174471"/>
                    <a:pt x="765927" y="185054"/>
                    <a:pt x="791569" y="185054"/>
                  </a:cubicBezTo>
                  <a:cubicBezTo>
                    <a:pt x="799660" y="185054"/>
                    <a:pt x="805512" y="183657"/>
                    <a:pt x="811921" y="180042"/>
                  </a:cubicBezTo>
                  <a:cubicBezTo>
                    <a:pt x="807183" y="178374"/>
                    <a:pt x="799660" y="173642"/>
                    <a:pt x="799660" y="162510"/>
                  </a:cubicBezTo>
                  <a:cubicBezTo>
                    <a:pt x="799660" y="151648"/>
                    <a:pt x="807743" y="144420"/>
                    <a:pt x="817782" y="144420"/>
                  </a:cubicBezTo>
                  <a:cubicBezTo>
                    <a:pt x="828092" y="144420"/>
                    <a:pt x="836175" y="151377"/>
                    <a:pt x="836175" y="162789"/>
                  </a:cubicBezTo>
                  <a:cubicBezTo>
                    <a:pt x="836175" y="177257"/>
                    <a:pt x="823914" y="195069"/>
                    <a:pt x="793248" y="195069"/>
                  </a:cubicBezTo>
                  <a:cubicBezTo>
                    <a:pt x="758675" y="195069"/>
                    <a:pt x="718533" y="184215"/>
                    <a:pt x="718533" y="151648"/>
                  </a:cubicBezTo>
                  <a:lnTo>
                    <a:pt x="718533" y="123821"/>
                  </a:lnTo>
                  <a:lnTo>
                    <a:pt x="697621" y="123821"/>
                  </a:lnTo>
                  <a:lnTo>
                    <a:pt x="697621" y="110743"/>
                  </a:lnTo>
                  <a:lnTo>
                    <a:pt x="718533" y="110743"/>
                  </a:lnTo>
                  <a:lnTo>
                    <a:pt x="718533" y="13328"/>
                  </a:lnTo>
                  <a:lnTo>
                    <a:pt x="699292" y="13328"/>
                  </a:lnTo>
                  <a:lnTo>
                    <a:pt x="699292" y="248"/>
                  </a:lnTo>
                  <a:cubicBezTo>
                    <a:pt x="708211" y="528"/>
                    <a:pt x="721592" y="1087"/>
                    <a:pt x="733584" y="1087"/>
                  </a:cubicBezTo>
                  <a:cubicBezTo>
                    <a:pt x="745574" y="1087"/>
                    <a:pt x="758395" y="528"/>
                    <a:pt x="767877" y="248"/>
                  </a:cubicBezTo>
                  <a:lnTo>
                    <a:pt x="767877" y="13328"/>
                  </a:lnTo>
                  <a:lnTo>
                    <a:pt x="748636" y="13328"/>
                  </a:lnTo>
                  <a:lnTo>
                    <a:pt x="748636" y="110743"/>
                  </a:lnTo>
                  <a:lnTo>
                    <a:pt x="798820" y="110743"/>
                  </a:lnTo>
                  <a:close/>
                  <a:moveTo>
                    <a:pt x="895584" y="110743"/>
                  </a:moveTo>
                  <a:lnTo>
                    <a:pt x="895584" y="34484"/>
                  </a:lnTo>
                  <a:cubicBezTo>
                    <a:pt x="895584" y="4701"/>
                    <a:pt x="919835" y="-1420"/>
                    <a:pt x="939636" y="-1420"/>
                  </a:cubicBezTo>
                  <a:cubicBezTo>
                    <a:pt x="960819" y="-1420"/>
                    <a:pt x="973369" y="14445"/>
                    <a:pt x="973369" y="34762"/>
                  </a:cubicBezTo>
                  <a:lnTo>
                    <a:pt x="973369" y="49510"/>
                  </a:lnTo>
                  <a:lnTo>
                    <a:pt x="960260" y="49510"/>
                  </a:lnTo>
                  <a:lnTo>
                    <a:pt x="960260" y="35313"/>
                  </a:lnTo>
                  <a:cubicBezTo>
                    <a:pt x="960260" y="16393"/>
                    <a:pt x="951337" y="9713"/>
                    <a:pt x="943537" y="9713"/>
                  </a:cubicBezTo>
                  <a:cubicBezTo>
                    <a:pt x="927366" y="9713"/>
                    <a:pt x="927366" y="27525"/>
                    <a:pt x="927366" y="33925"/>
                  </a:cubicBezTo>
                  <a:lnTo>
                    <a:pt x="927366" y="110743"/>
                  </a:lnTo>
                  <a:lnTo>
                    <a:pt x="968071" y="110743"/>
                  </a:lnTo>
                  <a:lnTo>
                    <a:pt x="968071" y="123821"/>
                  </a:lnTo>
                  <a:lnTo>
                    <a:pt x="927366" y="123821"/>
                  </a:lnTo>
                  <a:lnTo>
                    <a:pt x="927366" y="176978"/>
                  </a:lnTo>
                  <a:lnTo>
                    <a:pt x="914265" y="176978"/>
                  </a:lnTo>
                  <a:cubicBezTo>
                    <a:pt x="913985" y="149150"/>
                    <a:pt x="900322" y="121596"/>
                    <a:pt x="872721" y="120757"/>
                  </a:cubicBezTo>
                  <a:lnTo>
                    <a:pt x="872721" y="110743"/>
                  </a:lnTo>
                  <a:lnTo>
                    <a:pt x="895584" y="110743"/>
                  </a:lnTo>
                  <a:close/>
                  <a:moveTo>
                    <a:pt x="1050331" y="82078"/>
                  </a:moveTo>
                  <a:cubicBezTo>
                    <a:pt x="1040010" y="84024"/>
                    <a:pt x="1021888" y="87080"/>
                    <a:pt x="1021888" y="100160"/>
                  </a:cubicBezTo>
                  <a:cubicBezTo>
                    <a:pt x="1021888" y="117423"/>
                    <a:pt x="1047821" y="117423"/>
                    <a:pt x="1053122" y="117423"/>
                  </a:cubicBezTo>
                  <a:cubicBezTo>
                    <a:pt x="1074023" y="117423"/>
                    <a:pt x="1084624" y="109345"/>
                    <a:pt x="1086015" y="94039"/>
                  </a:cubicBezTo>
                  <a:cubicBezTo>
                    <a:pt x="1086295" y="89866"/>
                    <a:pt x="1086575" y="88478"/>
                    <a:pt x="1092424" y="88478"/>
                  </a:cubicBezTo>
                  <a:cubicBezTo>
                    <a:pt x="1099116" y="88478"/>
                    <a:pt x="1099116" y="89866"/>
                    <a:pt x="1099116" y="96266"/>
                  </a:cubicBezTo>
                  <a:lnTo>
                    <a:pt x="1099116" y="118531"/>
                  </a:lnTo>
                  <a:cubicBezTo>
                    <a:pt x="1099116" y="123821"/>
                    <a:pt x="1099116" y="126328"/>
                    <a:pt x="1094095" y="126328"/>
                  </a:cubicBezTo>
                  <a:cubicBezTo>
                    <a:pt x="1092984" y="126328"/>
                    <a:pt x="1092424" y="126328"/>
                    <a:pt x="1081554" y="121036"/>
                  </a:cubicBezTo>
                  <a:cubicBezTo>
                    <a:pt x="1074303" y="124660"/>
                    <a:pt x="1064543" y="126328"/>
                    <a:pt x="1053390" y="126328"/>
                  </a:cubicBezTo>
                  <a:cubicBezTo>
                    <a:pt x="1045031" y="126328"/>
                    <a:pt x="1002095" y="126328"/>
                    <a:pt x="1002095" y="89866"/>
                  </a:cubicBezTo>
                  <a:cubicBezTo>
                    <a:pt x="1002095" y="78734"/>
                    <a:pt x="1007676" y="71215"/>
                    <a:pt x="1013248" y="66483"/>
                  </a:cubicBezTo>
                  <a:cubicBezTo>
                    <a:pt x="1024398" y="56747"/>
                    <a:pt x="1035000" y="55081"/>
                    <a:pt x="1056461" y="51178"/>
                  </a:cubicBezTo>
                  <a:cubicBezTo>
                    <a:pt x="1066503" y="49510"/>
                    <a:pt x="1087406" y="45895"/>
                    <a:pt x="1087406" y="29472"/>
                  </a:cubicBezTo>
                  <a:cubicBezTo>
                    <a:pt x="1087406" y="8596"/>
                    <a:pt x="1061762" y="8596"/>
                    <a:pt x="1055621" y="8596"/>
                  </a:cubicBezTo>
                  <a:cubicBezTo>
                    <a:pt x="1026078" y="8596"/>
                    <a:pt x="1018826" y="28913"/>
                    <a:pt x="1015479" y="40883"/>
                  </a:cubicBezTo>
                  <a:cubicBezTo>
                    <a:pt x="1014088" y="44778"/>
                    <a:pt x="1012697" y="44778"/>
                    <a:pt x="1008787" y="44778"/>
                  </a:cubicBezTo>
                  <a:cubicBezTo>
                    <a:pt x="1002095" y="44778"/>
                    <a:pt x="1002095" y="43110"/>
                    <a:pt x="1002095" y="36710"/>
                  </a:cubicBezTo>
                  <a:lnTo>
                    <a:pt x="1002095" y="6369"/>
                  </a:lnTo>
                  <a:cubicBezTo>
                    <a:pt x="1002095" y="1087"/>
                    <a:pt x="1002095" y="-1420"/>
                    <a:pt x="1007116" y="-1420"/>
                  </a:cubicBezTo>
                  <a:cubicBezTo>
                    <a:pt x="1009067" y="-1420"/>
                    <a:pt x="1009627" y="-1420"/>
                    <a:pt x="1015479" y="2753"/>
                  </a:cubicBezTo>
                  <a:cubicBezTo>
                    <a:pt x="1015759" y="2753"/>
                    <a:pt x="1021888" y="6928"/>
                    <a:pt x="1022727" y="7487"/>
                  </a:cubicBezTo>
                  <a:cubicBezTo>
                    <a:pt x="1035549" y="-1420"/>
                    <a:pt x="1050052" y="-1420"/>
                    <a:pt x="1055621" y="-1420"/>
                  </a:cubicBezTo>
                  <a:cubicBezTo>
                    <a:pt x="1064272" y="-1420"/>
                    <a:pt x="1107196" y="-1420"/>
                    <a:pt x="1107196" y="39217"/>
                  </a:cubicBezTo>
                  <a:cubicBezTo>
                    <a:pt x="1107196" y="51178"/>
                    <a:pt x="1101627" y="60922"/>
                    <a:pt x="1091865" y="68710"/>
                  </a:cubicBezTo>
                  <a:cubicBezTo>
                    <a:pt x="1080994" y="76787"/>
                    <a:pt x="1072072" y="78454"/>
                    <a:pt x="1050331" y="82078"/>
                  </a:cubicBezTo>
                  <a:close/>
                  <a:moveTo>
                    <a:pt x="1183890" y="102116"/>
                  </a:moveTo>
                  <a:cubicBezTo>
                    <a:pt x="1183890" y="114077"/>
                    <a:pt x="1174128" y="123821"/>
                    <a:pt x="1162138" y="123821"/>
                  </a:cubicBezTo>
                  <a:cubicBezTo>
                    <a:pt x="1150157" y="123821"/>
                    <a:pt x="1140395" y="114077"/>
                    <a:pt x="1140395" y="102116"/>
                  </a:cubicBezTo>
                  <a:cubicBezTo>
                    <a:pt x="1140395" y="90146"/>
                    <a:pt x="1150157" y="80402"/>
                    <a:pt x="1162138" y="80402"/>
                  </a:cubicBezTo>
                  <a:cubicBezTo>
                    <a:pt x="1174128" y="80402"/>
                    <a:pt x="1183890" y="90146"/>
                    <a:pt x="1183890" y="102116"/>
                  </a:cubicBezTo>
                  <a:close/>
                  <a:moveTo>
                    <a:pt x="1183890" y="21954"/>
                  </a:moveTo>
                  <a:cubicBezTo>
                    <a:pt x="1183890" y="33925"/>
                    <a:pt x="1174128" y="43669"/>
                    <a:pt x="1162138" y="43669"/>
                  </a:cubicBezTo>
                  <a:cubicBezTo>
                    <a:pt x="1150157" y="43669"/>
                    <a:pt x="1140395" y="33925"/>
                    <a:pt x="1140395" y="21954"/>
                  </a:cubicBezTo>
                  <a:cubicBezTo>
                    <a:pt x="1140395" y="9992"/>
                    <a:pt x="1150157" y="248"/>
                    <a:pt x="1162138" y="248"/>
                  </a:cubicBezTo>
                  <a:cubicBezTo>
                    <a:pt x="1174128" y="248"/>
                    <a:pt x="1183890" y="9992"/>
                    <a:pt x="1183890" y="2195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8" name="Freeform: Shape 2407">
              <a:extLst>
                <a:ext uri="{FF2B5EF4-FFF2-40B4-BE49-F238E27FC236}">
                  <a16:creationId xmlns:a16="http://schemas.microsoft.com/office/drawing/2014/main" id="{1DD11A3F-DAB0-4E37-B831-4FED4CFCCED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 flipV="1">
              <a:off x="1594961" y="-17303372"/>
              <a:ext cx="160026" cy="10023"/>
            </a:xfrm>
            <a:custGeom>
              <a:avLst/>
              <a:gdLst>
                <a:gd name="connsiteX0" fmla="*/ 160026 w 160026"/>
                <a:gd name="connsiteY0" fmla="*/ -1378 h 10023"/>
                <a:gd name="connsiteX1" fmla="*/ 160026 w 160026"/>
                <a:gd name="connsiteY1" fmla="*/ 8646 h 10023"/>
                <a:gd name="connsiteX2" fmla="*/ 0 w 160026"/>
                <a:gd name="connsiteY2" fmla="*/ 8646 h 10023"/>
                <a:gd name="connsiteX3" fmla="*/ 0 w 160026"/>
                <a:gd name="connsiteY3" fmla="*/ -1378 h 10023"/>
                <a:gd name="connsiteX4" fmla="*/ 160026 w 160026"/>
                <a:gd name="connsiteY4" fmla="*/ -1378 h 10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6" h="10023">
                  <a:moveTo>
                    <a:pt x="160026" y="-1378"/>
                  </a:moveTo>
                  <a:lnTo>
                    <a:pt x="160026" y="8646"/>
                  </a:lnTo>
                  <a:lnTo>
                    <a:pt x="0" y="8646"/>
                  </a:lnTo>
                  <a:lnTo>
                    <a:pt x="0" y="-1378"/>
                  </a:lnTo>
                  <a:lnTo>
                    <a:pt x="160026" y="-1378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9" name="Freeform: Shape 2408">
              <a:extLst>
                <a:ext uri="{FF2B5EF4-FFF2-40B4-BE49-F238E27FC236}">
                  <a16:creationId xmlns:a16="http://schemas.microsoft.com/office/drawing/2014/main" id="{ADE241BE-3DA3-BB64-4DAA-5A3AA69C4328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 flipV="1">
              <a:off x="1903600" y="-17421374"/>
              <a:ext cx="1244937" cy="202338"/>
            </a:xfrm>
            <a:custGeom>
              <a:avLst/>
              <a:gdLst>
                <a:gd name="connsiteX0" fmla="*/ 102040 w 1244937"/>
                <a:gd name="connsiteY0" fmla="*/ 195397 h 202338"/>
                <a:gd name="connsiteX1" fmla="*/ 95621 w 1244937"/>
                <a:gd name="connsiteY1" fmla="*/ 200958 h 202338"/>
                <a:gd name="connsiteX2" fmla="*/ 88930 w 1244937"/>
                <a:gd name="connsiteY2" fmla="*/ 195397 h 202338"/>
                <a:gd name="connsiteX3" fmla="*/ 31223 w 1244937"/>
                <a:gd name="connsiteY3" fmla="*/ 28961 h 202338"/>
                <a:gd name="connsiteX4" fmla="*/ 0 w 1244937"/>
                <a:gd name="connsiteY4" fmla="*/ 10312 h 202338"/>
                <a:gd name="connsiteX5" fmla="*/ 0 w 1244937"/>
                <a:gd name="connsiteY5" fmla="*/ 1686 h 202338"/>
                <a:gd name="connsiteX6" fmla="*/ 28433 w 1244937"/>
                <a:gd name="connsiteY6" fmla="*/ 2524 h 202338"/>
                <a:gd name="connsiteX7" fmla="*/ 60497 w 1244937"/>
                <a:gd name="connsiteY7" fmla="*/ 1686 h 202338"/>
                <a:gd name="connsiteX8" fmla="*/ 60497 w 1244937"/>
                <a:gd name="connsiteY8" fmla="*/ 10312 h 202338"/>
                <a:gd name="connsiteX9" fmla="*/ 39585 w 1244937"/>
                <a:gd name="connsiteY9" fmla="*/ 24509 h 202338"/>
                <a:gd name="connsiteX10" fmla="*/ 40144 w 1244937"/>
                <a:gd name="connsiteY10" fmla="*/ 28683 h 202338"/>
                <a:gd name="connsiteX11" fmla="*/ 52966 w 1244937"/>
                <a:gd name="connsiteY11" fmla="*/ 65145 h 202338"/>
                <a:gd name="connsiteX12" fmla="*/ 121833 w 1244937"/>
                <a:gd name="connsiteY12" fmla="*/ 65145 h 202338"/>
                <a:gd name="connsiteX13" fmla="*/ 136605 w 1244937"/>
                <a:gd name="connsiteY13" fmla="*/ 22563 h 202338"/>
                <a:gd name="connsiteX14" fmla="*/ 137444 w 1244937"/>
                <a:gd name="connsiteY14" fmla="*/ 18659 h 202338"/>
                <a:gd name="connsiteX15" fmla="*/ 114302 w 1244937"/>
                <a:gd name="connsiteY15" fmla="*/ 10312 h 202338"/>
                <a:gd name="connsiteX16" fmla="*/ 114302 w 1244937"/>
                <a:gd name="connsiteY16" fmla="*/ 1686 h 202338"/>
                <a:gd name="connsiteX17" fmla="*/ 154446 w 1244937"/>
                <a:gd name="connsiteY17" fmla="*/ 2524 h 202338"/>
                <a:gd name="connsiteX18" fmla="*/ 190970 w 1244937"/>
                <a:gd name="connsiteY18" fmla="*/ 1686 h 202338"/>
                <a:gd name="connsiteX19" fmla="*/ 190970 w 1244937"/>
                <a:gd name="connsiteY19" fmla="*/ 10312 h 202338"/>
                <a:gd name="connsiteX20" fmla="*/ 185950 w 1244937"/>
                <a:gd name="connsiteY20" fmla="*/ 10312 h 202338"/>
                <a:gd name="connsiteX21" fmla="*/ 162257 w 1244937"/>
                <a:gd name="connsiteY21" fmla="*/ 21444 h 202338"/>
                <a:gd name="connsiteX22" fmla="*/ 102040 w 1244937"/>
                <a:gd name="connsiteY22" fmla="*/ 195397 h 202338"/>
                <a:gd name="connsiteX23" fmla="*/ 87259 w 1244937"/>
                <a:gd name="connsiteY23" fmla="*/ 164226 h 202338"/>
                <a:gd name="connsiteX24" fmla="*/ 118763 w 1244937"/>
                <a:gd name="connsiteY24" fmla="*/ 73770 h 202338"/>
                <a:gd name="connsiteX25" fmla="*/ 56036 w 1244937"/>
                <a:gd name="connsiteY25" fmla="*/ 73770 h 202338"/>
                <a:gd name="connsiteX26" fmla="*/ 87259 w 1244937"/>
                <a:gd name="connsiteY26" fmla="*/ 164226 h 202338"/>
                <a:gd name="connsiteX27" fmla="*/ 249542 w 1244937"/>
                <a:gd name="connsiteY27" fmla="*/ 194838 h 202338"/>
                <a:gd name="connsiteX28" fmla="*/ 209398 w 1244937"/>
                <a:gd name="connsiteY28" fmla="*/ 191774 h 202338"/>
                <a:gd name="connsiteX29" fmla="*/ 209398 w 1244937"/>
                <a:gd name="connsiteY29" fmla="*/ 183148 h 202338"/>
                <a:gd name="connsiteX30" fmla="*/ 231141 w 1244937"/>
                <a:gd name="connsiteY30" fmla="*/ 167561 h 202338"/>
                <a:gd name="connsiteX31" fmla="*/ 231141 w 1244937"/>
                <a:gd name="connsiteY31" fmla="*/ 22841 h 202338"/>
                <a:gd name="connsiteX32" fmla="*/ 209398 w 1244937"/>
                <a:gd name="connsiteY32" fmla="*/ 10312 h 202338"/>
                <a:gd name="connsiteX33" fmla="*/ 209398 w 1244937"/>
                <a:gd name="connsiteY33" fmla="*/ 1686 h 202338"/>
                <a:gd name="connsiteX34" fmla="*/ 240341 w 1244937"/>
                <a:gd name="connsiteY34" fmla="*/ 2524 h 202338"/>
                <a:gd name="connsiteX35" fmla="*/ 271286 w 1244937"/>
                <a:gd name="connsiteY35" fmla="*/ 1686 h 202338"/>
                <a:gd name="connsiteX36" fmla="*/ 271286 w 1244937"/>
                <a:gd name="connsiteY36" fmla="*/ 10312 h 202338"/>
                <a:gd name="connsiteX37" fmla="*/ 249542 w 1244937"/>
                <a:gd name="connsiteY37" fmla="*/ 22841 h 202338"/>
                <a:gd name="connsiteX38" fmla="*/ 249542 w 1244937"/>
                <a:gd name="connsiteY38" fmla="*/ 194838 h 202338"/>
                <a:gd name="connsiteX39" fmla="*/ 325665 w 1244937"/>
                <a:gd name="connsiteY39" fmla="*/ 113010 h 202338"/>
                <a:gd name="connsiteX40" fmla="*/ 365530 w 1244937"/>
                <a:gd name="connsiteY40" fmla="*/ 113010 h 202338"/>
                <a:gd name="connsiteX41" fmla="*/ 365530 w 1244937"/>
                <a:gd name="connsiteY41" fmla="*/ 121644 h 202338"/>
                <a:gd name="connsiteX42" fmla="*/ 325665 w 1244937"/>
                <a:gd name="connsiteY42" fmla="*/ 121644 h 202338"/>
                <a:gd name="connsiteX43" fmla="*/ 325665 w 1244937"/>
                <a:gd name="connsiteY43" fmla="*/ 172853 h 202338"/>
                <a:gd name="connsiteX44" fmla="*/ 318696 w 1244937"/>
                <a:gd name="connsiteY44" fmla="*/ 172853 h 202338"/>
                <a:gd name="connsiteX45" fmla="*/ 282732 w 1244937"/>
                <a:gd name="connsiteY45" fmla="*/ 119139 h 202338"/>
                <a:gd name="connsiteX46" fmla="*/ 282732 w 1244937"/>
                <a:gd name="connsiteY46" fmla="*/ 113010 h 202338"/>
                <a:gd name="connsiteX47" fmla="*/ 306424 w 1244937"/>
                <a:gd name="connsiteY47" fmla="*/ 113010 h 202338"/>
                <a:gd name="connsiteX48" fmla="*/ 306424 w 1244937"/>
                <a:gd name="connsiteY48" fmla="*/ 36200 h 202338"/>
                <a:gd name="connsiteX49" fmla="*/ 342387 w 1244937"/>
                <a:gd name="connsiteY49" fmla="*/ -1380 h 202338"/>
                <a:gd name="connsiteX50" fmla="*/ 369991 w 1244937"/>
                <a:gd name="connsiteY50" fmla="*/ 36200 h 202338"/>
                <a:gd name="connsiteX51" fmla="*/ 369991 w 1244937"/>
                <a:gd name="connsiteY51" fmla="*/ 52065 h 202338"/>
                <a:gd name="connsiteX52" fmla="*/ 363020 w 1244937"/>
                <a:gd name="connsiteY52" fmla="*/ 52065 h 202338"/>
                <a:gd name="connsiteX53" fmla="*/ 363020 w 1244937"/>
                <a:gd name="connsiteY53" fmla="*/ 36749 h 202338"/>
                <a:gd name="connsiteX54" fmla="*/ 344338 w 1244937"/>
                <a:gd name="connsiteY54" fmla="*/ 5580 h 202338"/>
                <a:gd name="connsiteX55" fmla="*/ 325665 w 1244937"/>
                <a:gd name="connsiteY55" fmla="*/ 35641 h 202338"/>
                <a:gd name="connsiteX56" fmla="*/ 325665 w 1244937"/>
                <a:gd name="connsiteY56" fmla="*/ 113010 h 202338"/>
                <a:gd name="connsiteX57" fmla="*/ 416839 w 1244937"/>
                <a:gd name="connsiteY57" fmla="*/ 71823 h 202338"/>
                <a:gd name="connsiteX58" fmla="*/ 451412 w 1244937"/>
                <a:gd name="connsiteY58" fmla="*/ 120247 h 202338"/>
                <a:gd name="connsiteX59" fmla="*/ 482915 w 1244937"/>
                <a:gd name="connsiteY59" fmla="*/ 71823 h 202338"/>
                <a:gd name="connsiteX60" fmla="*/ 416839 w 1244937"/>
                <a:gd name="connsiteY60" fmla="*/ 71823 h 202338"/>
                <a:gd name="connsiteX61" fmla="*/ 416560 w 1244937"/>
                <a:gd name="connsiteY61" fmla="*/ 65974 h 202338"/>
                <a:gd name="connsiteX62" fmla="*/ 494348 w 1244937"/>
                <a:gd name="connsiteY62" fmla="*/ 65974 h 202338"/>
                <a:gd name="connsiteX63" fmla="*/ 501308 w 1244937"/>
                <a:gd name="connsiteY63" fmla="*/ 71823 h 202338"/>
                <a:gd name="connsiteX64" fmla="*/ 451412 w 1244937"/>
                <a:gd name="connsiteY64" fmla="*/ 126368 h 202338"/>
                <a:gd name="connsiteX65" fmla="*/ 393425 w 1244937"/>
                <a:gd name="connsiteY65" fmla="*/ 62918 h 202338"/>
                <a:gd name="connsiteX66" fmla="*/ 454754 w 1244937"/>
                <a:gd name="connsiteY66" fmla="*/ -1380 h 202338"/>
                <a:gd name="connsiteX67" fmla="*/ 501308 w 1244937"/>
                <a:gd name="connsiteY67" fmla="*/ 34804 h 202338"/>
                <a:gd name="connsiteX68" fmla="*/ 497687 w 1244937"/>
                <a:gd name="connsiteY68" fmla="*/ 38148 h 202338"/>
                <a:gd name="connsiteX69" fmla="*/ 494068 w 1244937"/>
                <a:gd name="connsiteY69" fmla="*/ 34244 h 202338"/>
                <a:gd name="connsiteX70" fmla="*/ 456425 w 1244937"/>
                <a:gd name="connsiteY70" fmla="*/ 5580 h 202338"/>
                <a:gd name="connsiteX71" fmla="*/ 424928 w 1244937"/>
                <a:gd name="connsiteY71" fmla="*/ 24229 h 202338"/>
                <a:gd name="connsiteX72" fmla="*/ 416560 w 1244937"/>
                <a:gd name="connsiteY72" fmla="*/ 65974 h 202338"/>
                <a:gd name="connsiteX73" fmla="*/ 555970 w 1244937"/>
                <a:gd name="connsiteY73" fmla="*/ 94089 h 202338"/>
                <a:gd name="connsiteX74" fmla="*/ 555970 w 1244937"/>
                <a:gd name="connsiteY74" fmla="*/ 124700 h 202338"/>
                <a:gd name="connsiteX75" fmla="*/ 517224 w 1244937"/>
                <a:gd name="connsiteY75" fmla="*/ 121644 h 202338"/>
                <a:gd name="connsiteX76" fmla="*/ 517224 w 1244937"/>
                <a:gd name="connsiteY76" fmla="*/ 113010 h 202338"/>
                <a:gd name="connsiteX77" fmla="*/ 538968 w 1244937"/>
                <a:gd name="connsiteY77" fmla="*/ 97423 h 202338"/>
                <a:gd name="connsiteX78" fmla="*/ 538968 w 1244937"/>
                <a:gd name="connsiteY78" fmla="*/ 22841 h 202338"/>
                <a:gd name="connsiteX79" fmla="*/ 517224 w 1244937"/>
                <a:gd name="connsiteY79" fmla="*/ 10312 h 202338"/>
                <a:gd name="connsiteX80" fmla="*/ 517224 w 1244937"/>
                <a:gd name="connsiteY80" fmla="*/ 1686 h 202338"/>
                <a:gd name="connsiteX81" fmla="*/ 548999 w 1244937"/>
                <a:gd name="connsiteY81" fmla="*/ 2524 h 202338"/>
                <a:gd name="connsiteX82" fmla="*/ 584411 w 1244937"/>
                <a:gd name="connsiteY82" fmla="*/ 1686 h 202338"/>
                <a:gd name="connsiteX83" fmla="*/ 584411 w 1244937"/>
                <a:gd name="connsiteY83" fmla="*/ 10312 h 202338"/>
                <a:gd name="connsiteX84" fmla="*/ 578550 w 1244937"/>
                <a:gd name="connsiteY84" fmla="*/ 10312 h 202338"/>
                <a:gd name="connsiteX85" fmla="*/ 557370 w 1244937"/>
                <a:gd name="connsiteY85" fmla="*/ 23392 h 202338"/>
                <a:gd name="connsiteX86" fmla="*/ 557370 w 1244937"/>
                <a:gd name="connsiteY86" fmla="*/ 66253 h 202338"/>
                <a:gd name="connsiteX87" fmla="*/ 590263 w 1244937"/>
                <a:gd name="connsiteY87" fmla="*/ 118579 h 202338"/>
                <a:gd name="connsiteX88" fmla="*/ 593333 w 1244937"/>
                <a:gd name="connsiteY88" fmla="*/ 118300 h 202338"/>
                <a:gd name="connsiteX89" fmla="*/ 586921 w 1244937"/>
                <a:gd name="connsiteY89" fmla="*/ 107447 h 202338"/>
                <a:gd name="connsiteX90" fmla="*/ 598903 w 1244937"/>
                <a:gd name="connsiteY90" fmla="*/ 95477 h 202338"/>
                <a:gd name="connsiteX91" fmla="*/ 610895 w 1244937"/>
                <a:gd name="connsiteY91" fmla="*/ 107727 h 202338"/>
                <a:gd name="connsiteX92" fmla="*/ 590263 w 1244937"/>
                <a:gd name="connsiteY92" fmla="*/ 124700 h 202338"/>
                <a:gd name="connsiteX93" fmla="*/ 555970 w 1244937"/>
                <a:gd name="connsiteY93" fmla="*/ 94089 h 202338"/>
                <a:gd name="connsiteX94" fmla="*/ 649098 w 1244937"/>
                <a:gd name="connsiteY94" fmla="*/ 97423 h 202338"/>
                <a:gd name="connsiteX95" fmla="*/ 649098 w 1244937"/>
                <a:gd name="connsiteY95" fmla="*/ 22841 h 202338"/>
                <a:gd name="connsiteX96" fmla="*/ 627355 w 1244937"/>
                <a:gd name="connsiteY96" fmla="*/ 10312 h 202338"/>
                <a:gd name="connsiteX97" fmla="*/ 627355 w 1244937"/>
                <a:gd name="connsiteY97" fmla="*/ 1686 h 202338"/>
                <a:gd name="connsiteX98" fmla="*/ 658857 w 1244937"/>
                <a:gd name="connsiteY98" fmla="*/ 2524 h 202338"/>
                <a:gd name="connsiteX99" fmla="*/ 690080 w 1244937"/>
                <a:gd name="connsiteY99" fmla="*/ 1686 h 202338"/>
                <a:gd name="connsiteX100" fmla="*/ 690080 w 1244937"/>
                <a:gd name="connsiteY100" fmla="*/ 10312 h 202338"/>
                <a:gd name="connsiteX101" fmla="*/ 668339 w 1244937"/>
                <a:gd name="connsiteY101" fmla="*/ 22841 h 202338"/>
                <a:gd name="connsiteX102" fmla="*/ 668339 w 1244937"/>
                <a:gd name="connsiteY102" fmla="*/ 74050 h 202338"/>
                <a:gd name="connsiteX103" fmla="*/ 705971 w 1244937"/>
                <a:gd name="connsiteY103" fmla="*/ 118579 h 202338"/>
                <a:gd name="connsiteX104" fmla="*/ 726604 w 1244937"/>
                <a:gd name="connsiteY104" fmla="*/ 87689 h 202338"/>
                <a:gd name="connsiteX105" fmla="*/ 726604 w 1244937"/>
                <a:gd name="connsiteY105" fmla="*/ 22841 h 202338"/>
                <a:gd name="connsiteX106" fmla="*/ 704863 w 1244937"/>
                <a:gd name="connsiteY106" fmla="*/ 10312 h 202338"/>
                <a:gd name="connsiteX107" fmla="*/ 704863 w 1244937"/>
                <a:gd name="connsiteY107" fmla="*/ 1686 h 202338"/>
                <a:gd name="connsiteX108" fmla="*/ 736366 w 1244937"/>
                <a:gd name="connsiteY108" fmla="*/ 2524 h 202338"/>
                <a:gd name="connsiteX109" fmla="*/ 767588 w 1244937"/>
                <a:gd name="connsiteY109" fmla="*/ 1686 h 202338"/>
                <a:gd name="connsiteX110" fmla="*/ 767588 w 1244937"/>
                <a:gd name="connsiteY110" fmla="*/ 10312 h 202338"/>
                <a:gd name="connsiteX111" fmla="*/ 745837 w 1244937"/>
                <a:gd name="connsiteY111" fmla="*/ 18659 h 202338"/>
                <a:gd name="connsiteX112" fmla="*/ 745837 w 1244937"/>
                <a:gd name="connsiteY112" fmla="*/ 71823 h 202338"/>
                <a:gd name="connsiteX113" fmla="*/ 737197 w 1244937"/>
                <a:gd name="connsiteY113" fmla="*/ 114406 h 202338"/>
                <a:gd name="connsiteX114" fmla="*/ 707922 w 1244937"/>
                <a:gd name="connsiteY114" fmla="*/ 124700 h 202338"/>
                <a:gd name="connsiteX115" fmla="*/ 666669 w 1244937"/>
                <a:gd name="connsiteY115" fmla="*/ 95477 h 202338"/>
                <a:gd name="connsiteX116" fmla="*/ 666669 w 1244937"/>
                <a:gd name="connsiteY116" fmla="*/ 124700 h 202338"/>
                <a:gd name="connsiteX117" fmla="*/ 627355 w 1244937"/>
                <a:gd name="connsiteY117" fmla="*/ 121644 h 202338"/>
                <a:gd name="connsiteX118" fmla="*/ 627355 w 1244937"/>
                <a:gd name="connsiteY118" fmla="*/ 113010 h 202338"/>
                <a:gd name="connsiteX119" fmla="*/ 649098 w 1244937"/>
                <a:gd name="connsiteY119" fmla="*/ 97423 h 202338"/>
                <a:gd name="connsiteX120" fmla="*/ 866020 w 1244937"/>
                <a:gd name="connsiteY120" fmla="*/ 22841 h 202338"/>
                <a:gd name="connsiteX121" fmla="*/ 887763 w 1244937"/>
                <a:gd name="connsiteY121" fmla="*/ 19 h 202338"/>
                <a:gd name="connsiteX122" fmla="*/ 910626 w 1244937"/>
                <a:gd name="connsiteY122" fmla="*/ 26456 h 202338"/>
                <a:gd name="connsiteX123" fmla="*/ 910626 w 1244937"/>
                <a:gd name="connsiteY123" fmla="*/ 42041 h 202338"/>
                <a:gd name="connsiteX124" fmla="*/ 903654 w 1244937"/>
                <a:gd name="connsiteY124" fmla="*/ 42041 h 202338"/>
                <a:gd name="connsiteX125" fmla="*/ 903654 w 1244937"/>
                <a:gd name="connsiteY125" fmla="*/ 26456 h 202338"/>
                <a:gd name="connsiteX126" fmla="*/ 893615 w 1244937"/>
                <a:gd name="connsiteY126" fmla="*/ 8644 h 202338"/>
                <a:gd name="connsiteX127" fmla="*/ 883302 w 1244937"/>
                <a:gd name="connsiteY127" fmla="*/ 22563 h 202338"/>
                <a:gd name="connsiteX128" fmla="*/ 883302 w 1244937"/>
                <a:gd name="connsiteY128" fmla="*/ 78225 h 202338"/>
                <a:gd name="connsiteX129" fmla="*/ 873263 w 1244937"/>
                <a:gd name="connsiteY129" fmla="*/ 111062 h 202338"/>
                <a:gd name="connsiteX130" fmla="*/ 835069 w 1244937"/>
                <a:gd name="connsiteY130" fmla="*/ 126368 h 202338"/>
                <a:gd name="connsiteX131" fmla="*/ 792973 w 1244937"/>
                <a:gd name="connsiteY131" fmla="*/ 94918 h 202338"/>
                <a:gd name="connsiteX132" fmla="*/ 805796 w 1244937"/>
                <a:gd name="connsiteY132" fmla="*/ 81838 h 202338"/>
                <a:gd name="connsiteX133" fmla="*/ 818626 w 1244937"/>
                <a:gd name="connsiteY133" fmla="*/ 94647 h 202338"/>
                <a:gd name="connsiteX134" fmla="*/ 804406 w 1244937"/>
                <a:gd name="connsiteY134" fmla="*/ 107447 h 202338"/>
                <a:gd name="connsiteX135" fmla="*/ 834517 w 1244937"/>
                <a:gd name="connsiteY135" fmla="*/ 120247 h 202338"/>
                <a:gd name="connsiteX136" fmla="*/ 864069 w 1244937"/>
                <a:gd name="connsiteY136" fmla="*/ 84623 h 202338"/>
                <a:gd name="connsiteX137" fmla="*/ 864069 w 1244937"/>
                <a:gd name="connsiteY137" fmla="*/ 74330 h 202338"/>
                <a:gd name="connsiteX138" fmla="*/ 812765 w 1244937"/>
                <a:gd name="connsiteY138" fmla="*/ 64306 h 202338"/>
                <a:gd name="connsiteX139" fmla="*/ 784893 w 1244937"/>
                <a:gd name="connsiteY139" fmla="*/ 28124 h 202338"/>
                <a:gd name="connsiteX140" fmla="*/ 829496 w 1244937"/>
                <a:gd name="connsiteY140" fmla="*/ -1380 h 202338"/>
                <a:gd name="connsiteX141" fmla="*/ 866020 w 1244937"/>
                <a:gd name="connsiteY141" fmla="*/ 22841 h 202338"/>
                <a:gd name="connsiteX142" fmla="*/ 864069 w 1244937"/>
                <a:gd name="connsiteY142" fmla="*/ 68480 h 202338"/>
                <a:gd name="connsiteX143" fmla="*/ 864069 w 1244937"/>
                <a:gd name="connsiteY143" fmla="*/ 40653 h 202338"/>
                <a:gd name="connsiteX144" fmla="*/ 831447 w 1244937"/>
                <a:gd name="connsiteY144" fmla="*/ 4751 h 202338"/>
                <a:gd name="connsiteX145" fmla="*/ 806356 w 1244937"/>
                <a:gd name="connsiteY145" fmla="*/ 28404 h 202338"/>
                <a:gd name="connsiteX146" fmla="*/ 864069 w 1244937"/>
                <a:gd name="connsiteY146" fmla="*/ 68480 h 202338"/>
                <a:gd name="connsiteX147" fmla="*/ 960827 w 1244937"/>
                <a:gd name="connsiteY147" fmla="*/ 113010 h 202338"/>
                <a:gd name="connsiteX148" fmla="*/ 1000692 w 1244937"/>
                <a:gd name="connsiteY148" fmla="*/ 113010 h 202338"/>
                <a:gd name="connsiteX149" fmla="*/ 1000692 w 1244937"/>
                <a:gd name="connsiteY149" fmla="*/ 121644 h 202338"/>
                <a:gd name="connsiteX150" fmla="*/ 960827 w 1244937"/>
                <a:gd name="connsiteY150" fmla="*/ 121644 h 202338"/>
                <a:gd name="connsiteX151" fmla="*/ 960827 w 1244937"/>
                <a:gd name="connsiteY151" fmla="*/ 172853 h 202338"/>
                <a:gd name="connsiteX152" fmla="*/ 953858 w 1244937"/>
                <a:gd name="connsiteY152" fmla="*/ 172853 h 202338"/>
                <a:gd name="connsiteX153" fmla="*/ 917894 w 1244937"/>
                <a:gd name="connsiteY153" fmla="*/ 119139 h 202338"/>
                <a:gd name="connsiteX154" fmla="*/ 917894 w 1244937"/>
                <a:gd name="connsiteY154" fmla="*/ 113010 h 202338"/>
                <a:gd name="connsiteX155" fmla="*/ 941586 w 1244937"/>
                <a:gd name="connsiteY155" fmla="*/ 113010 h 202338"/>
                <a:gd name="connsiteX156" fmla="*/ 941586 w 1244937"/>
                <a:gd name="connsiteY156" fmla="*/ 36200 h 202338"/>
                <a:gd name="connsiteX157" fmla="*/ 977549 w 1244937"/>
                <a:gd name="connsiteY157" fmla="*/ -1380 h 202338"/>
                <a:gd name="connsiteX158" fmla="*/ 1005153 w 1244937"/>
                <a:gd name="connsiteY158" fmla="*/ 36200 h 202338"/>
                <a:gd name="connsiteX159" fmla="*/ 1005153 w 1244937"/>
                <a:gd name="connsiteY159" fmla="*/ 52065 h 202338"/>
                <a:gd name="connsiteX160" fmla="*/ 998182 w 1244937"/>
                <a:gd name="connsiteY160" fmla="*/ 52065 h 202338"/>
                <a:gd name="connsiteX161" fmla="*/ 998182 w 1244937"/>
                <a:gd name="connsiteY161" fmla="*/ 36749 h 202338"/>
                <a:gd name="connsiteX162" fmla="*/ 979500 w 1244937"/>
                <a:gd name="connsiteY162" fmla="*/ 5580 h 202338"/>
                <a:gd name="connsiteX163" fmla="*/ 960827 w 1244937"/>
                <a:gd name="connsiteY163" fmla="*/ 35641 h 202338"/>
                <a:gd name="connsiteX164" fmla="*/ 960827 w 1244937"/>
                <a:gd name="connsiteY164" fmla="*/ 113010 h 202338"/>
                <a:gd name="connsiteX165" fmla="*/ 1052001 w 1244937"/>
                <a:gd name="connsiteY165" fmla="*/ 71823 h 202338"/>
                <a:gd name="connsiteX166" fmla="*/ 1086574 w 1244937"/>
                <a:gd name="connsiteY166" fmla="*/ 120247 h 202338"/>
                <a:gd name="connsiteX167" fmla="*/ 1118077 w 1244937"/>
                <a:gd name="connsiteY167" fmla="*/ 71823 h 202338"/>
                <a:gd name="connsiteX168" fmla="*/ 1052001 w 1244937"/>
                <a:gd name="connsiteY168" fmla="*/ 71823 h 202338"/>
                <a:gd name="connsiteX169" fmla="*/ 1051722 w 1244937"/>
                <a:gd name="connsiteY169" fmla="*/ 65974 h 202338"/>
                <a:gd name="connsiteX170" fmla="*/ 1129510 w 1244937"/>
                <a:gd name="connsiteY170" fmla="*/ 65974 h 202338"/>
                <a:gd name="connsiteX171" fmla="*/ 1136470 w 1244937"/>
                <a:gd name="connsiteY171" fmla="*/ 71823 h 202338"/>
                <a:gd name="connsiteX172" fmla="*/ 1086574 w 1244937"/>
                <a:gd name="connsiteY172" fmla="*/ 126368 h 202338"/>
                <a:gd name="connsiteX173" fmla="*/ 1028587 w 1244937"/>
                <a:gd name="connsiteY173" fmla="*/ 62918 h 202338"/>
                <a:gd name="connsiteX174" fmla="*/ 1089916 w 1244937"/>
                <a:gd name="connsiteY174" fmla="*/ -1380 h 202338"/>
                <a:gd name="connsiteX175" fmla="*/ 1136470 w 1244937"/>
                <a:gd name="connsiteY175" fmla="*/ 34804 h 202338"/>
                <a:gd name="connsiteX176" fmla="*/ 1132849 w 1244937"/>
                <a:gd name="connsiteY176" fmla="*/ 38148 h 202338"/>
                <a:gd name="connsiteX177" fmla="*/ 1129230 w 1244937"/>
                <a:gd name="connsiteY177" fmla="*/ 34244 h 202338"/>
                <a:gd name="connsiteX178" fmla="*/ 1091587 w 1244937"/>
                <a:gd name="connsiteY178" fmla="*/ 5580 h 202338"/>
                <a:gd name="connsiteX179" fmla="*/ 1060093 w 1244937"/>
                <a:gd name="connsiteY179" fmla="*/ 24229 h 202338"/>
                <a:gd name="connsiteX180" fmla="*/ 1051722 w 1244937"/>
                <a:gd name="connsiteY180" fmla="*/ 65974 h 202338"/>
                <a:gd name="connsiteX181" fmla="*/ 1202562 w 1244937"/>
                <a:gd name="connsiteY181" fmla="*/ 55680 h 202338"/>
                <a:gd name="connsiteX182" fmla="*/ 1231554 w 1244937"/>
                <a:gd name="connsiteY182" fmla="*/ 30071 h 202338"/>
                <a:gd name="connsiteX183" fmla="*/ 1200052 w 1244937"/>
                <a:gd name="connsiteY183" fmla="*/ 4751 h 202338"/>
                <a:gd name="connsiteX184" fmla="*/ 1161306 w 1244937"/>
                <a:gd name="connsiteY184" fmla="*/ 44268 h 202338"/>
                <a:gd name="connsiteX185" fmla="*/ 1157396 w 1244937"/>
                <a:gd name="connsiteY185" fmla="*/ 49001 h 202338"/>
                <a:gd name="connsiteX186" fmla="*/ 1153777 w 1244937"/>
                <a:gd name="connsiteY186" fmla="*/ 42041 h 202338"/>
                <a:gd name="connsiteX187" fmla="*/ 1153777 w 1244937"/>
                <a:gd name="connsiteY187" fmla="*/ 5300 h 202338"/>
                <a:gd name="connsiteX188" fmla="*/ 1156848 w 1244937"/>
                <a:gd name="connsiteY188" fmla="*/ -1380 h 202338"/>
                <a:gd name="connsiteX189" fmla="*/ 1163808 w 1244937"/>
                <a:gd name="connsiteY189" fmla="*/ 4191 h 202338"/>
                <a:gd name="connsiteX190" fmla="*/ 1169389 w 1244937"/>
                <a:gd name="connsiteY190" fmla="*/ 10592 h 202338"/>
                <a:gd name="connsiteX191" fmla="*/ 1200052 w 1244937"/>
                <a:gd name="connsiteY191" fmla="*/ -1380 h 202338"/>
                <a:gd name="connsiteX192" fmla="*/ 1244938 w 1244937"/>
                <a:gd name="connsiteY192" fmla="*/ 37309 h 202338"/>
                <a:gd name="connsiteX193" fmla="*/ 1233234 w 1244937"/>
                <a:gd name="connsiteY193" fmla="*/ 63748 h 202338"/>
                <a:gd name="connsiteX194" fmla="*/ 1201451 w 1244937"/>
                <a:gd name="connsiteY194" fmla="*/ 77106 h 202338"/>
                <a:gd name="connsiteX195" fmla="*/ 1167158 w 1244937"/>
                <a:gd name="connsiteY195" fmla="*/ 99930 h 202338"/>
                <a:gd name="connsiteX196" fmla="*/ 1198381 w 1244937"/>
                <a:gd name="connsiteY196" fmla="*/ 121086 h 202338"/>
                <a:gd name="connsiteX197" fmla="*/ 1231006 w 1244937"/>
                <a:gd name="connsiteY197" fmla="*/ 87409 h 202338"/>
                <a:gd name="connsiteX198" fmla="*/ 1234345 w 1244937"/>
                <a:gd name="connsiteY198" fmla="*/ 84903 h 202338"/>
                <a:gd name="connsiteX199" fmla="*/ 1237966 w 1244937"/>
                <a:gd name="connsiteY199" fmla="*/ 91582 h 202338"/>
                <a:gd name="connsiteX200" fmla="*/ 1237966 w 1244937"/>
                <a:gd name="connsiteY200" fmla="*/ 119688 h 202338"/>
                <a:gd name="connsiteX201" fmla="*/ 1234904 w 1244937"/>
                <a:gd name="connsiteY201" fmla="*/ 126368 h 202338"/>
                <a:gd name="connsiteX202" fmla="*/ 1229324 w 1244937"/>
                <a:gd name="connsiteY202" fmla="*/ 123032 h 202338"/>
                <a:gd name="connsiteX203" fmla="*/ 1224585 w 1244937"/>
                <a:gd name="connsiteY203" fmla="*/ 118579 h 202338"/>
                <a:gd name="connsiteX204" fmla="*/ 1198381 w 1244937"/>
                <a:gd name="connsiteY204" fmla="*/ 126368 h 202338"/>
                <a:gd name="connsiteX205" fmla="*/ 1153777 w 1244937"/>
                <a:gd name="connsiteY205" fmla="*/ 92142 h 202338"/>
                <a:gd name="connsiteX206" fmla="*/ 1165767 w 1244937"/>
                <a:gd name="connsiteY206" fmla="*/ 68480 h 202338"/>
                <a:gd name="connsiteX207" fmla="*/ 1202562 w 1244937"/>
                <a:gd name="connsiteY207" fmla="*/ 55680 h 2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1244937" h="202338">
                  <a:moveTo>
                    <a:pt x="102040" y="195397"/>
                  </a:moveTo>
                  <a:cubicBezTo>
                    <a:pt x="100641" y="199013"/>
                    <a:pt x="100081" y="200958"/>
                    <a:pt x="95621" y="200958"/>
                  </a:cubicBezTo>
                  <a:cubicBezTo>
                    <a:pt x="91160" y="200958"/>
                    <a:pt x="90329" y="199291"/>
                    <a:pt x="88930" y="195397"/>
                  </a:cubicBezTo>
                  <a:lnTo>
                    <a:pt x="31223" y="28961"/>
                  </a:lnTo>
                  <a:cubicBezTo>
                    <a:pt x="26203" y="14764"/>
                    <a:pt x="15052" y="10592"/>
                    <a:pt x="0" y="10312"/>
                  </a:cubicBezTo>
                  <a:lnTo>
                    <a:pt x="0" y="1686"/>
                  </a:lnTo>
                  <a:cubicBezTo>
                    <a:pt x="6411" y="1964"/>
                    <a:pt x="18402" y="2524"/>
                    <a:pt x="28433" y="2524"/>
                  </a:cubicBezTo>
                  <a:cubicBezTo>
                    <a:pt x="37083" y="2524"/>
                    <a:pt x="51576" y="1964"/>
                    <a:pt x="60497" y="1686"/>
                  </a:cubicBezTo>
                  <a:lnTo>
                    <a:pt x="60497" y="10312"/>
                  </a:lnTo>
                  <a:cubicBezTo>
                    <a:pt x="46555" y="10312"/>
                    <a:pt x="39585" y="17271"/>
                    <a:pt x="39585" y="24509"/>
                  </a:cubicBezTo>
                  <a:cubicBezTo>
                    <a:pt x="39585" y="25339"/>
                    <a:pt x="39865" y="28124"/>
                    <a:pt x="40144" y="28683"/>
                  </a:cubicBezTo>
                  <a:lnTo>
                    <a:pt x="52966" y="65145"/>
                  </a:lnTo>
                  <a:lnTo>
                    <a:pt x="121833" y="65145"/>
                  </a:lnTo>
                  <a:lnTo>
                    <a:pt x="136605" y="22563"/>
                  </a:lnTo>
                  <a:cubicBezTo>
                    <a:pt x="136884" y="21444"/>
                    <a:pt x="137444" y="19776"/>
                    <a:pt x="137444" y="18659"/>
                  </a:cubicBezTo>
                  <a:cubicBezTo>
                    <a:pt x="137444" y="10312"/>
                    <a:pt x="121833" y="10312"/>
                    <a:pt x="114302" y="10312"/>
                  </a:cubicBezTo>
                  <a:lnTo>
                    <a:pt x="114302" y="1686"/>
                  </a:lnTo>
                  <a:cubicBezTo>
                    <a:pt x="124343" y="2524"/>
                    <a:pt x="143855" y="2524"/>
                    <a:pt x="154446" y="2524"/>
                  </a:cubicBezTo>
                  <a:cubicBezTo>
                    <a:pt x="166437" y="2524"/>
                    <a:pt x="179259" y="2244"/>
                    <a:pt x="190970" y="1686"/>
                  </a:cubicBezTo>
                  <a:lnTo>
                    <a:pt x="190970" y="10312"/>
                  </a:lnTo>
                  <a:lnTo>
                    <a:pt x="185950" y="10312"/>
                  </a:lnTo>
                  <a:cubicBezTo>
                    <a:pt x="169227" y="10312"/>
                    <a:pt x="165318" y="12259"/>
                    <a:pt x="162257" y="21444"/>
                  </a:cubicBezTo>
                  <a:lnTo>
                    <a:pt x="102040" y="195397"/>
                  </a:lnTo>
                  <a:close/>
                  <a:moveTo>
                    <a:pt x="87259" y="164226"/>
                  </a:moveTo>
                  <a:lnTo>
                    <a:pt x="118763" y="73770"/>
                  </a:lnTo>
                  <a:lnTo>
                    <a:pt x="56036" y="73770"/>
                  </a:lnTo>
                  <a:lnTo>
                    <a:pt x="87259" y="164226"/>
                  </a:lnTo>
                  <a:close/>
                  <a:moveTo>
                    <a:pt x="249542" y="194838"/>
                  </a:moveTo>
                  <a:lnTo>
                    <a:pt x="209398" y="191774"/>
                  </a:lnTo>
                  <a:lnTo>
                    <a:pt x="209398" y="183148"/>
                  </a:lnTo>
                  <a:cubicBezTo>
                    <a:pt x="228910" y="183148"/>
                    <a:pt x="231141" y="181201"/>
                    <a:pt x="231141" y="167561"/>
                  </a:cubicBezTo>
                  <a:lnTo>
                    <a:pt x="231141" y="22841"/>
                  </a:lnTo>
                  <a:cubicBezTo>
                    <a:pt x="231141" y="10312"/>
                    <a:pt x="228080" y="10312"/>
                    <a:pt x="209398" y="10312"/>
                  </a:cubicBezTo>
                  <a:lnTo>
                    <a:pt x="209398" y="1686"/>
                  </a:lnTo>
                  <a:cubicBezTo>
                    <a:pt x="218599" y="1964"/>
                    <a:pt x="233371" y="2524"/>
                    <a:pt x="240341" y="2524"/>
                  </a:cubicBezTo>
                  <a:cubicBezTo>
                    <a:pt x="247312" y="2524"/>
                    <a:pt x="260973" y="1964"/>
                    <a:pt x="271286" y="1686"/>
                  </a:cubicBezTo>
                  <a:lnTo>
                    <a:pt x="271286" y="10312"/>
                  </a:lnTo>
                  <a:cubicBezTo>
                    <a:pt x="252612" y="10312"/>
                    <a:pt x="249542" y="10312"/>
                    <a:pt x="249542" y="22841"/>
                  </a:cubicBezTo>
                  <a:lnTo>
                    <a:pt x="249542" y="194838"/>
                  </a:lnTo>
                  <a:close/>
                  <a:moveTo>
                    <a:pt x="325665" y="113010"/>
                  </a:moveTo>
                  <a:lnTo>
                    <a:pt x="365530" y="113010"/>
                  </a:lnTo>
                  <a:lnTo>
                    <a:pt x="365530" y="121644"/>
                  </a:lnTo>
                  <a:lnTo>
                    <a:pt x="325665" y="121644"/>
                  </a:lnTo>
                  <a:lnTo>
                    <a:pt x="325665" y="172853"/>
                  </a:lnTo>
                  <a:lnTo>
                    <a:pt x="318696" y="172853"/>
                  </a:lnTo>
                  <a:cubicBezTo>
                    <a:pt x="318416" y="150029"/>
                    <a:pt x="310045" y="120247"/>
                    <a:pt x="282732" y="119139"/>
                  </a:cubicBezTo>
                  <a:lnTo>
                    <a:pt x="282732" y="113010"/>
                  </a:lnTo>
                  <a:lnTo>
                    <a:pt x="306424" y="113010"/>
                  </a:lnTo>
                  <a:lnTo>
                    <a:pt x="306424" y="36200"/>
                  </a:lnTo>
                  <a:cubicBezTo>
                    <a:pt x="306424" y="1964"/>
                    <a:pt x="332357" y="-1380"/>
                    <a:pt x="342387" y="-1380"/>
                  </a:cubicBezTo>
                  <a:cubicBezTo>
                    <a:pt x="362180" y="-1380"/>
                    <a:pt x="369991" y="18388"/>
                    <a:pt x="369991" y="36200"/>
                  </a:cubicBezTo>
                  <a:lnTo>
                    <a:pt x="369991" y="52065"/>
                  </a:lnTo>
                  <a:lnTo>
                    <a:pt x="363020" y="52065"/>
                  </a:lnTo>
                  <a:lnTo>
                    <a:pt x="363020" y="36749"/>
                  </a:lnTo>
                  <a:cubicBezTo>
                    <a:pt x="363020" y="16163"/>
                    <a:pt x="354660" y="5580"/>
                    <a:pt x="344338" y="5580"/>
                  </a:cubicBezTo>
                  <a:cubicBezTo>
                    <a:pt x="325665" y="5580"/>
                    <a:pt x="325665" y="30909"/>
                    <a:pt x="325665" y="35641"/>
                  </a:cubicBezTo>
                  <a:lnTo>
                    <a:pt x="325665" y="113010"/>
                  </a:lnTo>
                  <a:close/>
                  <a:moveTo>
                    <a:pt x="416839" y="71823"/>
                  </a:moveTo>
                  <a:cubicBezTo>
                    <a:pt x="418510" y="113288"/>
                    <a:pt x="441930" y="120247"/>
                    <a:pt x="451412" y="120247"/>
                  </a:cubicBezTo>
                  <a:cubicBezTo>
                    <a:pt x="480124" y="120247"/>
                    <a:pt x="482915" y="82677"/>
                    <a:pt x="482915" y="71823"/>
                  </a:cubicBezTo>
                  <a:lnTo>
                    <a:pt x="416839" y="71823"/>
                  </a:lnTo>
                  <a:close/>
                  <a:moveTo>
                    <a:pt x="416560" y="65974"/>
                  </a:moveTo>
                  <a:lnTo>
                    <a:pt x="494348" y="65974"/>
                  </a:lnTo>
                  <a:cubicBezTo>
                    <a:pt x="500477" y="65974"/>
                    <a:pt x="501308" y="65974"/>
                    <a:pt x="501308" y="71823"/>
                  </a:cubicBezTo>
                  <a:cubicBezTo>
                    <a:pt x="501308" y="99371"/>
                    <a:pt x="486256" y="126368"/>
                    <a:pt x="451412" y="126368"/>
                  </a:cubicBezTo>
                  <a:cubicBezTo>
                    <a:pt x="419070" y="126368"/>
                    <a:pt x="393425" y="97703"/>
                    <a:pt x="393425" y="62918"/>
                  </a:cubicBezTo>
                  <a:cubicBezTo>
                    <a:pt x="393425" y="25619"/>
                    <a:pt x="422689" y="-1380"/>
                    <a:pt x="454754" y="-1380"/>
                  </a:cubicBezTo>
                  <a:cubicBezTo>
                    <a:pt x="488767" y="-1380"/>
                    <a:pt x="501308" y="29521"/>
                    <a:pt x="501308" y="34804"/>
                  </a:cubicBezTo>
                  <a:cubicBezTo>
                    <a:pt x="501308" y="37589"/>
                    <a:pt x="499077" y="38148"/>
                    <a:pt x="497687" y="38148"/>
                  </a:cubicBezTo>
                  <a:cubicBezTo>
                    <a:pt x="495176" y="38148"/>
                    <a:pt x="494616" y="36472"/>
                    <a:pt x="494068" y="34244"/>
                  </a:cubicBezTo>
                  <a:cubicBezTo>
                    <a:pt x="484306" y="5580"/>
                    <a:pt x="459212" y="5580"/>
                    <a:pt x="456425" y="5580"/>
                  </a:cubicBezTo>
                  <a:cubicBezTo>
                    <a:pt x="442490" y="5580"/>
                    <a:pt x="431340" y="13936"/>
                    <a:pt x="424928" y="24229"/>
                  </a:cubicBezTo>
                  <a:cubicBezTo>
                    <a:pt x="416560" y="37589"/>
                    <a:pt x="416560" y="55958"/>
                    <a:pt x="416560" y="65974"/>
                  </a:cubicBezTo>
                  <a:close/>
                  <a:moveTo>
                    <a:pt x="555970" y="94089"/>
                  </a:moveTo>
                  <a:lnTo>
                    <a:pt x="555970" y="124700"/>
                  </a:lnTo>
                  <a:lnTo>
                    <a:pt x="517224" y="121644"/>
                  </a:lnTo>
                  <a:lnTo>
                    <a:pt x="517224" y="113010"/>
                  </a:lnTo>
                  <a:cubicBezTo>
                    <a:pt x="536737" y="113010"/>
                    <a:pt x="538968" y="111062"/>
                    <a:pt x="538968" y="97423"/>
                  </a:cubicBezTo>
                  <a:lnTo>
                    <a:pt x="538968" y="22841"/>
                  </a:lnTo>
                  <a:cubicBezTo>
                    <a:pt x="538968" y="10312"/>
                    <a:pt x="535898" y="10312"/>
                    <a:pt x="517224" y="10312"/>
                  </a:cubicBezTo>
                  <a:lnTo>
                    <a:pt x="517224" y="1686"/>
                  </a:lnTo>
                  <a:cubicBezTo>
                    <a:pt x="528095" y="1964"/>
                    <a:pt x="541196" y="2524"/>
                    <a:pt x="548999" y="2524"/>
                  </a:cubicBezTo>
                  <a:cubicBezTo>
                    <a:pt x="560149" y="2524"/>
                    <a:pt x="573261" y="2524"/>
                    <a:pt x="584411" y="1686"/>
                  </a:cubicBezTo>
                  <a:lnTo>
                    <a:pt x="584411" y="10312"/>
                  </a:lnTo>
                  <a:lnTo>
                    <a:pt x="578550" y="10312"/>
                  </a:lnTo>
                  <a:cubicBezTo>
                    <a:pt x="557918" y="10312"/>
                    <a:pt x="557370" y="13376"/>
                    <a:pt x="557370" y="23392"/>
                  </a:cubicBezTo>
                  <a:lnTo>
                    <a:pt x="557370" y="66253"/>
                  </a:lnTo>
                  <a:cubicBezTo>
                    <a:pt x="557370" y="93810"/>
                    <a:pt x="569071" y="118579"/>
                    <a:pt x="590263" y="118579"/>
                  </a:cubicBezTo>
                  <a:cubicBezTo>
                    <a:pt x="592214" y="118579"/>
                    <a:pt x="592774" y="118579"/>
                    <a:pt x="593333" y="118300"/>
                  </a:cubicBezTo>
                  <a:cubicBezTo>
                    <a:pt x="592494" y="118020"/>
                    <a:pt x="586921" y="114686"/>
                    <a:pt x="586921" y="107447"/>
                  </a:cubicBezTo>
                  <a:cubicBezTo>
                    <a:pt x="586921" y="99650"/>
                    <a:pt x="592774" y="95477"/>
                    <a:pt x="598903" y="95477"/>
                  </a:cubicBezTo>
                  <a:cubicBezTo>
                    <a:pt x="603924" y="95477"/>
                    <a:pt x="610895" y="98822"/>
                    <a:pt x="610895" y="107727"/>
                  </a:cubicBezTo>
                  <a:cubicBezTo>
                    <a:pt x="610895" y="116632"/>
                    <a:pt x="602253" y="124700"/>
                    <a:pt x="590263" y="124700"/>
                  </a:cubicBezTo>
                  <a:cubicBezTo>
                    <a:pt x="569911" y="124700"/>
                    <a:pt x="559877" y="106050"/>
                    <a:pt x="555970" y="94089"/>
                  </a:cubicBezTo>
                  <a:close/>
                  <a:moveTo>
                    <a:pt x="649098" y="97423"/>
                  </a:moveTo>
                  <a:lnTo>
                    <a:pt x="649098" y="22841"/>
                  </a:lnTo>
                  <a:cubicBezTo>
                    <a:pt x="649098" y="10312"/>
                    <a:pt x="646036" y="10312"/>
                    <a:pt x="627355" y="10312"/>
                  </a:cubicBezTo>
                  <a:lnTo>
                    <a:pt x="627355" y="1686"/>
                  </a:lnTo>
                  <a:cubicBezTo>
                    <a:pt x="637114" y="1964"/>
                    <a:pt x="651326" y="2524"/>
                    <a:pt x="658857" y="2524"/>
                  </a:cubicBezTo>
                  <a:cubicBezTo>
                    <a:pt x="666109" y="2524"/>
                    <a:pt x="680601" y="1964"/>
                    <a:pt x="690080" y="1686"/>
                  </a:cubicBezTo>
                  <a:lnTo>
                    <a:pt x="690080" y="10312"/>
                  </a:lnTo>
                  <a:cubicBezTo>
                    <a:pt x="671399" y="10312"/>
                    <a:pt x="668339" y="10312"/>
                    <a:pt x="668339" y="22841"/>
                  </a:cubicBezTo>
                  <a:lnTo>
                    <a:pt x="668339" y="74050"/>
                  </a:lnTo>
                  <a:cubicBezTo>
                    <a:pt x="668339" y="102994"/>
                    <a:pt x="688129" y="118579"/>
                    <a:pt x="705971" y="118579"/>
                  </a:cubicBezTo>
                  <a:cubicBezTo>
                    <a:pt x="723533" y="118579"/>
                    <a:pt x="726604" y="103554"/>
                    <a:pt x="726604" y="87689"/>
                  </a:cubicBezTo>
                  <a:lnTo>
                    <a:pt x="726604" y="22841"/>
                  </a:lnTo>
                  <a:cubicBezTo>
                    <a:pt x="726604" y="10312"/>
                    <a:pt x="723533" y="10312"/>
                    <a:pt x="704863" y="10312"/>
                  </a:cubicBezTo>
                  <a:lnTo>
                    <a:pt x="704863" y="1686"/>
                  </a:lnTo>
                  <a:cubicBezTo>
                    <a:pt x="714614" y="1964"/>
                    <a:pt x="728834" y="2524"/>
                    <a:pt x="736366" y="2524"/>
                  </a:cubicBezTo>
                  <a:cubicBezTo>
                    <a:pt x="743606" y="2524"/>
                    <a:pt x="758109" y="1964"/>
                    <a:pt x="767588" y="1686"/>
                  </a:cubicBezTo>
                  <a:lnTo>
                    <a:pt x="767588" y="10312"/>
                  </a:lnTo>
                  <a:cubicBezTo>
                    <a:pt x="753088" y="10312"/>
                    <a:pt x="746116" y="10312"/>
                    <a:pt x="745837" y="18659"/>
                  </a:cubicBezTo>
                  <a:lnTo>
                    <a:pt x="745837" y="71823"/>
                  </a:lnTo>
                  <a:cubicBezTo>
                    <a:pt x="745837" y="95757"/>
                    <a:pt x="745837" y="104383"/>
                    <a:pt x="737197" y="114406"/>
                  </a:cubicBezTo>
                  <a:cubicBezTo>
                    <a:pt x="733295" y="119139"/>
                    <a:pt x="724093" y="124700"/>
                    <a:pt x="707922" y="124700"/>
                  </a:cubicBezTo>
                  <a:cubicBezTo>
                    <a:pt x="687570" y="124700"/>
                    <a:pt x="674469" y="112730"/>
                    <a:pt x="666669" y="95477"/>
                  </a:cubicBezTo>
                  <a:lnTo>
                    <a:pt x="666669" y="124700"/>
                  </a:lnTo>
                  <a:lnTo>
                    <a:pt x="627355" y="121644"/>
                  </a:lnTo>
                  <a:lnTo>
                    <a:pt x="627355" y="113010"/>
                  </a:lnTo>
                  <a:cubicBezTo>
                    <a:pt x="646868" y="113010"/>
                    <a:pt x="649098" y="111062"/>
                    <a:pt x="649098" y="97423"/>
                  </a:cubicBezTo>
                  <a:close/>
                  <a:moveTo>
                    <a:pt x="866020" y="22841"/>
                  </a:moveTo>
                  <a:cubicBezTo>
                    <a:pt x="867131" y="11709"/>
                    <a:pt x="874662" y="19"/>
                    <a:pt x="887763" y="19"/>
                  </a:cubicBezTo>
                  <a:cubicBezTo>
                    <a:pt x="893615" y="19"/>
                    <a:pt x="910626" y="3912"/>
                    <a:pt x="910626" y="26456"/>
                  </a:cubicBezTo>
                  <a:lnTo>
                    <a:pt x="910626" y="42041"/>
                  </a:lnTo>
                  <a:lnTo>
                    <a:pt x="903654" y="42041"/>
                  </a:lnTo>
                  <a:lnTo>
                    <a:pt x="903654" y="26456"/>
                  </a:lnTo>
                  <a:cubicBezTo>
                    <a:pt x="903654" y="10312"/>
                    <a:pt x="896686" y="8644"/>
                    <a:pt x="893615" y="8644"/>
                  </a:cubicBezTo>
                  <a:cubicBezTo>
                    <a:pt x="884413" y="8644"/>
                    <a:pt x="883302" y="21165"/>
                    <a:pt x="883302" y="22563"/>
                  </a:cubicBezTo>
                  <a:lnTo>
                    <a:pt x="883302" y="78225"/>
                  </a:lnTo>
                  <a:cubicBezTo>
                    <a:pt x="883302" y="89915"/>
                    <a:pt x="883302" y="100767"/>
                    <a:pt x="873263" y="111062"/>
                  </a:cubicBezTo>
                  <a:cubicBezTo>
                    <a:pt x="862390" y="121915"/>
                    <a:pt x="848449" y="126368"/>
                    <a:pt x="835069" y="126368"/>
                  </a:cubicBezTo>
                  <a:cubicBezTo>
                    <a:pt x="812214" y="126368"/>
                    <a:pt x="792973" y="113288"/>
                    <a:pt x="792973" y="94918"/>
                  </a:cubicBezTo>
                  <a:cubicBezTo>
                    <a:pt x="792973" y="86570"/>
                    <a:pt x="798553" y="81838"/>
                    <a:pt x="805796" y="81838"/>
                  </a:cubicBezTo>
                  <a:cubicBezTo>
                    <a:pt x="813605" y="81838"/>
                    <a:pt x="818626" y="87409"/>
                    <a:pt x="818626" y="94647"/>
                  </a:cubicBezTo>
                  <a:cubicBezTo>
                    <a:pt x="818626" y="97982"/>
                    <a:pt x="817227" y="107167"/>
                    <a:pt x="804406" y="107447"/>
                  </a:cubicBezTo>
                  <a:cubicBezTo>
                    <a:pt x="811934" y="117183"/>
                    <a:pt x="825598" y="120247"/>
                    <a:pt x="834517" y="120247"/>
                  </a:cubicBezTo>
                  <a:cubicBezTo>
                    <a:pt x="848178" y="120247"/>
                    <a:pt x="864069" y="109395"/>
                    <a:pt x="864069" y="84623"/>
                  </a:cubicBezTo>
                  <a:lnTo>
                    <a:pt x="864069" y="74330"/>
                  </a:lnTo>
                  <a:cubicBezTo>
                    <a:pt x="849849" y="73491"/>
                    <a:pt x="830336" y="72653"/>
                    <a:pt x="812765" y="64306"/>
                  </a:cubicBezTo>
                  <a:cubicBezTo>
                    <a:pt x="791862" y="54841"/>
                    <a:pt x="784893" y="40373"/>
                    <a:pt x="784893" y="28124"/>
                  </a:cubicBezTo>
                  <a:cubicBezTo>
                    <a:pt x="784893" y="5580"/>
                    <a:pt x="811934" y="-1380"/>
                    <a:pt x="829496" y="-1380"/>
                  </a:cubicBezTo>
                  <a:cubicBezTo>
                    <a:pt x="847898" y="-1380"/>
                    <a:pt x="860722" y="9753"/>
                    <a:pt x="866020" y="22841"/>
                  </a:cubicBezTo>
                  <a:close/>
                  <a:moveTo>
                    <a:pt x="864069" y="68480"/>
                  </a:moveTo>
                  <a:lnTo>
                    <a:pt x="864069" y="40653"/>
                  </a:lnTo>
                  <a:cubicBezTo>
                    <a:pt x="864069" y="14207"/>
                    <a:pt x="843988" y="4751"/>
                    <a:pt x="831447" y="4751"/>
                  </a:cubicBezTo>
                  <a:cubicBezTo>
                    <a:pt x="817786" y="4751"/>
                    <a:pt x="806356" y="14487"/>
                    <a:pt x="806356" y="28404"/>
                  </a:cubicBezTo>
                  <a:cubicBezTo>
                    <a:pt x="806356" y="43709"/>
                    <a:pt x="818066" y="66813"/>
                    <a:pt x="864069" y="68480"/>
                  </a:cubicBezTo>
                  <a:close/>
                  <a:moveTo>
                    <a:pt x="960827" y="113010"/>
                  </a:moveTo>
                  <a:lnTo>
                    <a:pt x="1000692" y="113010"/>
                  </a:lnTo>
                  <a:lnTo>
                    <a:pt x="1000692" y="121644"/>
                  </a:lnTo>
                  <a:lnTo>
                    <a:pt x="960827" y="121644"/>
                  </a:lnTo>
                  <a:lnTo>
                    <a:pt x="960827" y="172853"/>
                  </a:lnTo>
                  <a:lnTo>
                    <a:pt x="953858" y="172853"/>
                  </a:lnTo>
                  <a:cubicBezTo>
                    <a:pt x="953578" y="150029"/>
                    <a:pt x="945207" y="120247"/>
                    <a:pt x="917894" y="119139"/>
                  </a:cubicBezTo>
                  <a:lnTo>
                    <a:pt x="917894" y="113010"/>
                  </a:lnTo>
                  <a:lnTo>
                    <a:pt x="941586" y="113010"/>
                  </a:lnTo>
                  <a:lnTo>
                    <a:pt x="941586" y="36200"/>
                  </a:lnTo>
                  <a:cubicBezTo>
                    <a:pt x="941586" y="1964"/>
                    <a:pt x="967519" y="-1380"/>
                    <a:pt x="977549" y="-1380"/>
                  </a:cubicBezTo>
                  <a:cubicBezTo>
                    <a:pt x="997342" y="-1380"/>
                    <a:pt x="1005153" y="18388"/>
                    <a:pt x="1005153" y="36200"/>
                  </a:cubicBezTo>
                  <a:lnTo>
                    <a:pt x="1005153" y="52065"/>
                  </a:lnTo>
                  <a:lnTo>
                    <a:pt x="998182" y="52065"/>
                  </a:lnTo>
                  <a:lnTo>
                    <a:pt x="998182" y="36749"/>
                  </a:lnTo>
                  <a:cubicBezTo>
                    <a:pt x="998182" y="16163"/>
                    <a:pt x="989822" y="5580"/>
                    <a:pt x="979500" y="5580"/>
                  </a:cubicBezTo>
                  <a:cubicBezTo>
                    <a:pt x="960827" y="5580"/>
                    <a:pt x="960827" y="30909"/>
                    <a:pt x="960827" y="35641"/>
                  </a:cubicBezTo>
                  <a:lnTo>
                    <a:pt x="960827" y="113010"/>
                  </a:lnTo>
                  <a:close/>
                  <a:moveTo>
                    <a:pt x="1052001" y="71823"/>
                  </a:moveTo>
                  <a:cubicBezTo>
                    <a:pt x="1053672" y="113288"/>
                    <a:pt x="1077095" y="120247"/>
                    <a:pt x="1086574" y="120247"/>
                  </a:cubicBezTo>
                  <a:cubicBezTo>
                    <a:pt x="1115286" y="120247"/>
                    <a:pt x="1118077" y="82677"/>
                    <a:pt x="1118077" y="71823"/>
                  </a:cubicBezTo>
                  <a:lnTo>
                    <a:pt x="1052001" y="71823"/>
                  </a:lnTo>
                  <a:close/>
                  <a:moveTo>
                    <a:pt x="1051722" y="65974"/>
                  </a:moveTo>
                  <a:lnTo>
                    <a:pt x="1129510" y="65974"/>
                  </a:lnTo>
                  <a:cubicBezTo>
                    <a:pt x="1135639" y="65974"/>
                    <a:pt x="1136470" y="65974"/>
                    <a:pt x="1136470" y="71823"/>
                  </a:cubicBezTo>
                  <a:cubicBezTo>
                    <a:pt x="1136470" y="99371"/>
                    <a:pt x="1121419" y="126368"/>
                    <a:pt x="1086574" y="126368"/>
                  </a:cubicBezTo>
                  <a:cubicBezTo>
                    <a:pt x="1054232" y="126368"/>
                    <a:pt x="1028587" y="97703"/>
                    <a:pt x="1028587" y="62918"/>
                  </a:cubicBezTo>
                  <a:cubicBezTo>
                    <a:pt x="1028587" y="25619"/>
                    <a:pt x="1057854" y="-1380"/>
                    <a:pt x="1089916" y="-1380"/>
                  </a:cubicBezTo>
                  <a:cubicBezTo>
                    <a:pt x="1123929" y="-1380"/>
                    <a:pt x="1136470" y="29521"/>
                    <a:pt x="1136470" y="34804"/>
                  </a:cubicBezTo>
                  <a:cubicBezTo>
                    <a:pt x="1136470" y="37589"/>
                    <a:pt x="1134240" y="38148"/>
                    <a:pt x="1132849" y="38148"/>
                  </a:cubicBezTo>
                  <a:cubicBezTo>
                    <a:pt x="1130341" y="38148"/>
                    <a:pt x="1129781" y="36472"/>
                    <a:pt x="1129230" y="34244"/>
                  </a:cubicBezTo>
                  <a:cubicBezTo>
                    <a:pt x="1119468" y="5580"/>
                    <a:pt x="1094377" y="5580"/>
                    <a:pt x="1091587" y="5580"/>
                  </a:cubicBezTo>
                  <a:cubicBezTo>
                    <a:pt x="1077655" y="5580"/>
                    <a:pt x="1066502" y="13936"/>
                    <a:pt x="1060093" y="24229"/>
                  </a:cubicBezTo>
                  <a:cubicBezTo>
                    <a:pt x="1051722" y="37589"/>
                    <a:pt x="1051722" y="55958"/>
                    <a:pt x="1051722" y="65974"/>
                  </a:cubicBezTo>
                  <a:close/>
                  <a:moveTo>
                    <a:pt x="1202562" y="55680"/>
                  </a:moveTo>
                  <a:cubicBezTo>
                    <a:pt x="1208694" y="54562"/>
                    <a:pt x="1231554" y="50109"/>
                    <a:pt x="1231554" y="30071"/>
                  </a:cubicBezTo>
                  <a:cubicBezTo>
                    <a:pt x="1231554" y="15883"/>
                    <a:pt x="1221804" y="4751"/>
                    <a:pt x="1200052" y="4751"/>
                  </a:cubicBezTo>
                  <a:cubicBezTo>
                    <a:pt x="1176638" y="4751"/>
                    <a:pt x="1166598" y="20615"/>
                    <a:pt x="1161306" y="44268"/>
                  </a:cubicBezTo>
                  <a:cubicBezTo>
                    <a:pt x="1160466" y="47884"/>
                    <a:pt x="1160187" y="49001"/>
                    <a:pt x="1157396" y="49001"/>
                  </a:cubicBezTo>
                  <a:cubicBezTo>
                    <a:pt x="1153777" y="49001"/>
                    <a:pt x="1153777" y="47053"/>
                    <a:pt x="1153777" y="42041"/>
                  </a:cubicBezTo>
                  <a:lnTo>
                    <a:pt x="1153777" y="5300"/>
                  </a:lnTo>
                  <a:cubicBezTo>
                    <a:pt x="1153777" y="568"/>
                    <a:pt x="1153777" y="-1380"/>
                    <a:pt x="1156848" y="-1380"/>
                  </a:cubicBezTo>
                  <a:cubicBezTo>
                    <a:pt x="1158239" y="-1380"/>
                    <a:pt x="1158519" y="-1100"/>
                    <a:pt x="1163808" y="4191"/>
                  </a:cubicBezTo>
                  <a:cubicBezTo>
                    <a:pt x="1164368" y="4751"/>
                    <a:pt x="1164368" y="5300"/>
                    <a:pt x="1169389" y="10592"/>
                  </a:cubicBezTo>
                  <a:cubicBezTo>
                    <a:pt x="1181650" y="-1100"/>
                    <a:pt x="1194202" y="-1380"/>
                    <a:pt x="1200052" y="-1380"/>
                  </a:cubicBezTo>
                  <a:cubicBezTo>
                    <a:pt x="1232114" y="-1380"/>
                    <a:pt x="1244938" y="17271"/>
                    <a:pt x="1244938" y="37309"/>
                  </a:cubicBezTo>
                  <a:cubicBezTo>
                    <a:pt x="1244938" y="52065"/>
                    <a:pt x="1236575" y="60413"/>
                    <a:pt x="1233234" y="63748"/>
                  </a:cubicBezTo>
                  <a:cubicBezTo>
                    <a:pt x="1224034" y="72653"/>
                    <a:pt x="1213153" y="74880"/>
                    <a:pt x="1201451" y="77106"/>
                  </a:cubicBezTo>
                  <a:cubicBezTo>
                    <a:pt x="1185840" y="80170"/>
                    <a:pt x="1167158" y="83786"/>
                    <a:pt x="1167158" y="99930"/>
                  </a:cubicBezTo>
                  <a:cubicBezTo>
                    <a:pt x="1167158" y="109674"/>
                    <a:pt x="1174410" y="121086"/>
                    <a:pt x="1198381" y="121086"/>
                  </a:cubicBezTo>
                  <a:cubicBezTo>
                    <a:pt x="1229047" y="121086"/>
                    <a:pt x="1230446" y="96035"/>
                    <a:pt x="1231006" y="87409"/>
                  </a:cubicBezTo>
                  <a:cubicBezTo>
                    <a:pt x="1231275" y="84903"/>
                    <a:pt x="1233785" y="84903"/>
                    <a:pt x="1234345" y="84903"/>
                  </a:cubicBezTo>
                  <a:cubicBezTo>
                    <a:pt x="1237966" y="84903"/>
                    <a:pt x="1237966" y="86291"/>
                    <a:pt x="1237966" y="91582"/>
                  </a:cubicBezTo>
                  <a:lnTo>
                    <a:pt x="1237966" y="119688"/>
                  </a:lnTo>
                  <a:cubicBezTo>
                    <a:pt x="1237966" y="124420"/>
                    <a:pt x="1237966" y="126368"/>
                    <a:pt x="1234904" y="126368"/>
                  </a:cubicBezTo>
                  <a:cubicBezTo>
                    <a:pt x="1233505" y="126368"/>
                    <a:pt x="1232954" y="126368"/>
                    <a:pt x="1229324" y="123032"/>
                  </a:cubicBezTo>
                  <a:cubicBezTo>
                    <a:pt x="1228495" y="121915"/>
                    <a:pt x="1225705" y="119418"/>
                    <a:pt x="1224585" y="118579"/>
                  </a:cubicBezTo>
                  <a:cubicBezTo>
                    <a:pt x="1213992" y="126368"/>
                    <a:pt x="1202562" y="126368"/>
                    <a:pt x="1198381" y="126368"/>
                  </a:cubicBezTo>
                  <a:cubicBezTo>
                    <a:pt x="1164368" y="126368"/>
                    <a:pt x="1153777" y="107727"/>
                    <a:pt x="1153777" y="92142"/>
                  </a:cubicBezTo>
                  <a:cubicBezTo>
                    <a:pt x="1153777" y="82398"/>
                    <a:pt x="1158239" y="74601"/>
                    <a:pt x="1165767" y="68480"/>
                  </a:cubicBezTo>
                  <a:cubicBezTo>
                    <a:pt x="1174690" y="61241"/>
                    <a:pt x="1182490" y="59574"/>
                    <a:pt x="1202562" y="5568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0" name="Freeform: Shape 2409">
              <a:extLst>
                <a:ext uri="{FF2B5EF4-FFF2-40B4-BE49-F238E27FC236}">
                  <a16:creationId xmlns:a16="http://schemas.microsoft.com/office/drawing/2014/main" id="{CA31FD1C-F644-6F6D-18DA-D7F6FE615CAC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 flipV="1">
              <a:off x="3250910" y="-17415254"/>
              <a:ext cx="137434" cy="196217"/>
            </a:xfrm>
            <a:custGeom>
              <a:avLst/>
              <a:gdLst>
                <a:gd name="connsiteX0" fmla="*/ 40145 w 137434"/>
                <a:gd name="connsiteY0" fmla="*/ 106610 h 196217"/>
                <a:gd name="connsiteX1" fmla="*/ 40145 w 137434"/>
                <a:gd name="connsiteY1" fmla="*/ 194838 h 196217"/>
                <a:gd name="connsiteX2" fmla="*/ 0 w 137434"/>
                <a:gd name="connsiteY2" fmla="*/ 191774 h 196217"/>
                <a:gd name="connsiteX3" fmla="*/ 0 w 137434"/>
                <a:gd name="connsiteY3" fmla="*/ 183148 h 196217"/>
                <a:gd name="connsiteX4" fmla="*/ 21741 w 137434"/>
                <a:gd name="connsiteY4" fmla="*/ 167562 h 196217"/>
                <a:gd name="connsiteX5" fmla="*/ 21741 w 137434"/>
                <a:gd name="connsiteY5" fmla="*/ 1687 h 196217"/>
                <a:gd name="connsiteX6" fmla="*/ 28712 w 137434"/>
                <a:gd name="connsiteY6" fmla="*/ 1687 h 196217"/>
                <a:gd name="connsiteX7" fmla="*/ 38746 w 137434"/>
                <a:gd name="connsiteY7" fmla="*/ 18939 h 196217"/>
                <a:gd name="connsiteX8" fmla="*/ 75269 w 137434"/>
                <a:gd name="connsiteY8" fmla="*/ -1380 h 196217"/>
                <a:gd name="connsiteX9" fmla="*/ 137435 w 137434"/>
                <a:gd name="connsiteY9" fmla="*/ 61801 h 196217"/>
                <a:gd name="connsiteX10" fmla="*/ 78337 w 137434"/>
                <a:gd name="connsiteY10" fmla="*/ 124700 h 196217"/>
                <a:gd name="connsiteX11" fmla="*/ 40145 w 137434"/>
                <a:gd name="connsiteY11" fmla="*/ 106610 h 196217"/>
                <a:gd name="connsiteX12" fmla="*/ 40973 w 137434"/>
                <a:gd name="connsiteY12" fmla="*/ 33416 h 196217"/>
                <a:gd name="connsiteX13" fmla="*/ 40973 w 137434"/>
                <a:gd name="connsiteY13" fmla="*/ 90745 h 196217"/>
                <a:gd name="connsiteX14" fmla="*/ 44044 w 137434"/>
                <a:gd name="connsiteY14" fmla="*/ 100767 h 196217"/>
                <a:gd name="connsiteX15" fmla="*/ 76937 w 137434"/>
                <a:gd name="connsiteY15" fmla="*/ 118580 h 196217"/>
                <a:gd name="connsiteX16" fmla="*/ 106212 w 137434"/>
                <a:gd name="connsiteY16" fmla="*/ 100767 h 196217"/>
                <a:gd name="connsiteX17" fmla="*/ 114300 w 137434"/>
                <a:gd name="connsiteY17" fmla="*/ 62081 h 196217"/>
                <a:gd name="connsiteX18" fmla="*/ 105652 w 137434"/>
                <a:gd name="connsiteY18" fmla="*/ 22563 h 196217"/>
                <a:gd name="connsiteX19" fmla="*/ 74158 w 137434"/>
                <a:gd name="connsiteY19" fmla="*/ 4751 h 196217"/>
                <a:gd name="connsiteX20" fmla="*/ 44883 w 137434"/>
                <a:gd name="connsiteY20" fmla="*/ 21724 h 196217"/>
                <a:gd name="connsiteX21" fmla="*/ 40973 w 137434"/>
                <a:gd name="connsiteY21" fmla="*/ 33416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7434" h="196217">
                  <a:moveTo>
                    <a:pt x="40145" y="106610"/>
                  </a:moveTo>
                  <a:lnTo>
                    <a:pt x="40145" y="194838"/>
                  </a:lnTo>
                  <a:lnTo>
                    <a:pt x="0" y="191774"/>
                  </a:lnTo>
                  <a:lnTo>
                    <a:pt x="0" y="183148"/>
                  </a:lnTo>
                  <a:cubicBezTo>
                    <a:pt x="19513" y="183148"/>
                    <a:pt x="21741" y="181201"/>
                    <a:pt x="21741" y="167562"/>
                  </a:cubicBezTo>
                  <a:lnTo>
                    <a:pt x="21741" y="1687"/>
                  </a:lnTo>
                  <a:lnTo>
                    <a:pt x="28712" y="1687"/>
                  </a:lnTo>
                  <a:cubicBezTo>
                    <a:pt x="28992" y="1965"/>
                    <a:pt x="31223" y="5859"/>
                    <a:pt x="38746" y="18939"/>
                  </a:cubicBezTo>
                  <a:cubicBezTo>
                    <a:pt x="42924" y="12539"/>
                    <a:pt x="54637" y="-1380"/>
                    <a:pt x="75269" y="-1380"/>
                  </a:cubicBezTo>
                  <a:cubicBezTo>
                    <a:pt x="108443" y="-1380"/>
                    <a:pt x="137435" y="25897"/>
                    <a:pt x="137435" y="61801"/>
                  </a:cubicBezTo>
                  <a:cubicBezTo>
                    <a:pt x="137435" y="97144"/>
                    <a:pt x="110122" y="124700"/>
                    <a:pt x="78337" y="124700"/>
                  </a:cubicBezTo>
                  <a:cubicBezTo>
                    <a:pt x="56588" y="124700"/>
                    <a:pt x="44604" y="111622"/>
                    <a:pt x="40145" y="106610"/>
                  </a:cubicBezTo>
                  <a:close/>
                  <a:moveTo>
                    <a:pt x="40973" y="33416"/>
                  </a:moveTo>
                  <a:lnTo>
                    <a:pt x="40973" y="90745"/>
                  </a:lnTo>
                  <a:cubicBezTo>
                    <a:pt x="40973" y="96035"/>
                    <a:pt x="40973" y="96315"/>
                    <a:pt x="44044" y="100767"/>
                  </a:cubicBezTo>
                  <a:cubicBezTo>
                    <a:pt x="54917" y="116352"/>
                    <a:pt x="70248" y="118580"/>
                    <a:pt x="76937" y="118580"/>
                  </a:cubicBezTo>
                  <a:cubicBezTo>
                    <a:pt x="89490" y="118580"/>
                    <a:pt x="99520" y="111342"/>
                    <a:pt x="106212" y="100767"/>
                  </a:cubicBezTo>
                  <a:cubicBezTo>
                    <a:pt x="113461" y="89355"/>
                    <a:pt x="114300" y="73491"/>
                    <a:pt x="114300" y="62081"/>
                  </a:cubicBezTo>
                  <a:cubicBezTo>
                    <a:pt x="114300" y="51786"/>
                    <a:pt x="113741" y="35084"/>
                    <a:pt x="105652" y="22563"/>
                  </a:cubicBezTo>
                  <a:cubicBezTo>
                    <a:pt x="99800" y="13936"/>
                    <a:pt x="89210" y="4751"/>
                    <a:pt x="74158" y="4751"/>
                  </a:cubicBezTo>
                  <a:cubicBezTo>
                    <a:pt x="61606" y="4751"/>
                    <a:pt x="51575" y="11431"/>
                    <a:pt x="44883" y="21724"/>
                  </a:cubicBezTo>
                  <a:cubicBezTo>
                    <a:pt x="40973" y="27565"/>
                    <a:pt x="40973" y="28404"/>
                    <a:pt x="40973" y="3341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1" name="Freeform: Shape 2410">
              <a:extLst>
                <a:ext uri="{FF2B5EF4-FFF2-40B4-BE49-F238E27FC236}">
                  <a16:creationId xmlns:a16="http://schemas.microsoft.com/office/drawing/2014/main" id="{E8E57BE1-40B2-E598-5DA2-D989C090C0D0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 flipV="1">
              <a:off x="3413413" y="-17393268"/>
              <a:ext cx="208547" cy="174232"/>
            </a:xfrm>
            <a:custGeom>
              <a:avLst/>
              <a:gdLst>
                <a:gd name="connsiteX0" fmla="*/ 23414 w 208547"/>
                <a:gd name="connsiteY0" fmla="*/ 71824 h 174232"/>
                <a:gd name="connsiteX1" fmla="*/ 57987 w 208547"/>
                <a:gd name="connsiteY1" fmla="*/ 120248 h 174232"/>
                <a:gd name="connsiteX2" fmla="*/ 89490 w 208547"/>
                <a:gd name="connsiteY2" fmla="*/ 71824 h 174232"/>
                <a:gd name="connsiteX3" fmla="*/ 23414 w 208547"/>
                <a:gd name="connsiteY3" fmla="*/ 71824 h 174232"/>
                <a:gd name="connsiteX4" fmla="*/ 23135 w 208547"/>
                <a:gd name="connsiteY4" fmla="*/ 65975 h 174232"/>
                <a:gd name="connsiteX5" fmla="*/ 100920 w 208547"/>
                <a:gd name="connsiteY5" fmla="*/ 65975 h 174232"/>
                <a:gd name="connsiteX6" fmla="*/ 107883 w 208547"/>
                <a:gd name="connsiteY6" fmla="*/ 71824 h 174232"/>
                <a:gd name="connsiteX7" fmla="*/ 57987 w 208547"/>
                <a:gd name="connsiteY7" fmla="*/ 126369 h 174232"/>
                <a:gd name="connsiteX8" fmla="*/ 0 w 208547"/>
                <a:gd name="connsiteY8" fmla="*/ 62919 h 174232"/>
                <a:gd name="connsiteX9" fmla="*/ 61329 w 208547"/>
                <a:gd name="connsiteY9" fmla="*/ -1379 h 174232"/>
                <a:gd name="connsiteX10" fmla="*/ 107883 w 208547"/>
                <a:gd name="connsiteY10" fmla="*/ 34805 h 174232"/>
                <a:gd name="connsiteX11" fmla="*/ 104261 w 208547"/>
                <a:gd name="connsiteY11" fmla="*/ 38149 h 174232"/>
                <a:gd name="connsiteX12" fmla="*/ 100640 w 208547"/>
                <a:gd name="connsiteY12" fmla="*/ 34245 h 174232"/>
                <a:gd name="connsiteX13" fmla="*/ 62997 w 208547"/>
                <a:gd name="connsiteY13" fmla="*/ 5581 h 174232"/>
                <a:gd name="connsiteX14" fmla="*/ 31503 w 208547"/>
                <a:gd name="connsiteY14" fmla="*/ 24230 h 174232"/>
                <a:gd name="connsiteX15" fmla="*/ 23135 w 208547"/>
                <a:gd name="connsiteY15" fmla="*/ 65975 h 174232"/>
                <a:gd name="connsiteX16" fmla="*/ 164222 w 208547"/>
                <a:gd name="connsiteY16" fmla="*/ 113011 h 174232"/>
                <a:gd name="connsiteX17" fmla="*/ 204087 w 208547"/>
                <a:gd name="connsiteY17" fmla="*/ 113011 h 174232"/>
                <a:gd name="connsiteX18" fmla="*/ 204087 w 208547"/>
                <a:gd name="connsiteY18" fmla="*/ 121645 h 174232"/>
                <a:gd name="connsiteX19" fmla="*/ 164222 w 208547"/>
                <a:gd name="connsiteY19" fmla="*/ 121645 h 174232"/>
                <a:gd name="connsiteX20" fmla="*/ 164222 w 208547"/>
                <a:gd name="connsiteY20" fmla="*/ 172854 h 174232"/>
                <a:gd name="connsiteX21" fmla="*/ 157253 w 208547"/>
                <a:gd name="connsiteY21" fmla="*/ 172854 h 174232"/>
                <a:gd name="connsiteX22" fmla="*/ 121289 w 208547"/>
                <a:gd name="connsiteY22" fmla="*/ 119140 h 174232"/>
                <a:gd name="connsiteX23" fmla="*/ 121289 w 208547"/>
                <a:gd name="connsiteY23" fmla="*/ 113011 h 174232"/>
                <a:gd name="connsiteX24" fmla="*/ 144980 w 208547"/>
                <a:gd name="connsiteY24" fmla="*/ 113011 h 174232"/>
                <a:gd name="connsiteX25" fmla="*/ 144980 w 208547"/>
                <a:gd name="connsiteY25" fmla="*/ 36201 h 174232"/>
                <a:gd name="connsiteX26" fmla="*/ 180944 w 208547"/>
                <a:gd name="connsiteY26" fmla="*/ -1379 h 174232"/>
                <a:gd name="connsiteX27" fmla="*/ 208548 w 208547"/>
                <a:gd name="connsiteY27" fmla="*/ 36201 h 174232"/>
                <a:gd name="connsiteX28" fmla="*/ 208548 w 208547"/>
                <a:gd name="connsiteY28" fmla="*/ 52066 h 174232"/>
                <a:gd name="connsiteX29" fmla="*/ 201576 w 208547"/>
                <a:gd name="connsiteY29" fmla="*/ 52066 h 174232"/>
                <a:gd name="connsiteX30" fmla="*/ 201576 w 208547"/>
                <a:gd name="connsiteY30" fmla="*/ 36750 h 174232"/>
                <a:gd name="connsiteX31" fmla="*/ 182895 w 208547"/>
                <a:gd name="connsiteY31" fmla="*/ 5581 h 174232"/>
                <a:gd name="connsiteX32" fmla="*/ 164222 w 208547"/>
                <a:gd name="connsiteY32" fmla="*/ 35642 h 174232"/>
                <a:gd name="connsiteX33" fmla="*/ 164222 w 208547"/>
                <a:gd name="connsiteY33" fmla="*/ 113011 h 17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8547" h="174232">
                  <a:moveTo>
                    <a:pt x="23414" y="71824"/>
                  </a:moveTo>
                  <a:cubicBezTo>
                    <a:pt x="25085" y="113289"/>
                    <a:pt x="48505" y="120248"/>
                    <a:pt x="57987" y="120248"/>
                  </a:cubicBezTo>
                  <a:cubicBezTo>
                    <a:pt x="86699" y="120248"/>
                    <a:pt x="89490" y="82678"/>
                    <a:pt x="89490" y="71824"/>
                  </a:cubicBezTo>
                  <a:lnTo>
                    <a:pt x="23414" y="71824"/>
                  </a:lnTo>
                  <a:close/>
                  <a:moveTo>
                    <a:pt x="23135" y="65975"/>
                  </a:moveTo>
                  <a:lnTo>
                    <a:pt x="100920" y="65975"/>
                  </a:lnTo>
                  <a:cubicBezTo>
                    <a:pt x="107052" y="65975"/>
                    <a:pt x="107883" y="65975"/>
                    <a:pt x="107883" y="71824"/>
                  </a:cubicBezTo>
                  <a:cubicBezTo>
                    <a:pt x="107883" y="99372"/>
                    <a:pt x="92831" y="126369"/>
                    <a:pt x="57987" y="126369"/>
                  </a:cubicBezTo>
                  <a:cubicBezTo>
                    <a:pt x="25645" y="126369"/>
                    <a:pt x="0" y="97704"/>
                    <a:pt x="0" y="62919"/>
                  </a:cubicBezTo>
                  <a:cubicBezTo>
                    <a:pt x="0" y="25620"/>
                    <a:pt x="29264" y="-1379"/>
                    <a:pt x="61329" y="-1379"/>
                  </a:cubicBezTo>
                  <a:cubicBezTo>
                    <a:pt x="95342" y="-1379"/>
                    <a:pt x="107883" y="29522"/>
                    <a:pt x="107883" y="34805"/>
                  </a:cubicBezTo>
                  <a:cubicBezTo>
                    <a:pt x="107883" y="37590"/>
                    <a:pt x="105652" y="38149"/>
                    <a:pt x="104261" y="38149"/>
                  </a:cubicBezTo>
                  <a:cubicBezTo>
                    <a:pt x="101751" y="38149"/>
                    <a:pt x="101191" y="36473"/>
                    <a:pt x="100640" y="34245"/>
                  </a:cubicBezTo>
                  <a:cubicBezTo>
                    <a:pt x="90881" y="5581"/>
                    <a:pt x="65787" y="5581"/>
                    <a:pt x="62997" y="5581"/>
                  </a:cubicBezTo>
                  <a:cubicBezTo>
                    <a:pt x="49065" y="5581"/>
                    <a:pt x="37915" y="13937"/>
                    <a:pt x="31503" y="24230"/>
                  </a:cubicBezTo>
                  <a:cubicBezTo>
                    <a:pt x="23135" y="37590"/>
                    <a:pt x="23135" y="55959"/>
                    <a:pt x="23135" y="65975"/>
                  </a:cubicBezTo>
                  <a:close/>
                  <a:moveTo>
                    <a:pt x="164222" y="113011"/>
                  </a:moveTo>
                  <a:lnTo>
                    <a:pt x="204087" y="113011"/>
                  </a:lnTo>
                  <a:lnTo>
                    <a:pt x="204087" y="121645"/>
                  </a:lnTo>
                  <a:lnTo>
                    <a:pt x="164222" y="121645"/>
                  </a:lnTo>
                  <a:lnTo>
                    <a:pt x="164222" y="172854"/>
                  </a:lnTo>
                  <a:lnTo>
                    <a:pt x="157253" y="172854"/>
                  </a:lnTo>
                  <a:cubicBezTo>
                    <a:pt x="156973" y="150030"/>
                    <a:pt x="148602" y="120248"/>
                    <a:pt x="121289" y="119140"/>
                  </a:cubicBezTo>
                  <a:lnTo>
                    <a:pt x="121289" y="113011"/>
                  </a:lnTo>
                  <a:lnTo>
                    <a:pt x="144980" y="113011"/>
                  </a:lnTo>
                  <a:lnTo>
                    <a:pt x="144980" y="36201"/>
                  </a:lnTo>
                  <a:cubicBezTo>
                    <a:pt x="144980" y="1965"/>
                    <a:pt x="170913" y="-1379"/>
                    <a:pt x="180944" y="-1379"/>
                  </a:cubicBezTo>
                  <a:cubicBezTo>
                    <a:pt x="200737" y="-1379"/>
                    <a:pt x="208548" y="18389"/>
                    <a:pt x="208548" y="36201"/>
                  </a:cubicBezTo>
                  <a:lnTo>
                    <a:pt x="208548" y="52066"/>
                  </a:lnTo>
                  <a:lnTo>
                    <a:pt x="201576" y="52066"/>
                  </a:lnTo>
                  <a:lnTo>
                    <a:pt x="201576" y="36750"/>
                  </a:lnTo>
                  <a:cubicBezTo>
                    <a:pt x="201576" y="16164"/>
                    <a:pt x="193216" y="5581"/>
                    <a:pt x="182895" y="5581"/>
                  </a:cubicBezTo>
                  <a:cubicBezTo>
                    <a:pt x="164222" y="5581"/>
                    <a:pt x="164222" y="30910"/>
                    <a:pt x="164222" y="35642"/>
                  </a:cubicBezTo>
                  <a:lnTo>
                    <a:pt x="164222" y="11301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2" name="Freeform: Shape 2411">
              <a:extLst>
                <a:ext uri="{FF2B5EF4-FFF2-40B4-BE49-F238E27FC236}">
                  <a16:creationId xmlns:a16="http://schemas.microsoft.com/office/drawing/2014/main" id="{C7EA274A-AE1E-B176-B7F8-10FCE30BA2B0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 flipV="1">
              <a:off x="3634975" y="-17342059"/>
              <a:ext cx="190969" cy="123023"/>
            </a:xfrm>
            <a:custGeom>
              <a:avLst/>
              <a:gdLst>
                <a:gd name="connsiteX0" fmla="*/ 167549 w 190969"/>
                <a:gd name="connsiteY0" fmla="*/ 95201 h 123023"/>
                <a:gd name="connsiteX1" fmla="*/ 190969 w 190969"/>
                <a:gd name="connsiteY1" fmla="*/ 113013 h 123023"/>
                <a:gd name="connsiteX2" fmla="*/ 190969 w 190969"/>
                <a:gd name="connsiteY2" fmla="*/ 121647 h 123023"/>
                <a:gd name="connsiteX3" fmla="*/ 170617 w 190969"/>
                <a:gd name="connsiteY3" fmla="*/ 120809 h 123023"/>
                <a:gd name="connsiteX4" fmla="*/ 144686 w 190969"/>
                <a:gd name="connsiteY4" fmla="*/ 121647 h 123023"/>
                <a:gd name="connsiteX5" fmla="*/ 144686 w 190969"/>
                <a:gd name="connsiteY5" fmla="*/ 113013 h 123023"/>
                <a:gd name="connsiteX6" fmla="*/ 160857 w 190969"/>
                <a:gd name="connsiteY6" fmla="*/ 99653 h 123023"/>
                <a:gd name="connsiteX7" fmla="*/ 159466 w 190969"/>
                <a:gd name="connsiteY7" fmla="*/ 93812 h 123023"/>
                <a:gd name="connsiteX8" fmla="*/ 134093 w 190969"/>
                <a:gd name="connsiteY8" fmla="*/ 22566 h 123023"/>
                <a:gd name="connsiteX9" fmla="*/ 106492 w 190969"/>
                <a:gd name="connsiteY9" fmla="*/ 100212 h 123023"/>
                <a:gd name="connsiteX10" fmla="*/ 105101 w 190969"/>
                <a:gd name="connsiteY10" fmla="*/ 105502 h 123023"/>
                <a:gd name="connsiteX11" fmla="*/ 121552 w 190969"/>
                <a:gd name="connsiteY11" fmla="*/ 113013 h 123023"/>
                <a:gd name="connsiteX12" fmla="*/ 121552 w 190969"/>
                <a:gd name="connsiteY12" fmla="*/ 121647 h 123023"/>
                <a:gd name="connsiteX13" fmla="*/ 92560 w 190969"/>
                <a:gd name="connsiteY13" fmla="*/ 120809 h 123023"/>
                <a:gd name="connsiteX14" fmla="*/ 67746 w 190969"/>
                <a:gd name="connsiteY14" fmla="*/ 121647 h 123023"/>
                <a:gd name="connsiteX15" fmla="*/ 67746 w 190969"/>
                <a:gd name="connsiteY15" fmla="*/ 113013 h 123023"/>
                <a:gd name="connsiteX16" fmla="*/ 85308 w 190969"/>
                <a:gd name="connsiteY16" fmla="*/ 108838 h 123023"/>
                <a:gd name="connsiteX17" fmla="*/ 91720 w 190969"/>
                <a:gd name="connsiteY17" fmla="*/ 93533 h 123023"/>
                <a:gd name="connsiteX18" fmla="*/ 67746 w 190969"/>
                <a:gd name="connsiteY18" fmla="*/ 26179 h 123023"/>
                <a:gd name="connsiteX19" fmla="*/ 41256 w 190969"/>
                <a:gd name="connsiteY19" fmla="*/ 100490 h 123023"/>
                <a:gd name="connsiteX20" fmla="*/ 39865 w 190969"/>
                <a:gd name="connsiteY20" fmla="*/ 105502 h 123023"/>
                <a:gd name="connsiteX21" fmla="*/ 56316 w 190969"/>
                <a:gd name="connsiteY21" fmla="*/ 113013 h 123023"/>
                <a:gd name="connsiteX22" fmla="*/ 56316 w 190969"/>
                <a:gd name="connsiteY22" fmla="*/ 121647 h 123023"/>
                <a:gd name="connsiteX23" fmla="*/ 25922 w 190969"/>
                <a:gd name="connsiteY23" fmla="*/ 120809 h 123023"/>
                <a:gd name="connsiteX24" fmla="*/ 0 w 190969"/>
                <a:gd name="connsiteY24" fmla="*/ 121647 h 123023"/>
                <a:gd name="connsiteX25" fmla="*/ 0 w 190969"/>
                <a:gd name="connsiteY25" fmla="*/ 113013 h 123023"/>
                <a:gd name="connsiteX26" fmla="*/ 20632 w 190969"/>
                <a:gd name="connsiteY26" fmla="*/ 103277 h 123023"/>
                <a:gd name="connsiteX27" fmla="*/ 55756 w 190969"/>
                <a:gd name="connsiteY27" fmla="*/ 4754 h 123023"/>
                <a:gd name="connsiteX28" fmla="*/ 61606 w 190969"/>
                <a:gd name="connsiteY28" fmla="*/ -1377 h 123023"/>
                <a:gd name="connsiteX29" fmla="*/ 67186 w 190969"/>
                <a:gd name="connsiteY29" fmla="*/ 4194 h 123023"/>
                <a:gd name="connsiteX30" fmla="*/ 95342 w 190969"/>
                <a:gd name="connsiteY30" fmla="*/ 82960 h 123023"/>
                <a:gd name="connsiteX31" fmla="*/ 123782 w 190969"/>
                <a:gd name="connsiteY31" fmla="*/ 3915 h 123023"/>
                <a:gd name="connsiteX32" fmla="*/ 129355 w 190969"/>
                <a:gd name="connsiteY32" fmla="*/ -1377 h 123023"/>
                <a:gd name="connsiteX33" fmla="*/ 134933 w 190969"/>
                <a:gd name="connsiteY33" fmla="*/ 3915 h 123023"/>
                <a:gd name="connsiteX34" fmla="*/ 167549 w 190969"/>
                <a:gd name="connsiteY34" fmla="*/ 95201 h 12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0969" h="123023">
                  <a:moveTo>
                    <a:pt x="167549" y="95201"/>
                  </a:moveTo>
                  <a:cubicBezTo>
                    <a:pt x="172567" y="109118"/>
                    <a:pt x="181210" y="112733"/>
                    <a:pt x="190969" y="113013"/>
                  </a:cubicBezTo>
                  <a:lnTo>
                    <a:pt x="190969" y="121647"/>
                  </a:lnTo>
                  <a:cubicBezTo>
                    <a:pt x="184831" y="121089"/>
                    <a:pt x="176749" y="120809"/>
                    <a:pt x="170617" y="120809"/>
                  </a:cubicBezTo>
                  <a:cubicBezTo>
                    <a:pt x="162528" y="120809"/>
                    <a:pt x="149987" y="121367"/>
                    <a:pt x="144686" y="121647"/>
                  </a:cubicBezTo>
                  <a:lnTo>
                    <a:pt x="144686" y="113013"/>
                  </a:lnTo>
                  <a:cubicBezTo>
                    <a:pt x="154725" y="112733"/>
                    <a:pt x="160857" y="107730"/>
                    <a:pt x="160857" y="99653"/>
                  </a:cubicBezTo>
                  <a:cubicBezTo>
                    <a:pt x="160857" y="97985"/>
                    <a:pt x="160857" y="97426"/>
                    <a:pt x="159466" y="93812"/>
                  </a:cubicBezTo>
                  <a:lnTo>
                    <a:pt x="134093" y="22566"/>
                  </a:lnTo>
                  <a:lnTo>
                    <a:pt x="106492" y="100212"/>
                  </a:lnTo>
                  <a:cubicBezTo>
                    <a:pt x="105381" y="103557"/>
                    <a:pt x="105101" y="104106"/>
                    <a:pt x="105101" y="105502"/>
                  </a:cubicBezTo>
                  <a:cubicBezTo>
                    <a:pt x="105101" y="113013"/>
                    <a:pt x="115971" y="113013"/>
                    <a:pt x="121552" y="113013"/>
                  </a:cubicBezTo>
                  <a:lnTo>
                    <a:pt x="121552" y="121647"/>
                  </a:lnTo>
                  <a:cubicBezTo>
                    <a:pt x="113461" y="121367"/>
                    <a:pt x="99249" y="120809"/>
                    <a:pt x="92560" y="120809"/>
                  </a:cubicBezTo>
                  <a:cubicBezTo>
                    <a:pt x="84189" y="120809"/>
                    <a:pt x="76109" y="121089"/>
                    <a:pt x="67746" y="121647"/>
                  </a:cubicBezTo>
                  <a:lnTo>
                    <a:pt x="67746" y="113013"/>
                  </a:lnTo>
                  <a:cubicBezTo>
                    <a:pt x="78060" y="113013"/>
                    <a:pt x="82518" y="112462"/>
                    <a:pt x="85308" y="108838"/>
                  </a:cubicBezTo>
                  <a:cubicBezTo>
                    <a:pt x="86699" y="107170"/>
                    <a:pt x="89769" y="98824"/>
                    <a:pt x="91720" y="93533"/>
                  </a:cubicBezTo>
                  <a:lnTo>
                    <a:pt x="67746" y="26179"/>
                  </a:lnTo>
                  <a:lnTo>
                    <a:pt x="41256" y="100490"/>
                  </a:lnTo>
                  <a:cubicBezTo>
                    <a:pt x="39865" y="103826"/>
                    <a:pt x="39865" y="104385"/>
                    <a:pt x="39865" y="105502"/>
                  </a:cubicBezTo>
                  <a:cubicBezTo>
                    <a:pt x="39865" y="113013"/>
                    <a:pt x="50735" y="113013"/>
                    <a:pt x="56316" y="113013"/>
                  </a:cubicBezTo>
                  <a:lnTo>
                    <a:pt x="56316" y="121647"/>
                  </a:lnTo>
                  <a:cubicBezTo>
                    <a:pt x="47945" y="121367"/>
                    <a:pt x="32334" y="120809"/>
                    <a:pt x="25922" y="120809"/>
                  </a:cubicBezTo>
                  <a:cubicBezTo>
                    <a:pt x="24814" y="120809"/>
                    <a:pt x="10031" y="121089"/>
                    <a:pt x="0" y="121647"/>
                  </a:cubicBezTo>
                  <a:lnTo>
                    <a:pt x="0" y="113013"/>
                  </a:lnTo>
                  <a:cubicBezTo>
                    <a:pt x="13941" y="113013"/>
                    <a:pt x="17282" y="112182"/>
                    <a:pt x="20632" y="103277"/>
                  </a:cubicBezTo>
                  <a:lnTo>
                    <a:pt x="55756" y="4754"/>
                  </a:lnTo>
                  <a:cubicBezTo>
                    <a:pt x="57147" y="850"/>
                    <a:pt x="57987" y="-1377"/>
                    <a:pt x="61606" y="-1377"/>
                  </a:cubicBezTo>
                  <a:cubicBezTo>
                    <a:pt x="65236" y="-1377"/>
                    <a:pt x="65787" y="301"/>
                    <a:pt x="67186" y="4194"/>
                  </a:cubicBezTo>
                  <a:lnTo>
                    <a:pt x="95342" y="82960"/>
                  </a:lnTo>
                  <a:lnTo>
                    <a:pt x="123782" y="3915"/>
                  </a:lnTo>
                  <a:cubicBezTo>
                    <a:pt x="124894" y="850"/>
                    <a:pt x="125733" y="-1377"/>
                    <a:pt x="129355" y="-1377"/>
                  </a:cubicBezTo>
                  <a:cubicBezTo>
                    <a:pt x="132985" y="-1377"/>
                    <a:pt x="133813" y="1130"/>
                    <a:pt x="134933" y="3915"/>
                  </a:cubicBezTo>
                  <a:lnTo>
                    <a:pt x="167549" y="9520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3" name="Freeform: Shape 2412">
              <a:extLst>
                <a:ext uri="{FF2B5EF4-FFF2-40B4-BE49-F238E27FC236}">
                  <a16:creationId xmlns:a16="http://schemas.microsoft.com/office/drawing/2014/main" id="{204FA6BB-2B83-C2B8-E855-47BEEB281E41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 flipV="1">
              <a:off x="3831502" y="-17346783"/>
              <a:ext cx="388940" cy="127747"/>
            </a:xfrm>
            <a:custGeom>
              <a:avLst/>
              <a:gdLst>
                <a:gd name="connsiteX0" fmla="*/ 23414 w 388940"/>
                <a:gd name="connsiteY0" fmla="*/ 71826 h 127747"/>
                <a:gd name="connsiteX1" fmla="*/ 57987 w 388940"/>
                <a:gd name="connsiteY1" fmla="*/ 120250 h 127747"/>
                <a:gd name="connsiteX2" fmla="*/ 89490 w 388940"/>
                <a:gd name="connsiteY2" fmla="*/ 71826 h 127747"/>
                <a:gd name="connsiteX3" fmla="*/ 23414 w 388940"/>
                <a:gd name="connsiteY3" fmla="*/ 71826 h 127747"/>
                <a:gd name="connsiteX4" fmla="*/ 23135 w 388940"/>
                <a:gd name="connsiteY4" fmla="*/ 65976 h 127747"/>
                <a:gd name="connsiteX5" fmla="*/ 100923 w 388940"/>
                <a:gd name="connsiteY5" fmla="*/ 65976 h 127747"/>
                <a:gd name="connsiteX6" fmla="*/ 107883 w 388940"/>
                <a:gd name="connsiteY6" fmla="*/ 71826 h 127747"/>
                <a:gd name="connsiteX7" fmla="*/ 57987 w 388940"/>
                <a:gd name="connsiteY7" fmla="*/ 126370 h 127747"/>
                <a:gd name="connsiteX8" fmla="*/ 0 w 388940"/>
                <a:gd name="connsiteY8" fmla="*/ 62920 h 127747"/>
                <a:gd name="connsiteX9" fmla="*/ 61329 w 388940"/>
                <a:gd name="connsiteY9" fmla="*/ -1377 h 127747"/>
                <a:gd name="connsiteX10" fmla="*/ 107883 w 388940"/>
                <a:gd name="connsiteY10" fmla="*/ 34806 h 127747"/>
                <a:gd name="connsiteX11" fmla="*/ 104261 w 388940"/>
                <a:gd name="connsiteY11" fmla="*/ 38151 h 127747"/>
                <a:gd name="connsiteX12" fmla="*/ 100643 w 388940"/>
                <a:gd name="connsiteY12" fmla="*/ 34247 h 127747"/>
                <a:gd name="connsiteX13" fmla="*/ 63000 w 388940"/>
                <a:gd name="connsiteY13" fmla="*/ 5582 h 127747"/>
                <a:gd name="connsiteX14" fmla="*/ 31503 w 388940"/>
                <a:gd name="connsiteY14" fmla="*/ 24232 h 127747"/>
                <a:gd name="connsiteX15" fmla="*/ 23135 w 388940"/>
                <a:gd name="connsiteY15" fmla="*/ 65976 h 127747"/>
                <a:gd name="connsiteX16" fmla="*/ 147211 w 388940"/>
                <a:gd name="connsiteY16" fmla="*/ 71826 h 127747"/>
                <a:gd name="connsiteX17" fmla="*/ 181786 w 388940"/>
                <a:gd name="connsiteY17" fmla="*/ 120250 h 127747"/>
                <a:gd name="connsiteX18" fmla="*/ 213289 w 388940"/>
                <a:gd name="connsiteY18" fmla="*/ 71826 h 127747"/>
                <a:gd name="connsiteX19" fmla="*/ 147211 w 388940"/>
                <a:gd name="connsiteY19" fmla="*/ 71826 h 127747"/>
                <a:gd name="connsiteX20" fmla="*/ 146931 w 388940"/>
                <a:gd name="connsiteY20" fmla="*/ 65976 h 127747"/>
                <a:gd name="connsiteX21" fmla="*/ 224719 w 388940"/>
                <a:gd name="connsiteY21" fmla="*/ 65976 h 127747"/>
                <a:gd name="connsiteX22" fmla="*/ 231682 w 388940"/>
                <a:gd name="connsiteY22" fmla="*/ 71826 h 127747"/>
                <a:gd name="connsiteX23" fmla="*/ 181786 w 388940"/>
                <a:gd name="connsiteY23" fmla="*/ 126370 h 127747"/>
                <a:gd name="connsiteX24" fmla="*/ 123799 w 388940"/>
                <a:gd name="connsiteY24" fmla="*/ 62920 h 127747"/>
                <a:gd name="connsiteX25" fmla="*/ 185125 w 388940"/>
                <a:gd name="connsiteY25" fmla="*/ -1377 h 127747"/>
                <a:gd name="connsiteX26" fmla="*/ 231682 w 388940"/>
                <a:gd name="connsiteY26" fmla="*/ 34806 h 127747"/>
                <a:gd name="connsiteX27" fmla="*/ 228061 w 388940"/>
                <a:gd name="connsiteY27" fmla="*/ 38151 h 127747"/>
                <a:gd name="connsiteX28" fmla="*/ 224439 w 388940"/>
                <a:gd name="connsiteY28" fmla="*/ 34247 h 127747"/>
                <a:gd name="connsiteX29" fmla="*/ 186796 w 388940"/>
                <a:gd name="connsiteY29" fmla="*/ 5582 h 127747"/>
                <a:gd name="connsiteX30" fmla="*/ 155302 w 388940"/>
                <a:gd name="connsiteY30" fmla="*/ 24232 h 127747"/>
                <a:gd name="connsiteX31" fmla="*/ 146931 w 388940"/>
                <a:gd name="connsiteY31" fmla="*/ 65976 h 127747"/>
                <a:gd name="connsiteX32" fmla="*/ 270450 w 388940"/>
                <a:gd name="connsiteY32" fmla="*/ 97426 h 127747"/>
                <a:gd name="connsiteX33" fmla="*/ 270450 w 388940"/>
                <a:gd name="connsiteY33" fmla="*/ 22844 h 127747"/>
                <a:gd name="connsiteX34" fmla="*/ 248707 w 388940"/>
                <a:gd name="connsiteY34" fmla="*/ 10315 h 127747"/>
                <a:gd name="connsiteX35" fmla="*/ 248707 w 388940"/>
                <a:gd name="connsiteY35" fmla="*/ 1689 h 127747"/>
                <a:gd name="connsiteX36" fmla="*/ 280212 w 388940"/>
                <a:gd name="connsiteY36" fmla="*/ 2526 h 127747"/>
                <a:gd name="connsiteX37" fmla="*/ 311435 w 388940"/>
                <a:gd name="connsiteY37" fmla="*/ 1689 h 127747"/>
                <a:gd name="connsiteX38" fmla="*/ 311435 w 388940"/>
                <a:gd name="connsiteY38" fmla="*/ 10315 h 127747"/>
                <a:gd name="connsiteX39" fmla="*/ 289692 w 388940"/>
                <a:gd name="connsiteY39" fmla="*/ 22844 h 127747"/>
                <a:gd name="connsiteX40" fmla="*/ 289692 w 388940"/>
                <a:gd name="connsiteY40" fmla="*/ 74053 h 127747"/>
                <a:gd name="connsiteX41" fmla="*/ 327326 w 388940"/>
                <a:gd name="connsiteY41" fmla="*/ 118582 h 127747"/>
                <a:gd name="connsiteX42" fmla="*/ 347959 w 388940"/>
                <a:gd name="connsiteY42" fmla="*/ 87692 h 127747"/>
                <a:gd name="connsiteX43" fmla="*/ 347959 w 388940"/>
                <a:gd name="connsiteY43" fmla="*/ 22844 h 127747"/>
                <a:gd name="connsiteX44" fmla="*/ 326215 w 388940"/>
                <a:gd name="connsiteY44" fmla="*/ 10315 h 127747"/>
                <a:gd name="connsiteX45" fmla="*/ 326215 w 388940"/>
                <a:gd name="connsiteY45" fmla="*/ 1689 h 127747"/>
                <a:gd name="connsiteX46" fmla="*/ 357718 w 388940"/>
                <a:gd name="connsiteY46" fmla="*/ 2526 h 127747"/>
                <a:gd name="connsiteX47" fmla="*/ 388940 w 388940"/>
                <a:gd name="connsiteY47" fmla="*/ 1689 h 127747"/>
                <a:gd name="connsiteX48" fmla="*/ 388940 w 388940"/>
                <a:gd name="connsiteY48" fmla="*/ 10315 h 127747"/>
                <a:gd name="connsiteX49" fmla="*/ 367191 w 388940"/>
                <a:gd name="connsiteY49" fmla="*/ 18662 h 127747"/>
                <a:gd name="connsiteX50" fmla="*/ 367191 w 388940"/>
                <a:gd name="connsiteY50" fmla="*/ 71826 h 127747"/>
                <a:gd name="connsiteX51" fmla="*/ 358549 w 388940"/>
                <a:gd name="connsiteY51" fmla="*/ 114409 h 127747"/>
                <a:gd name="connsiteX52" fmla="*/ 329277 w 388940"/>
                <a:gd name="connsiteY52" fmla="*/ 124702 h 127747"/>
                <a:gd name="connsiteX53" fmla="*/ 288021 w 388940"/>
                <a:gd name="connsiteY53" fmla="*/ 95480 h 127747"/>
                <a:gd name="connsiteX54" fmla="*/ 288021 w 388940"/>
                <a:gd name="connsiteY54" fmla="*/ 124702 h 127747"/>
                <a:gd name="connsiteX55" fmla="*/ 248707 w 388940"/>
                <a:gd name="connsiteY55" fmla="*/ 121647 h 127747"/>
                <a:gd name="connsiteX56" fmla="*/ 248707 w 388940"/>
                <a:gd name="connsiteY56" fmla="*/ 113012 h 127747"/>
                <a:gd name="connsiteX57" fmla="*/ 270450 w 388940"/>
                <a:gd name="connsiteY57" fmla="*/ 97426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88940" h="127747">
                  <a:moveTo>
                    <a:pt x="23414" y="71826"/>
                  </a:moveTo>
                  <a:cubicBezTo>
                    <a:pt x="25085" y="113290"/>
                    <a:pt x="48505" y="120250"/>
                    <a:pt x="57987" y="120250"/>
                  </a:cubicBezTo>
                  <a:cubicBezTo>
                    <a:pt x="86699" y="120250"/>
                    <a:pt x="89490" y="82680"/>
                    <a:pt x="89490" y="71826"/>
                  </a:cubicBezTo>
                  <a:lnTo>
                    <a:pt x="23414" y="71826"/>
                  </a:lnTo>
                  <a:close/>
                  <a:moveTo>
                    <a:pt x="23135" y="65976"/>
                  </a:moveTo>
                  <a:lnTo>
                    <a:pt x="100923" y="65976"/>
                  </a:lnTo>
                  <a:cubicBezTo>
                    <a:pt x="107052" y="65976"/>
                    <a:pt x="107883" y="65976"/>
                    <a:pt x="107883" y="71826"/>
                  </a:cubicBezTo>
                  <a:cubicBezTo>
                    <a:pt x="107883" y="99373"/>
                    <a:pt x="92831" y="126370"/>
                    <a:pt x="57987" y="126370"/>
                  </a:cubicBezTo>
                  <a:cubicBezTo>
                    <a:pt x="25645" y="126370"/>
                    <a:pt x="0" y="97705"/>
                    <a:pt x="0" y="62920"/>
                  </a:cubicBezTo>
                  <a:cubicBezTo>
                    <a:pt x="0" y="25622"/>
                    <a:pt x="29264" y="-1377"/>
                    <a:pt x="61329" y="-1377"/>
                  </a:cubicBezTo>
                  <a:cubicBezTo>
                    <a:pt x="95342" y="-1377"/>
                    <a:pt x="107883" y="29523"/>
                    <a:pt x="107883" y="34806"/>
                  </a:cubicBezTo>
                  <a:cubicBezTo>
                    <a:pt x="107883" y="37591"/>
                    <a:pt x="105652" y="38151"/>
                    <a:pt x="104261" y="38151"/>
                  </a:cubicBezTo>
                  <a:cubicBezTo>
                    <a:pt x="101751" y="38151"/>
                    <a:pt x="101191" y="36474"/>
                    <a:pt x="100643" y="34247"/>
                  </a:cubicBezTo>
                  <a:cubicBezTo>
                    <a:pt x="90881" y="5582"/>
                    <a:pt x="65787" y="5582"/>
                    <a:pt x="63000" y="5582"/>
                  </a:cubicBezTo>
                  <a:cubicBezTo>
                    <a:pt x="49065" y="5582"/>
                    <a:pt x="37915" y="13938"/>
                    <a:pt x="31503" y="24232"/>
                  </a:cubicBezTo>
                  <a:cubicBezTo>
                    <a:pt x="23135" y="37591"/>
                    <a:pt x="23135" y="55961"/>
                    <a:pt x="23135" y="65976"/>
                  </a:cubicBezTo>
                  <a:close/>
                  <a:moveTo>
                    <a:pt x="147211" y="71826"/>
                  </a:moveTo>
                  <a:cubicBezTo>
                    <a:pt x="148882" y="113290"/>
                    <a:pt x="172304" y="120250"/>
                    <a:pt x="181786" y="120250"/>
                  </a:cubicBezTo>
                  <a:cubicBezTo>
                    <a:pt x="210499" y="120250"/>
                    <a:pt x="213289" y="82680"/>
                    <a:pt x="213289" y="71826"/>
                  </a:cubicBezTo>
                  <a:lnTo>
                    <a:pt x="147211" y="71826"/>
                  </a:lnTo>
                  <a:close/>
                  <a:moveTo>
                    <a:pt x="146931" y="65976"/>
                  </a:moveTo>
                  <a:lnTo>
                    <a:pt x="224719" y="65976"/>
                  </a:lnTo>
                  <a:cubicBezTo>
                    <a:pt x="230851" y="65976"/>
                    <a:pt x="231682" y="65976"/>
                    <a:pt x="231682" y="71826"/>
                  </a:cubicBezTo>
                  <a:cubicBezTo>
                    <a:pt x="231682" y="99373"/>
                    <a:pt x="216631" y="126370"/>
                    <a:pt x="181786" y="126370"/>
                  </a:cubicBezTo>
                  <a:cubicBezTo>
                    <a:pt x="149442" y="126370"/>
                    <a:pt x="123799" y="97705"/>
                    <a:pt x="123799" y="62920"/>
                  </a:cubicBezTo>
                  <a:cubicBezTo>
                    <a:pt x="123799" y="25622"/>
                    <a:pt x="153063" y="-1377"/>
                    <a:pt x="185125" y="-1377"/>
                  </a:cubicBezTo>
                  <a:cubicBezTo>
                    <a:pt x="219138" y="-1377"/>
                    <a:pt x="231682" y="29523"/>
                    <a:pt x="231682" y="34806"/>
                  </a:cubicBezTo>
                  <a:cubicBezTo>
                    <a:pt x="231682" y="37591"/>
                    <a:pt x="229452" y="38151"/>
                    <a:pt x="228061" y="38151"/>
                  </a:cubicBezTo>
                  <a:cubicBezTo>
                    <a:pt x="225550" y="38151"/>
                    <a:pt x="224990" y="36474"/>
                    <a:pt x="224439" y="34247"/>
                  </a:cubicBezTo>
                  <a:cubicBezTo>
                    <a:pt x="214680" y="5582"/>
                    <a:pt x="189586" y="5582"/>
                    <a:pt x="186796" y="5582"/>
                  </a:cubicBezTo>
                  <a:cubicBezTo>
                    <a:pt x="172864" y="5582"/>
                    <a:pt x="161714" y="13938"/>
                    <a:pt x="155302" y="24232"/>
                  </a:cubicBezTo>
                  <a:cubicBezTo>
                    <a:pt x="146931" y="37591"/>
                    <a:pt x="146931" y="55961"/>
                    <a:pt x="146931" y="65976"/>
                  </a:cubicBezTo>
                  <a:close/>
                  <a:moveTo>
                    <a:pt x="270450" y="97426"/>
                  </a:moveTo>
                  <a:lnTo>
                    <a:pt x="270450" y="22844"/>
                  </a:lnTo>
                  <a:cubicBezTo>
                    <a:pt x="270450" y="10315"/>
                    <a:pt x="267388" y="10315"/>
                    <a:pt x="248707" y="10315"/>
                  </a:cubicBezTo>
                  <a:lnTo>
                    <a:pt x="248707" y="1689"/>
                  </a:lnTo>
                  <a:cubicBezTo>
                    <a:pt x="258469" y="1967"/>
                    <a:pt x="272681" y="2526"/>
                    <a:pt x="280212" y="2526"/>
                  </a:cubicBezTo>
                  <a:cubicBezTo>
                    <a:pt x="287461" y="2526"/>
                    <a:pt x="301953" y="1967"/>
                    <a:pt x="311435" y="1689"/>
                  </a:cubicBezTo>
                  <a:lnTo>
                    <a:pt x="311435" y="10315"/>
                  </a:lnTo>
                  <a:cubicBezTo>
                    <a:pt x="292754" y="10315"/>
                    <a:pt x="289692" y="10315"/>
                    <a:pt x="289692" y="22844"/>
                  </a:cubicBezTo>
                  <a:lnTo>
                    <a:pt x="289692" y="74053"/>
                  </a:lnTo>
                  <a:cubicBezTo>
                    <a:pt x="289692" y="102997"/>
                    <a:pt x="309484" y="118582"/>
                    <a:pt x="327326" y="118582"/>
                  </a:cubicBezTo>
                  <a:cubicBezTo>
                    <a:pt x="344888" y="118582"/>
                    <a:pt x="347959" y="103556"/>
                    <a:pt x="347959" y="87692"/>
                  </a:cubicBezTo>
                  <a:lnTo>
                    <a:pt x="347959" y="22844"/>
                  </a:lnTo>
                  <a:cubicBezTo>
                    <a:pt x="347959" y="10315"/>
                    <a:pt x="344888" y="10315"/>
                    <a:pt x="326215" y="10315"/>
                  </a:cubicBezTo>
                  <a:lnTo>
                    <a:pt x="326215" y="1689"/>
                  </a:lnTo>
                  <a:cubicBezTo>
                    <a:pt x="335966" y="1967"/>
                    <a:pt x="350189" y="2526"/>
                    <a:pt x="357718" y="2526"/>
                  </a:cubicBezTo>
                  <a:cubicBezTo>
                    <a:pt x="364961" y="2526"/>
                    <a:pt x="379461" y="1967"/>
                    <a:pt x="388940" y="1689"/>
                  </a:cubicBezTo>
                  <a:lnTo>
                    <a:pt x="388940" y="10315"/>
                  </a:lnTo>
                  <a:cubicBezTo>
                    <a:pt x="374440" y="10315"/>
                    <a:pt x="367471" y="10315"/>
                    <a:pt x="367191" y="18662"/>
                  </a:cubicBezTo>
                  <a:lnTo>
                    <a:pt x="367191" y="71826"/>
                  </a:lnTo>
                  <a:cubicBezTo>
                    <a:pt x="367191" y="95760"/>
                    <a:pt x="367191" y="104385"/>
                    <a:pt x="358549" y="114409"/>
                  </a:cubicBezTo>
                  <a:cubicBezTo>
                    <a:pt x="354648" y="119141"/>
                    <a:pt x="345448" y="124702"/>
                    <a:pt x="329277" y="124702"/>
                  </a:cubicBezTo>
                  <a:cubicBezTo>
                    <a:pt x="308925" y="124702"/>
                    <a:pt x="295824" y="112733"/>
                    <a:pt x="288021" y="95480"/>
                  </a:cubicBezTo>
                  <a:lnTo>
                    <a:pt x="288021" y="124702"/>
                  </a:lnTo>
                  <a:lnTo>
                    <a:pt x="248707" y="121647"/>
                  </a:lnTo>
                  <a:lnTo>
                    <a:pt x="248707" y="113012"/>
                  </a:lnTo>
                  <a:cubicBezTo>
                    <a:pt x="268220" y="113012"/>
                    <a:pt x="270450" y="111065"/>
                    <a:pt x="270450" y="9742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4" name="Freeform: Shape 2413">
              <a:extLst>
                <a:ext uri="{FF2B5EF4-FFF2-40B4-BE49-F238E27FC236}">
                  <a16:creationId xmlns:a16="http://schemas.microsoft.com/office/drawing/2014/main" id="{E18E93A6-342D-F627-4D4A-131CE9087804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 flipV="1">
              <a:off x="4320424" y="-17418318"/>
              <a:ext cx="1401917" cy="199282"/>
            </a:xfrm>
            <a:custGeom>
              <a:avLst/>
              <a:gdLst>
                <a:gd name="connsiteX0" fmla="*/ 40145 w 1401917"/>
                <a:gd name="connsiteY0" fmla="*/ 124700 h 199282"/>
                <a:gd name="connsiteX1" fmla="*/ 1111 w 1401917"/>
                <a:gd name="connsiteY1" fmla="*/ 121644 h 199282"/>
                <a:gd name="connsiteX2" fmla="*/ 1111 w 1401917"/>
                <a:gd name="connsiteY2" fmla="*/ 113010 h 199282"/>
                <a:gd name="connsiteX3" fmla="*/ 21743 w 1401917"/>
                <a:gd name="connsiteY3" fmla="*/ 97703 h 199282"/>
                <a:gd name="connsiteX4" fmla="*/ 21743 w 1401917"/>
                <a:gd name="connsiteY4" fmla="*/ 22841 h 199282"/>
                <a:gd name="connsiteX5" fmla="*/ 0 w 1401917"/>
                <a:gd name="connsiteY5" fmla="*/ 10312 h 199282"/>
                <a:gd name="connsiteX6" fmla="*/ 0 w 1401917"/>
                <a:gd name="connsiteY6" fmla="*/ 1686 h 199282"/>
                <a:gd name="connsiteX7" fmla="*/ 30663 w 1401917"/>
                <a:gd name="connsiteY7" fmla="*/ 2524 h 199282"/>
                <a:gd name="connsiteX8" fmla="*/ 59658 w 1401917"/>
                <a:gd name="connsiteY8" fmla="*/ 1686 h 199282"/>
                <a:gd name="connsiteX9" fmla="*/ 59658 w 1401917"/>
                <a:gd name="connsiteY9" fmla="*/ 10312 h 199282"/>
                <a:gd name="connsiteX10" fmla="*/ 40145 w 1401917"/>
                <a:gd name="connsiteY10" fmla="*/ 22563 h 199282"/>
                <a:gd name="connsiteX11" fmla="*/ 40145 w 1401917"/>
                <a:gd name="connsiteY11" fmla="*/ 124700 h 199282"/>
                <a:gd name="connsiteX12" fmla="*/ 41264 w 1401917"/>
                <a:gd name="connsiteY12" fmla="*/ 173133 h 199282"/>
                <a:gd name="connsiteX13" fmla="*/ 26482 w 1401917"/>
                <a:gd name="connsiteY13" fmla="*/ 187880 h 199282"/>
                <a:gd name="connsiteX14" fmla="*/ 11710 w 1401917"/>
                <a:gd name="connsiteY14" fmla="*/ 173133 h 199282"/>
                <a:gd name="connsiteX15" fmla="*/ 26482 w 1401917"/>
                <a:gd name="connsiteY15" fmla="*/ 158377 h 199282"/>
                <a:gd name="connsiteX16" fmla="*/ 41264 w 1401917"/>
                <a:gd name="connsiteY16" fmla="*/ 173133 h 199282"/>
                <a:gd name="connsiteX17" fmla="*/ 98698 w 1401917"/>
                <a:gd name="connsiteY17" fmla="*/ 97423 h 199282"/>
                <a:gd name="connsiteX18" fmla="*/ 98698 w 1401917"/>
                <a:gd name="connsiteY18" fmla="*/ 22841 h 199282"/>
                <a:gd name="connsiteX19" fmla="*/ 76954 w 1401917"/>
                <a:gd name="connsiteY19" fmla="*/ 10312 h 199282"/>
                <a:gd name="connsiteX20" fmla="*/ 76954 w 1401917"/>
                <a:gd name="connsiteY20" fmla="*/ 1686 h 199282"/>
                <a:gd name="connsiteX21" fmla="*/ 108457 w 1401917"/>
                <a:gd name="connsiteY21" fmla="*/ 2524 h 199282"/>
                <a:gd name="connsiteX22" fmla="*/ 139682 w 1401917"/>
                <a:gd name="connsiteY22" fmla="*/ 1686 h 199282"/>
                <a:gd name="connsiteX23" fmla="*/ 139682 w 1401917"/>
                <a:gd name="connsiteY23" fmla="*/ 10312 h 199282"/>
                <a:gd name="connsiteX24" fmla="*/ 117939 w 1401917"/>
                <a:gd name="connsiteY24" fmla="*/ 22841 h 199282"/>
                <a:gd name="connsiteX25" fmla="*/ 117939 w 1401917"/>
                <a:gd name="connsiteY25" fmla="*/ 74050 h 199282"/>
                <a:gd name="connsiteX26" fmla="*/ 155573 w 1401917"/>
                <a:gd name="connsiteY26" fmla="*/ 118579 h 199282"/>
                <a:gd name="connsiteX27" fmla="*/ 176206 w 1401917"/>
                <a:gd name="connsiteY27" fmla="*/ 87689 h 199282"/>
                <a:gd name="connsiteX28" fmla="*/ 176206 w 1401917"/>
                <a:gd name="connsiteY28" fmla="*/ 22841 h 199282"/>
                <a:gd name="connsiteX29" fmla="*/ 154462 w 1401917"/>
                <a:gd name="connsiteY29" fmla="*/ 10312 h 199282"/>
                <a:gd name="connsiteX30" fmla="*/ 154462 w 1401917"/>
                <a:gd name="connsiteY30" fmla="*/ 1686 h 199282"/>
                <a:gd name="connsiteX31" fmla="*/ 185965 w 1401917"/>
                <a:gd name="connsiteY31" fmla="*/ 2524 h 199282"/>
                <a:gd name="connsiteX32" fmla="*/ 217187 w 1401917"/>
                <a:gd name="connsiteY32" fmla="*/ 1686 h 199282"/>
                <a:gd name="connsiteX33" fmla="*/ 217187 w 1401917"/>
                <a:gd name="connsiteY33" fmla="*/ 10312 h 199282"/>
                <a:gd name="connsiteX34" fmla="*/ 195436 w 1401917"/>
                <a:gd name="connsiteY34" fmla="*/ 18660 h 199282"/>
                <a:gd name="connsiteX35" fmla="*/ 195436 w 1401917"/>
                <a:gd name="connsiteY35" fmla="*/ 71823 h 199282"/>
                <a:gd name="connsiteX36" fmla="*/ 186796 w 1401917"/>
                <a:gd name="connsiteY36" fmla="*/ 114407 h 199282"/>
                <a:gd name="connsiteX37" fmla="*/ 157524 w 1401917"/>
                <a:gd name="connsiteY37" fmla="*/ 124700 h 199282"/>
                <a:gd name="connsiteX38" fmla="*/ 116268 w 1401917"/>
                <a:gd name="connsiteY38" fmla="*/ 95477 h 199282"/>
                <a:gd name="connsiteX39" fmla="*/ 116268 w 1401917"/>
                <a:gd name="connsiteY39" fmla="*/ 124700 h 199282"/>
                <a:gd name="connsiteX40" fmla="*/ 76954 w 1401917"/>
                <a:gd name="connsiteY40" fmla="*/ 121644 h 199282"/>
                <a:gd name="connsiteX41" fmla="*/ 76954 w 1401917"/>
                <a:gd name="connsiteY41" fmla="*/ 113010 h 199282"/>
                <a:gd name="connsiteX42" fmla="*/ 98698 w 1401917"/>
                <a:gd name="connsiteY42" fmla="*/ 97423 h 199282"/>
                <a:gd name="connsiteX43" fmla="*/ 271567 w 1401917"/>
                <a:gd name="connsiteY43" fmla="*/ 121644 h 199282"/>
                <a:gd name="connsiteX44" fmla="*/ 271567 w 1401917"/>
                <a:gd name="connsiteY44" fmla="*/ 153924 h 199282"/>
                <a:gd name="connsiteX45" fmla="*/ 297220 w 1401917"/>
                <a:gd name="connsiteY45" fmla="*/ 191774 h 199282"/>
                <a:gd name="connsiteX46" fmla="*/ 306420 w 1401917"/>
                <a:gd name="connsiteY46" fmla="*/ 189826 h 199282"/>
                <a:gd name="connsiteX47" fmla="*/ 298049 w 1401917"/>
                <a:gd name="connsiteY47" fmla="*/ 178136 h 199282"/>
                <a:gd name="connsiteX48" fmla="*/ 310041 w 1401917"/>
                <a:gd name="connsiteY48" fmla="*/ 166173 h 199282"/>
                <a:gd name="connsiteX49" fmla="*/ 322311 w 1401917"/>
                <a:gd name="connsiteY49" fmla="*/ 178414 h 199282"/>
                <a:gd name="connsiteX50" fmla="*/ 297220 w 1401917"/>
                <a:gd name="connsiteY50" fmla="*/ 197903 h 199282"/>
                <a:gd name="connsiteX51" fmla="*/ 254005 w 1401917"/>
                <a:gd name="connsiteY51" fmla="*/ 153644 h 199282"/>
                <a:gd name="connsiteX52" fmla="*/ 254005 w 1401917"/>
                <a:gd name="connsiteY52" fmla="*/ 121644 h 199282"/>
                <a:gd name="connsiteX53" fmla="*/ 231982 w 1401917"/>
                <a:gd name="connsiteY53" fmla="*/ 121644 h 199282"/>
                <a:gd name="connsiteX54" fmla="*/ 231982 w 1401917"/>
                <a:gd name="connsiteY54" fmla="*/ 113010 h 199282"/>
                <a:gd name="connsiteX55" fmla="*/ 254005 w 1401917"/>
                <a:gd name="connsiteY55" fmla="*/ 113010 h 199282"/>
                <a:gd name="connsiteX56" fmla="*/ 254005 w 1401917"/>
                <a:gd name="connsiteY56" fmla="*/ 22841 h 199282"/>
                <a:gd name="connsiteX57" fmla="*/ 232261 w 1401917"/>
                <a:gd name="connsiteY57" fmla="*/ 10312 h 199282"/>
                <a:gd name="connsiteX58" fmla="*/ 232261 w 1401917"/>
                <a:gd name="connsiteY58" fmla="*/ 1686 h 199282"/>
                <a:gd name="connsiteX59" fmla="*/ 264044 w 1401917"/>
                <a:gd name="connsiteY59" fmla="*/ 2524 h 199282"/>
                <a:gd name="connsiteX60" fmla="*/ 299448 w 1401917"/>
                <a:gd name="connsiteY60" fmla="*/ 1686 h 199282"/>
                <a:gd name="connsiteX61" fmla="*/ 299448 w 1401917"/>
                <a:gd name="connsiteY61" fmla="*/ 10312 h 199282"/>
                <a:gd name="connsiteX62" fmla="*/ 293590 w 1401917"/>
                <a:gd name="connsiteY62" fmla="*/ 10312 h 199282"/>
                <a:gd name="connsiteX63" fmla="*/ 272407 w 1401917"/>
                <a:gd name="connsiteY63" fmla="*/ 23392 h 199282"/>
                <a:gd name="connsiteX64" fmla="*/ 272407 w 1401917"/>
                <a:gd name="connsiteY64" fmla="*/ 113010 h 199282"/>
                <a:gd name="connsiteX65" fmla="*/ 304189 w 1401917"/>
                <a:gd name="connsiteY65" fmla="*/ 113010 h 199282"/>
                <a:gd name="connsiteX66" fmla="*/ 304189 w 1401917"/>
                <a:gd name="connsiteY66" fmla="*/ 121644 h 199282"/>
                <a:gd name="connsiteX67" fmla="*/ 271567 w 1401917"/>
                <a:gd name="connsiteY67" fmla="*/ 121644 h 199282"/>
                <a:gd name="connsiteX68" fmla="*/ 439124 w 1401917"/>
                <a:gd name="connsiteY68" fmla="*/ 61241 h 199282"/>
                <a:gd name="connsiteX69" fmla="*/ 377524 w 1401917"/>
                <a:gd name="connsiteY69" fmla="*/ 126368 h 199282"/>
                <a:gd name="connsiteX70" fmla="*/ 315633 w 1401917"/>
                <a:gd name="connsiteY70" fmla="*/ 61241 h 199282"/>
                <a:gd name="connsiteX71" fmla="*/ 377244 w 1401917"/>
                <a:gd name="connsiteY71" fmla="*/ -1380 h 199282"/>
                <a:gd name="connsiteX72" fmla="*/ 439124 w 1401917"/>
                <a:gd name="connsiteY72" fmla="*/ 61241 h 199282"/>
                <a:gd name="connsiteX73" fmla="*/ 377524 w 1401917"/>
                <a:gd name="connsiteY73" fmla="*/ 5580 h 199282"/>
                <a:gd name="connsiteX74" fmla="*/ 345736 w 1401917"/>
                <a:gd name="connsiteY74" fmla="*/ 24229 h 199282"/>
                <a:gd name="connsiteX75" fmla="*/ 338765 w 1401917"/>
                <a:gd name="connsiteY75" fmla="*/ 63469 h 199282"/>
                <a:gd name="connsiteX76" fmla="*/ 345456 w 1401917"/>
                <a:gd name="connsiteY76" fmla="*/ 101598 h 199282"/>
                <a:gd name="connsiteX77" fmla="*/ 377244 w 1401917"/>
                <a:gd name="connsiteY77" fmla="*/ 120247 h 199282"/>
                <a:gd name="connsiteX78" fmla="*/ 408730 w 1401917"/>
                <a:gd name="connsiteY78" fmla="*/ 102156 h 199282"/>
                <a:gd name="connsiteX79" fmla="*/ 415979 w 1401917"/>
                <a:gd name="connsiteY79" fmla="*/ 63469 h 199282"/>
                <a:gd name="connsiteX80" fmla="*/ 409850 w 1401917"/>
                <a:gd name="connsiteY80" fmla="*/ 26177 h 199282"/>
                <a:gd name="connsiteX81" fmla="*/ 377524 w 1401917"/>
                <a:gd name="connsiteY81" fmla="*/ 5580 h 199282"/>
                <a:gd name="connsiteX82" fmla="*/ 493784 w 1401917"/>
                <a:gd name="connsiteY82" fmla="*/ 94089 h 199282"/>
                <a:gd name="connsiteX83" fmla="*/ 493784 w 1401917"/>
                <a:gd name="connsiteY83" fmla="*/ 124700 h 199282"/>
                <a:gd name="connsiteX84" fmla="*/ 455049 w 1401917"/>
                <a:gd name="connsiteY84" fmla="*/ 121644 h 199282"/>
                <a:gd name="connsiteX85" fmla="*/ 455049 w 1401917"/>
                <a:gd name="connsiteY85" fmla="*/ 113010 h 199282"/>
                <a:gd name="connsiteX86" fmla="*/ 476796 w 1401917"/>
                <a:gd name="connsiteY86" fmla="*/ 97423 h 199282"/>
                <a:gd name="connsiteX87" fmla="*/ 476796 w 1401917"/>
                <a:gd name="connsiteY87" fmla="*/ 22841 h 199282"/>
                <a:gd name="connsiteX88" fmla="*/ 455049 w 1401917"/>
                <a:gd name="connsiteY88" fmla="*/ 10312 h 199282"/>
                <a:gd name="connsiteX89" fmla="*/ 455049 w 1401917"/>
                <a:gd name="connsiteY89" fmla="*/ 1686 h 199282"/>
                <a:gd name="connsiteX90" fmla="*/ 486815 w 1401917"/>
                <a:gd name="connsiteY90" fmla="*/ 2524 h 199282"/>
                <a:gd name="connsiteX91" fmla="*/ 522219 w 1401917"/>
                <a:gd name="connsiteY91" fmla="*/ 1686 h 199282"/>
                <a:gd name="connsiteX92" fmla="*/ 522219 w 1401917"/>
                <a:gd name="connsiteY92" fmla="*/ 10312 h 199282"/>
                <a:gd name="connsiteX93" fmla="*/ 516370 w 1401917"/>
                <a:gd name="connsiteY93" fmla="*/ 10312 h 199282"/>
                <a:gd name="connsiteX94" fmla="*/ 495183 w 1401917"/>
                <a:gd name="connsiteY94" fmla="*/ 23392 h 199282"/>
                <a:gd name="connsiteX95" fmla="*/ 495183 w 1401917"/>
                <a:gd name="connsiteY95" fmla="*/ 66253 h 199282"/>
                <a:gd name="connsiteX96" fmla="*/ 528068 w 1401917"/>
                <a:gd name="connsiteY96" fmla="*/ 118579 h 199282"/>
                <a:gd name="connsiteX97" fmla="*/ 531147 w 1401917"/>
                <a:gd name="connsiteY97" fmla="*/ 118300 h 199282"/>
                <a:gd name="connsiteX98" fmla="*/ 524738 w 1401917"/>
                <a:gd name="connsiteY98" fmla="*/ 107447 h 199282"/>
                <a:gd name="connsiteX99" fmla="*/ 536716 w 1401917"/>
                <a:gd name="connsiteY99" fmla="*/ 95477 h 199282"/>
                <a:gd name="connsiteX100" fmla="*/ 548723 w 1401917"/>
                <a:gd name="connsiteY100" fmla="*/ 107727 h 199282"/>
                <a:gd name="connsiteX101" fmla="*/ 528068 w 1401917"/>
                <a:gd name="connsiteY101" fmla="*/ 124700 h 199282"/>
                <a:gd name="connsiteX102" fmla="*/ 493784 w 1401917"/>
                <a:gd name="connsiteY102" fmla="*/ 94089 h 199282"/>
                <a:gd name="connsiteX103" fmla="*/ 586926 w 1401917"/>
                <a:gd name="connsiteY103" fmla="*/ 97423 h 199282"/>
                <a:gd name="connsiteX104" fmla="*/ 586926 w 1401917"/>
                <a:gd name="connsiteY104" fmla="*/ 22841 h 199282"/>
                <a:gd name="connsiteX105" fmla="*/ 565179 w 1401917"/>
                <a:gd name="connsiteY105" fmla="*/ 10312 h 199282"/>
                <a:gd name="connsiteX106" fmla="*/ 565179 w 1401917"/>
                <a:gd name="connsiteY106" fmla="*/ 1686 h 199282"/>
                <a:gd name="connsiteX107" fmla="*/ 596665 w 1401917"/>
                <a:gd name="connsiteY107" fmla="*/ 2524 h 199282"/>
                <a:gd name="connsiteX108" fmla="*/ 627899 w 1401917"/>
                <a:gd name="connsiteY108" fmla="*/ 1686 h 199282"/>
                <a:gd name="connsiteX109" fmla="*/ 627899 w 1401917"/>
                <a:gd name="connsiteY109" fmla="*/ 10312 h 199282"/>
                <a:gd name="connsiteX110" fmla="*/ 606153 w 1401917"/>
                <a:gd name="connsiteY110" fmla="*/ 22841 h 199282"/>
                <a:gd name="connsiteX111" fmla="*/ 606153 w 1401917"/>
                <a:gd name="connsiteY111" fmla="*/ 74050 h 199282"/>
                <a:gd name="connsiteX112" fmla="*/ 643796 w 1401917"/>
                <a:gd name="connsiteY112" fmla="*/ 118579 h 199282"/>
                <a:gd name="connsiteX113" fmla="*/ 664423 w 1401917"/>
                <a:gd name="connsiteY113" fmla="*/ 87689 h 199282"/>
                <a:gd name="connsiteX114" fmla="*/ 664423 w 1401917"/>
                <a:gd name="connsiteY114" fmla="*/ 22841 h 199282"/>
                <a:gd name="connsiteX115" fmla="*/ 642677 w 1401917"/>
                <a:gd name="connsiteY115" fmla="*/ 10312 h 199282"/>
                <a:gd name="connsiteX116" fmla="*/ 642677 w 1401917"/>
                <a:gd name="connsiteY116" fmla="*/ 1686 h 199282"/>
                <a:gd name="connsiteX117" fmla="*/ 674190 w 1401917"/>
                <a:gd name="connsiteY117" fmla="*/ 2524 h 199282"/>
                <a:gd name="connsiteX118" fmla="*/ 705396 w 1401917"/>
                <a:gd name="connsiteY118" fmla="*/ 1686 h 199282"/>
                <a:gd name="connsiteX119" fmla="*/ 705396 w 1401917"/>
                <a:gd name="connsiteY119" fmla="*/ 10312 h 199282"/>
                <a:gd name="connsiteX120" fmla="*/ 683650 w 1401917"/>
                <a:gd name="connsiteY120" fmla="*/ 22841 h 199282"/>
                <a:gd name="connsiteX121" fmla="*/ 683650 w 1401917"/>
                <a:gd name="connsiteY121" fmla="*/ 74050 h 199282"/>
                <a:gd name="connsiteX122" fmla="*/ 721293 w 1401917"/>
                <a:gd name="connsiteY122" fmla="*/ 118579 h 199282"/>
                <a:gd name="connsiteX123" fmla="*/ 741920 w 1401917"/>
                <a:gd name="connsiteY123" fmla="*/ 87689 h 199282"/>
                <a:gd name="connsiteX124" fmla="*/ 741920 w 1401917"/>
                <a:gd name="connsiteY124" fmla="*/ 22841 h 199282"/>
                <a:gd name="connsiteX125" fmla="*/ 720174 w 1401917"/>
                <a:gd name="connsiteY125" fmla="*/ 10312 h 199282"/>
                <a:gd name="connsiteX126" fmla="*/ 720174 w 1401917"/>
                <a:gd name="connsiteY126" fmla="*/ 1686 h 199282"/>
                <a:gd name="connsiteX127" fmla="*/ 751687 w 1401917"/>
                <a:gd name="connsiteY127" fmla="*/ 2524 h 199282"/>
                <a:gd name="connsiteX128" fmla="*/ 782893 w 1401917"/>
                <a:gd name="connsiteY128" fmla="*/ 1686 h 199282"/>
                <a:gd name="connsiteX129" fmla="*/ 782893 w 1401917"/>
                <a:gd name="connsiteY129" fmla="*/ 10312 h 199282"/>
                <a:gd name="connsiteX130" fmla="*/ 761175 w 1401917"/>
                <a:gd name="connsiteY130" fmla="*/ 18660 h 199282"/>
                <a:gd name="connsiteX131" fmla="*/ 761175 w 1401917"/>
                <a:gd name="connsiteY131" fmla="*/ 71823 h 199282"/>
                <a:gd name="connsiteX132" fmla="*/ 752527 w 1401917"/>
                <a:gd name="connsiteY132" fmla="*/ 114407 h 199282"/>
                <a:gd name="connsiteX133" fmla="*/ 723252 w 1401917"/>
                <a:gd name="connsiteY133" fmla="*/ 124700 h 199282"/>
                <a:gd name="connsiteX134" fmla="*/ 682838 w 1401917"/>
                <a:gd name="connsiteY134" fmla="*/ 97423 h 199282"/>
                <a:gd name="connsiteX135" fmla="*/ 645755 w 1401917"/>
                <a:gd name="connsiteY135" fmla="*/ 124700 h 199282"/>
                <a:gd name="connsiteX136" fmla="*/ 604474 w 1401917"/>
                <a:gd name="connsiteY136" fmla="*/ 95477 h 199282"/>
                <a:gd name="connsiteX137" fmla="*/ 604474 w 1401917"/>
                <a:gd name="connsiteY137" fmla="*/ 124700 h 199282"/>
                <a:gd name="connsiteX138" fmla="*/ 565179 w 1401917"/>
                <a:gd name="connsiteY138" fmla="*/ 121644 h 199282"/>
                <a:gd name="connsiteX139" fmla="*/ 565179 w 1401917"/>
                <a:gd name="connsiteY139" fmla="*/ 113010 h 199282"/>
                <a:gd name="connsiteX140" fmla="*/ 586926 w 1401917"/>
                <a:gd name="connsiteY140" fmla="*/ 97423 h 199282"/>
                <a:gd name="connsiteX141" fmla="*/ 881353 w 1401917"/>
                <a:gd name="connsiteY141" fmla="*/ 22841 h 199282"/>
                <a:gd name="connsiteX142" fmla="*/ 903099 w 1401917"/>
                <a:gd name="connsiteY142" fmla="*/ 19 h 199282"/>
                <a:gd name="connsiteX143" fmla="*/ 925965 w 1401917"/>
                <a:gd name="connsiteY143" fmla="*/ 26456 h 199282"/>
                <a:gd name="connsiteX144" fmla="*/ 925965 w 1401917"/>
                <a:gd name="connsiteY144" fmla="*/ 42041 h 199282"/>
                <a:gd name="connsiteX145" fmla="*/ 918995 w 1401917"/>
                <a:gd name="connsiteY145" fmla="*/ 42041 h 199282"/>
                <a:gd name="connsiteX146" fmla="*/ 918995 w 1401917"/>
                <a:gd name="connsiteY146" fmla="*/ 26456 h 199282"/>
                <a:gd name="connsiteX147" fmla="*/ 908948 w 1401917"/>
                <a:gd name="connsiteY147" fmla="*/ 8644 h 199282"/>
                <a:gd name="connsiteX148" fmla="*/ 898649 w 1401917"/>
                <a:gd name="connsiteY148" fmla="*/ 22563 h 199282"/>
                <a:gd name="connsiteX149" fmla="*/ 898649 w 1401917"/>
                <a:gd name="connsiteY149" fmla="*/ 78225 h 199282"/>
                <a:gd name="connsiteX150" fmla="*/ 888601 w 1401917"/>
                <a:gd name="connsiteY150" fmla="*/ 111062 h 199282"/>
                <a:gd name="connsiteX151" fmla="*/ 850399 w 1401917"/>
                <a:gd name="connsiteY151" fmla="*/ 126368 h 199282"/>
                <a:gd name="connsiteX152" fmla="*/ 808306 w 1401917"/>
                <a:gd name="connsiteY152" fmla="*/ 94918 h 199282"/>
                <a:gd name="connsiteX153" fmla="*/ 821124 w 1401917"/>
                <a:gd name="connsiteY153" fmla="*/ 81838 h 199282"/>
                <a:gd name="connsiteX154" fmla="*/ 833970 w 1401917"/>
                <a:gd name="connsiteY154" fmla="*/ 94647 h 199282"/>
                <a:gd name="connsiteX155" fmla="*/ 819753 w 1401917"/>
                <a:gd name="connsiteY155" fmla="*/ 107447 h 199282"/>
                <a:gd name="connsiteX156" fmla="*/ 849839 w 1401917"/>
                <a:gd name="connsiteY156" fmla="*/ 120247 h 199282"/>
                <a:gd name="connsiteX157" fmla="*/ 879394 w 1401917"/>
                <a:gd name="connsiteY157" fmla="*/ 84623 h 199282"/>
                <a:gd name="connsiteX158" fmla="*/ 879394 w 1401917"/>
                <a:gd name="connsiteY158" fmla="*/ 74330 h 199282"/>
                <a:gd name="connsiteX159" fmla="*/ 828093 w 1401917"/>
                <a:gd name="connsiteY159" fmla="*/ 64306 h 199282"/>
                <a:gd name="connsiteX160" fmla="*/ 800217 w 1401917"/>
                <a:gd name="connsiteY160" fmla="*/ 28124 h 199282"/>
                <a:gd name="connsiteX161" fmla="*/ 844829 w 1401917"/>
                <a:gd name="connsiteY161" fmla="*/ -1380 h 199282"/>
                <a:gd name="connsiteX162" fmla="*/ 881353 w 1401917"/>
                <a:gd name="connsiteY162" fmla="*/ 22841 h 199282"/>
                <a:gd name="connsiteX163" fmla="*/ 879394 w 1401917"/>
                <a:gd name="connsiteY163" fmla="*/ 68481 h 199282"/>
                <a:gd name="connsiteX164" fmla="*/ 879394 w 1401917"/>
                <a:gd name="connsiteY164" fmla="*/ 40653 h 199282"/>
                <a:gd name="connsiteX165" fmla="*/ 846788 w 1401917"/>
                <a:gd name="connsiteY165" fmla="*/ 4751 h 199282"/>
                <a:gd name="connsiteX166" fmla="*/ 821684 w 1401917"/>
                <a:gd name="connsiteY166" fmla="*/ 28404 h 199282"/>
                <a:gd name="connsiteX167" fmla="*/ 879394 w 1401917"/>
                <a:gd name="connsiteY167" fmla="*/ 68481 h 199282"/>
                <a:gd name="connsiteX168" fmla="*/ 976174 w 1401917"/>
                <a:gd name="connsiteY168" fmla="*/ 113010 h 199282"/>
                <a:gd name="connsiteX169" fmla="*/ 1016028 w 1401917"/>
                <a:gd name="connsiteY169" fmla="*/ 113010 h 199282"/>
                <a:gd name="connsiteX170" fmla="*/ 1016028 w 1401917"/>
                <a:gd name="connsiteY170" fmla="*/ 121644 h 199282"/>
                <a:gd name="connsiteX171" fmla="*/ 976174 w 1401917"/>
                <a:gd name="connsiteY171" fmla="*/ 121644 h 199282"/>
                <a:gd name="connsiteX172" fmla="*/ 976174 w 1401917"/>
                <a:gd name="connsiteY172" fmla="*/ 172853 h 199282"/>
                <a:gd name="connsiteX173" fmla="*/ 969205 w 1401917"/>
                <a:gd name="connsiteY173" fmla="*/ 172853 h 199282"/>
                <a:gd name="connsiteX174" fmla="*/ 933241 w 1401917"/>
                <a:gd name="connsiteY174" fmla="*/ 119139 h 199282"/>
                <a:gd name="connsiteX175" fmla="*/ 933241 w 1401917"/>
                <a:gd name="connsiteY175" fmla="*/ 113010 h 199282"/>
                <a:gd name="connsiteX176" fmla="*/ 956919 w 1401917"/>
                <a:gd name="connsiteY176" fmla="*/ 113010 h 199282"/>
                <a:gd name="connsiteX177" fmla="*/ 956919 w 1401917"/>
                <a:gd name="connsiteY177" fmla="*/ 36200 h 199282"/>
                <a:gd name="connsiteX178" fmla="*/ 992883 w 1401917"/>
                <a:gd name="connsiteY178" fmla="*/ -1380 h 199282"/>
                <a:gd name="connsiteX179" fmla="*/ 1020478 w 1401917"/>
                <a:gd name="connsiteY179" fmla="*/ 36200 h 199282"/>
                <a:gd name="connsiteX180" fmla="*/ 1020478 w 1401917"/>
                <a:gd name="connsiteY180" fmla="*/ 52065 h 199282"/>
                <a:gd name="connsiteX181" fmla="*/ 1013509 w 1401917"/>
                <a:gd name="connsiteY181" fmla="*/ 52065 h 199282"/>
                <a:gd name="connsiteX182" fmla="*/ 1013509 w 1401917"/>
                <a:gd name="connsiteY182" fmla="*/ 36750 h 199282"/>
                <a:gd name="connsiteX183" fmla="*/ 994841 w 1401917"/>
                <a:gd name="connsiteY183" fmla="*/ 5580 h 199282"/>
                <a:gd name="connsiteX184" fmla="*/ 976174 w 1401917"/>
                <a:gd name="connsiteY184" fmla="*/ 35641 h 199282"/>
                <a:gd name="connsiteX185" fmla="*/ 976174 w 1401917"/>
                <a:gd name="connsiteY185" fmla="*/ 113010 h 199282"/>
                <a:gd name="connsiteX186" fmla="*/ 1085465 w 1401917"/>
                <a:gd name="connsiteY186" fmla="*/ 124700 h 199282"/>
                <a:gd name="connsiteX187" fmla="*/ 1046422 w 1401917"/>
                <a:gd name="connsiteY187" fmla="*/ 121644 h 199282"/>
                <a:gd name="connsiteX188" fmla="*/ 1046422 w 1401917"/>
                <a:gd name="connsiteY188" fmla="*/ 113010 h 199282"/>
                <a:gd name="connsiteX189" fmla="*/ 1067049 w 1401917"/>
                <a:gd name="connsiteY189" fmla="*/ 97703 h 199282"/>
                <a:gd name="connsiteX190" fmla="*/ 1067049 w 1401917"/>
                <a:gd name="connsiteY190" fmla="*/ 22841 h 199282"/>
                <a:gd name="connsiteX191" fmla="*/ 1045302 w 1401917"/>
                <a:gd name="connsiteY191" fmla="*/ 10312 h 199282"/>
                <a:gd name="connsiteX192" fmla="*/ 1045302 w 1401917"/>
                <a:gd name="connsiteY192" fmla="*/ 1686 h 199282"/>
                <a:gd name="connsiteX193" fmla="*/ 1075977 w 1401917"/>
                <a:gd name="connsiteY193" fmla="*/ 2524 h 199282"/>
                <a:gd name="connsiteX194" fmla="*/ 1104972 w 1401917"/>
                <a:gd name="connsiteY194" fmla="*/ 1686 h 199282"/>
                <a:gd name="connsiteX195" fmla="*/ 1104972 w 1401917"/>
                <a:gd name="connsiteY195" fmla="*/ 10312 h 199282"/>
                <a:gd name="connsiteX196" fmla="*/ 1085465 w 1401917"/>
                <a:gd name="connsiteY196" fmla="*/ 22563 h 199282"/>
                <a:gd name="connsiteX197" fmla="*/ 1085465 w 1401917"/>
                <a:gd name="connsiteY197" fmla="*/ 124700 h 199282"/>
                <a:gd name="connsiteX198" fmla="*/ 1086584 w 1401917"/>
                <a:gd name="connsiteY198" fmla="*/ 173133 h 199282"/>
                <a:gd name="connsiteX199" fmla="*/ 1071807 w 1401917"/>
                <a:gd name="connsiteY199" fmla="*/ 187880 h 199282"/>
                <a:gd name="connsiteX200" fmla="*/ 1057029 w 1401917"/>
                <a:gd name="connsiteY200" fmla="*/ 173133 h 199282"/>
                <a:gd name="connsiteX201" fmla="*/ 1071807 w 1401917"/>
                <a:gd name="connsiteY201" fmla="*/ 158377 h 199282"/>
                <a:gd name="connsiteX202" fmla="*/ 1086584 w 1401917"/>
                <a:gd name="connsiteY202" fmla="*/ 173133 h 199282"/>
                <a:gd name="connsiteX203" fmla="*/ 1244656 w 1401917"/>
                <a:gd name="connsiteY203" fmla="*/ 61241 h 199282"/>
                <a:gd name="connsiteX204" fmla="*/ 1183057 w 1401917"/>
                <a:gd name="connsiteY204" fmla="*/ 126368 h 199282"/>
                <a:gd name="connsiteX205" fmla="*/ 1121148 w 1401917"/>
                <a:gd name="connsiteY205" fmla="*/ 61241 h 199282"/>
                <a:gd name="connsiteX206" fmla="*/ 1182776 w 1401917"/>
                <a:gd name="connsiteY206" fmla="*/ -1380 h 199282"/>
                <a:gd name="connsiteX207" fmla="*/ 1244656 w 1401917"/>
                <a:gd name="connsiteY207" fmla="*/ 61241 h 199282"/>
                <a:gd name="connsiteX208" fmla="*/ 1183057 w 1401917"/>
                <a:gd name="connsiteY208" fmla="*/ 5580 h 199282"/>
                <a:gd name="connsiteX209" fmla="*/ 1151263 w 1401917"/>
                <a:gd name="connsiteY209" fmla="*/ 24229 h 199282"/>
                <a:gd name="connsiteX210" fmla="*/ 1144294 w 1401917"/>
                <a:gd name="connsiteY210" fmla="*/ 63469 h 199282"/>
                <a:gd name="connsiteX211" fmla="*/ 1150983 w 1401917"/>
                <a:gd name="connsiteY211" fmla="*/ 101598 h 199282"/>
                <a:gd name="connsiteX212" fmla="*/ 1182776 w 1401917"/>
                <a:gd name="connsiteY212" fmla="*/ 120247 h 199282"/>
                <a:gd name="connsiteX213" fmla="*/ 1214262 w 1401917"/>
                <a:gd name="connsiteY213" fmla="*/ 102156 h 199282"/>
                <a:gd name="connsiteX214" fmla="*/ 1221511 w 1401917"/>
                <a:gd name="connsiteY214" fmla="*/ 63469 h 199282"/>
                <a:gd name="connsiteX215" fmla="*/ 1215382 w 1401917"/>
                <a:gd name="connsiteY215" fmla="*/ 26177 h 199282"/>
                <a:gd name="connsiteX216" fmla="*/ 1183057 w 1401917"/>
                <a:gd name="connsiteY216" fmla="*/ 5580 h 199282"/>
                <a:gd name="connsiteX217" fmla="*/ 1283419 w 1401917"/>
                <a:gd name="connsiteY217" fmla="*/ 97423 h 199282"/>
                <a:gd name="connsiteX218" fmla="*/ 1283419 w 1401917"/>
                <a:gd name="connsiteY218" fmla="*/ 22841 h 199282"/>
                <a:gd name="connsiteX219" fmla="*/ 1261673 w 1401917"/>
                <a:gd name="connsiteY219" fmla="*/ 10312 h 199282"/>
                <a:gd name="connsiteX220" fmla="*/ 1261673 w 1401917"/>
                <a:gd name="connsiteY220" fmla="*/ 1686 h 199282"/>
                <a:gd name="connsiteX221" fmla="*/ 1293187 w 1401917"/>
                <a:gd name="connsiteY221" fmla="*/ 2524 h 199282"/>
                <a:gd name="connsiteX222" fmla="*/ 1324392 w 1401917"/>
                <a:gd name="connsiteY222" fmla="*/ 1686 h 199282"/>
                <a:gd name="connsiteX223" fmla="*/ 1324392 w 1401917"/>
                <a:gd name="connsiteY223" fmla="*/ 10312 h 199282"/>
                <a:gd name="connsiteX224" fmla="*/ 1302675 w 1401917"/>
                <a:gd name="connsiteY224" fmla="*/ 22841 h 199282"/>
                <a:gd name="connsiteX225" fmla="*/ 1302675 w 1401917"/>
                <a:gd name="connsiteY225" fmla="*/ 74050 h 199282"/>
                <a:gd name="connsiteX226" fmla="*/ 1340289 w 1401917"/>
                <a:gd name="connsiteY226" fmla="*/ 118579 h 199282"/>
                <a:gd name="connsiteX227" fmla="*/ 1360916 w 1401917"/>
                <a:gd name="connsiteY227" fmla="*/ 87689 h 199282"/>
                <a:gd name="connsiteX228" fmla="*/ 1360916 w 1401917"/>
                <a:gd name="connsiteY228" fmla="*/ 22841 h 199282"/>
                <a:gd name="connsiteX229" fmla="*/ 1339198 w 1401917"/>
                <a:gd name="connsiteY229" fmla="*/ 10312 h 199282"/>
                <a:gd name="connsiteX230" fmla="*/ 1339198 w 1401917"/>
                <a:gd name="connsiteY230" fmla="*/ 1686 h 199282"/>
                <a:gd name="connsiteX231" fmla="*/ 1370684 w 1401917"/>
                <a:gd name="connsiteY231" fmla="*/ 2524 h 199282"/>
                <a:gd name="connsiteX232" fmla="*/ 1401918 w 1401917"/>
                <a:gd name="connsiteY232" fmla="*/ 1686 h 199282"/>
                <a:gd name="connsiteX233" fmla="*/ 1401918 w 1401917"/>
                <a:gd name="connsiteY233" fmla="*/ 10312 h 199282"/>
                <a:gd name="connsiteX234" fmla="*/ 1380172 w 1401917"/>
                <a:gd name="connsiteY234" fmla="*/ 18660 h 199282"/>
                <a:gd name="connsiteX235" fmla="*/ 1380172 w 1401917"/>
                <a:gd name="connsiteY235" fmla="*/ 71823 h 199282"/>
                <a:gd name="connsiteX236" fmla="*/ 1371523 w 1401917"/>
                <a:gd name="connsiteY236" fmla="*/ 114407 h 199282"/>
                <a:gd name="connsiteX237" fmla="*/ 1342248 w 1401917"/>
                <a:gd name="connsiteY237" fmla="*/ 124700 h 199282"/>
                <a:gd name="connsiteX238" fmla="*/ 1300995 w 1401917"/>
                <a:gd name="connsiteY238" fmla="*/ 95477 h 199282"/>
                <a:gd name="connsiteX239" fmla="*/ 1300995 w 1401917"/>
                <a:gd name="connsiteY239" fmla="*/ 124700 h 199282"/>
                <a:gd name="connsiteX240" fmla="*/ 1261673 w 1401917"/>
                <a:gd name="connsiteY240" fmla="*/ 121644 h 199282"/>
                <a:gd name="connsiteX241" fmla="*/ 1261673 w 1401917"/>
                <a:gd name="connsiteY241" fmla="*/ 113010 h 199282"/>
                <a:gd name="connsiteX242" fmla="*/ 1283419 w 1401917"/>
                <a:gd name="connsiteY242" fmla="*/ 97423 h 19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1401917" h="199282">
                  <a:moveTo>
                    <a:pt x="40145" y="124700"/>
                  </a:moveTo>
                  <a:lnTo>
                    <a:pt x="1111" y="121644"/>
                  </a:lnTo>
                  <a:lnTo>
                    <a:pt x="1111" y="113010"/>
                  </a:lnTo>
                  <a:cubicBezTo>
                    <a:pt x="19233" y="113010"/>
                    <a:pt x="21743" y="111342"/>
                    <a:pt x="21743" y="97703"/>
                  </a:cubicBezTo>
                  <a:lnTo>
                    <a:pt x="21743" y="22841"/>
                  </a:lnTo>
                  <a:cubicBezTo>
                    <a:pt x="21743" y="10312"/>
                    <a:pt x="18681" y="10312"/>
                    <a:pt x="0" y="10312"/>
                  </a:cubicBezTo>
                  <a:lnTo>
                    <a:pt x="0" y="1686"/>
                  </a:lnTo>
                  <a:cubicBezTo>
                    <a:pt x="8919" y="1964"/>
                    <a:pt x="23974" y="2524"/>
                    <a:pt x="30663" y="2524"/>
                  </a:cubicBezTo>
                  <a:cubicBezTo>
                    <a:pt x="40425" y="2524"/>
                    <a:pt x="50184" y="1964"/>
                    <a:pt x="59658" y="1686"/>
                  </a:cubicBezTo>
                  <a:lnTo>
                    <a:pt x="59658" y="10312"/>
                  </a:lnTo>
                  <a:cubicBezTo>
                    <a:pt x="41264" y="10312"/>
                    <a:pt x="40145" y="11709"/>
                    <a:pt x="40145" y="22563"/>
                  </a:cubicBezTo>
                  <a:lnTo>
                    <a:pt x="40145" y="124700"/>
                  </a:lnTo>
                  <a:close/>
                  <a:moveTo>
                    <a:pt x="41264" y="173133"/>
                  </a:moveTo>
                  <a:cubicBezTo>
                    <a:pt x="41264" y="182038"/>
                    <a:pt x="34293" y="187880"/>
                    <a:pt x="26482" y="187880"/>
                  </a:cubicBezTo>
                  <a:cubicBezTo>
                    <a:pt x="17842" y="187880"/>
                    <a:pt x="11710" y="180362"/>
                    <a:pt x="11710" y="173133"/>
                  </a:cubicBezTo>
                  <a:cubicBezTo>
                    <a:pt x="11710" y="165616"/>
                    <a:pt x="17842" y="158377"/>
                    <a:pt x="26482" y="158377"/>
                  </a:cubicBezTo>
                  <a:cubicBezTo>
                    <a:pt x="34293" y="158377"/>
                    <a:pt x="41264" y="164226"/>
                    <a:pt x="41264" y="173133"/>
                  </a:cubicBezTo>
                  <a:close/>
                  <a:moveTo>
                    <a:pt x="98698" y="97423"/>
                  </a:moveTo>
                  <a:lnTo>
                    <a:pt x="98698" y="22841"/>
                  </a:lnTo>
                  <a:cubicBezTo>
                    <a:pt x="98698" y="10312"/>
                    <a:pt x="95636" y="10312"/>
                    <a:pt x="76954" y="10312"/>
                  </a:cubicBezTo>
                  <a:lnTo>
                    <a:pt x="76954" y="1686"/>
                  </a:lnTo>
                  <a:cubicBezTo>
                    <a:pt x="86716" y="1964"/>
                    <a:pt x="100928" y="2524"/>
                    <a:pt x="108457" y="2524"/>
                  </a:cubicBezTo>
                  <a:cubicBezTo>
                    <a:pt x="115708" y="2524"/>
                    <a:pt x="130200" y="1964"/>
                    <a:pt x="139682" y="1686"/>
                  </a:cubicBezTo>
                  <a:lnTo>
                    <a:pt x="139682" y="10312"/>
                  </a:lnTo>
                  <a:cubicBezTo>
                    <a:pt x="121000" y="10312"/>
                    <a:pt x="117939" y="10312"/>
                    <a:pt x="117939" y="22841"/>
                  </a:cubicBezTo>
                  <a:lnTo>
                    <a:pt x="117939" y="74050"/>
                  </a:lnTo>
                  <a:cubicBezTo>
                    <a:pt x="117939" y="102995"/>
                    <a:pt x="137732" y="118579"/>
                    <a:pt x="155573" y="118579"/>
                  </a:cubicBezTo>
                  <a:cubicBezTo>
                    <a:pt x="173135" y="118579"/>
                    <a:pt x="176206" y="103554"/>
                    <a:pt x="176206" y="87689"/>
                  </a:cubicBezTo>
                  <a:lnTo>
                    <a:pt x="176206" y="22841"/>
                  </a:lnTo>
                  <a:cubicBezTo>
                    <a:pt x="176206" y="10312"/>
                    <a:pt x="173135" y="10312"/>
                    <a:pt x="154462" y="10312"/>
                  </a:cubicBezTo>
                  <a:lnTo>
                    <a:pt x="154462" y="1686"/>
                  </a:lnTo>
                  <a:cubicBezTo>
                    <a:pt x="164213" y="1964"/>
                    <a:pt x="178434" y="2524"/>
                    <a:pt x="185965" y="2524"/>
                  </a:cubicBezTo>
                  <a:cubicBezTo>
                    <a:pt x="193208" y="2524"/>
                    <a:pt x="207708" y="1964"/>
                    <a:pt x="217187" y="1686"/>
                  </a:cubicBezTo>
                  <a:lnTo>
                    <a:pt x="217187" y="10312"/>
                  </a:lnTo>
                  <a:cubicBezTo>
                    <a:pt x="202687" y="10312"/>
                    <a:pt x="195716" y="10312"/>
                    <a:pt x="195436" y="18660"/>
                  </a:cubicBezTo>
                  <a:lnTo>
                    <a:pt x="195436" y="71823"/>
                  </a:lnTo>
                  <a:cubicBezTo>
                    <a:pt x="195436" y="95757"/>
                    <a:pt x="195436" y="104383"/>
                    <a:pt x="186796" y="114407"/>
                  </a:cubicBezTo>
                  <a:cubicBezTo>
                    <a:pt x="182895" y="119139"/>
                    <a:pt x="173695" y="124700"/>
                    <a:pt x="157524" y="124700"/>
                  </a:cubicBezTo>
                  <a:cubicBezTo>
                    <a:pt x="137172" y="124700"/>
                    <a:pt x="124068" y="112730"/>
                    <a:pt x="116268" y="95477"/>
                  </a:cubicBezTo>
                  <a:lnTo>
                    <a:pt x="116268" y="124700"/>
                  </a:lnTo>
                  <a:lnTo>
                    <a:pt x="76954" y="121644"/>
                  </a:lnTo>
                  <a:lnTo>
                    <a:pt x="76954" y="113010"/>
                  </a:lnTo>
                  <a:cubicBezTo>
                    <a:pt x="96467" y="113010"/>
                    <a:pt x="98698" y="111062"/>
                    <a:pt x="98698" y="97423"/>
                  </a:cubicBezTo>
                  <a:close/>
                  <a:moveTo>
                    <a:pt x="271567" y="121644"/>
                  </a:moveTo>
                  <a:lnTo>
                    <a:pt x="271567" y="153924"/>
                  </a:lnTo>
                  <a:cubicBezTo>
                    <a:pt x="271567" y="178414"/>
                    <a:pt x="284948" y="191774"/>
                    <a:pt x="297220" y="191774"/>
                  </a:cubicBezTo>
                  <a:cubicBezTo>
                    <a:pt x="298049" y="191774"/>
                    <a:pt x="302238" y="191774"/>
                    <a:pt x="306420" y="189826"/>
                  </a:cubicBezTo>
                  <a:cubicBezTo>
                    <a:pt x="303069" y="188718"/>
                    <a:pt x="298049" y="185094"/>
                    <a:pt x="298049" y="178136"/>
                  </a:cubicBezTo>
                  <a:cubicBezTo>
                    <a:pt x="298049" y="171736"/>
                    <a:pt x="302518" y="166173"/>
                    <a:pt x="310041" y="166173"/>
                  </a:cubicBezTo>
                  <a:cubicBezTo>
                    <a:pt x="318129" y="166173"/>
                    <a:pt x="322311" y="171736"/>
                    <a:pt x="322311" y="178414"/>
                  </a:cubicBezTo>
                  <a:cubicBezTo>
                    <a:pt x="322311" y="188718"/>
                    <a:pt x="311992" y="197903"/>
                    <a:pt x="297220" y="197903"/>
                  </a:cubicBezTo>
                  <a:cubicBezTo>
                    <a:pt x="277707" y="197903"/>
                    <a:pt x="254005" y="183148"/>
                    <a:pt x="254005" y="153644"/>
                  </a:cubicBezTo>
                  <a:lnTo>
                    <a:pt x="254005" y="121644"/>
                  </a:lnTo>
                  <a:lnTo>
                    <a:pt x="231982" y="121644"/>
                  </a:lnTo>
                  <a:lnTo>
                    <a:pt x="231982" y="113010"/>
                  </a:lnTo>
                  <a:lnTo>
                    <a:pt x="254005" y="113010"/>
                  </a:lnTo>
                  <a:lnTo>
                    <a:pt x="254005" y="22841"/>
                  </a:lnTo>
                  <a:cubicBezTo>
                    <a:pt x="254005" y="10312"/>
                    <a:pt x="250935" y="10312"/>
                    <a:pt x="232261" y="10312"/>
                  </a:cubicBezTo>
                  <a:lnTo>
                    <a:pt x="232261" y="1686"/>
                  </a:lnTo>
                  <a:cubicBezTo>
                    <a:pt x="243135" y="1964"/>
                    <a:pt x="256235" y="2524"/>
                    <a:pt x="264044" y="2524"/>
                  </a:cubicBezTo>
                  <a:cubicBezTo>
                    <a:pt x="275197" y="2524"/>
                    <a:pt x="288298" y="2524"/>
                    <a:pt x="299448" y="1686"/>
                  </a:cubicBezTo>
                  <a:lnTo>
                    <a:pt x="299448" y="10312"/>
                  </a:lnTo>
                  <a:lnTo>
                    <a:pt x="293590" y="10312"/>
                  </a:lnTo>
                  <a:cubicBezTo>
                    <a:pt x="272966" y="10312"/>
                    <a:pt x="272407" y="13376"/>
                    <a:pt x="272407" y="23392"/>
                  </a:cubicBezTo>
                  <a:lnTo>
                    <a:pt x="272407" y="113010"/>
                  </a:lnTo>
                  <a:lnTo>
                    <a:pt x="304189" y="113010"/>
                  </a:lnTo>
                  <a:lnTo>
                    <a:pt x="304189" y="121644"/>
                  </a:lnTo>
                  <a:lnTo>
                    <a:pt x="271567" y="121644"/>
                  </a:lnTo>
                  <a:close/>
                  <a:moveTo>
                    <a:pt x="439124" y="61241"/>
                  </a:moveTo>
                  <a:cubicBezTo>
                    <a:pt x="439124" y="96874"/>
                    <a:pt x="411249" y="126368"/>
                    <a:pt x="377524" y="126368"/>
                  </a:cubicBezTo>
                  <a:cubicBezTo>
                    <a:pt x="342666" y="126368"/>
                    <a:pt x="315633" y="96035"/>
                    <a:pt x="315633" y="61241"/>
                  </a:cubicBezTo>
                  <a:cubicBezTo>
                    <a:pt x="315633" y="25339"/>
                    <a:pt x="344625" y="-1380"/>
                    <a:pt x="377244" y="-1380"/>
                  </a:cubicBezTo>
                  <a:cubicBezTo>
                    <a:pt x="410969" y="-1380"/>
                    <a:pt x="439124" y="25897"/>
                    <a:pt x="439124" y="61241"/>
                  </a:cubicBezTo>
                  <a:close/>
                  <a:moveTo>
                    <a:pt x="377524" y="5580"/>
                  </a:moveTo>
                  <a:cubicBezTo>
                    <a:pt x="365529" y="5580"/>
                    <a:pt x="353265" y="11431"/>
                    <a:pt x="345736" y="24229"/>
                  </a:cubicBezTo>
                  <a:cubicBezTo>
                    <a:pt x="338765" y="36472"/>
                    <a:pt x="338765" y="53453"/>
                    <a:pt x="338765" y="63469"/>
                  </a:cubicBezTo>
                  <a:cubicBezTo>
                    <a:pt x="338765" y="74330"/>
                    <a:pt x="338765" y="89355"/>
                    <a:pt x="345456" y="101598"/>
                  </a:cubicBezTo>
                  <a:cubicBezTo>
                    <a:pt x="352985" y="114407"/>
                    <a:pt x="366088" y="120247"/>
                    <a:pt x="377244" y="120247"/>
                  </a:cubicBezTo>
                  <a:cubicBezTo>
                    <a:pt x="389503" y="120247"/>
                    <a:pt x="401481" y="114127"/>
                    <a:pt x="408730" y="102156"/>
                  </a:cubicBezTo>
                  <a:cubicBezTo>
                    <a:pt x="415979" y="90194"/>
                    <a:pt x="415979" y="74050"/>
                    <a:pt x="415979" y="63469"/>
                  </a:cubicBezTo>
                  <a:cubicBezTo>
                    <a:pt x="415979" y="53453"/>
                    <a:pt x="415979" y="38428"/>
                    <a:pt x="409850" y="26177"/>
                  </a:cubicBezTo>
                  <a:cubicBezTo>
                    <a:pt x="403720" y="13656"/>
                    <a:pt x="391462" y="5580"/>
                    <a:pt x="377524" y="5580"/>
                  </a:cubicBezTo>
                  <a:close/>
                  <a:moveTo>
                    <a:pt x="493784" y="94089"/>
                  </a:moveTo>
                  <a:lnTo>
                    <a:pt x="493784" y="124700"/>
                  </a:lnTo>
                  <a:lnTo>
                    <a:pt x="455049" y="121644"/>
                  </a:lnTo>
                  <a:lnTo>
                    <a:pt x="455049" y="113010"/>
                  </a:lnTo>
                  <a:cubicBezTo>
                    <a:pt x="474556" y="113010"/>
                    <a:pt x="476796" y="111062"/>
                    <a:pt x="476796" y="97423"/>
                  </a:cubicBezTo>
                  <a:lnTo>
                    <a:pt x="476796" y="22841"/>
                  </a:lnTo>
                  <a:cubicBezTo>
                    <a:pt x="476796" y="10312"/>
                    <a:pt x="473717" y="10312"/>
                    <a:pt x="455049" y="10312"/>
                  </a:cubicBezTo>
                  <a:lnTo>
                    <a:pt x="455049" y="1686"/>
                  </a:lnTo>
                  <a:cubicBezTo>
                    <a:pt x="465908" y="1964"/>
                    <a:pt x="479006" y="2524"/>
                    <a:pt x="486815" y="2524"/>
                  </a:cubicBezTo>
                  <a:cubicBezTo>
                    <a:pt x="497982" y="2524"/>
                    <a:pt x="511080" y="2524"/>
                    <a:pt x="522219" y="1686"/>
                  </a:cubicBezTo>
                  <a:lnTo>
                    <a:pt x="522219" y="10312"/>
                  </a:lnTo>
                  <a:lnTo>
                    <a:pt x="516370" y="10312"/>
                  </a:lnTo>
                  <a:cubicBezTo>
                    <a:pt x="495743" y="10312"/>
                    <a:pt x="495183" y="13376"/>
                    <a:pt x="495183" y="23392"/>
                  </a:cubicBezTo>
                  <a:lnTo>
                    <a:pt x="495183" y="66253"/>
                  </a:lnTo>
                  <a:cubicBezTo>
                    <a:pt x="495183" y="93810"/>
                    <a:pt x="506882" y="118579"/>
                    <a:pt x="528068" y="118579"/>
                  </a:cubicBezTo>
                  <a:cubicBezTo>
                    <a:pt x="530027" y="118579"/>
                    <a:pt x="530587" y="118579"/>
                    <a:pt x="531147" y="118300"/>
                  </a:cubicBezTo>
                  <a:cubicBezTo>
                    <a:pt x="530307" y="118020"/>
                    <a:pt x="524738" y="114686"/>
                    <a:pt x="524738" y="107447"/>
                  </a:cubicBezTo>
                  <a:cubicBezTo>
                    <a:pt x="524738" y="99650"/>
                    <a:pt x="530587" y="95477"/>
                    <a:pt x="536716" y="95477"/>
                  </a:cubicBezTo>
                  <a:cubicBezTo>
                    <a:pt x="541754" y="95477"/>
                    <a:pt x="548723" y="98822"/>
                    <a:pt x="548723" y="107727"/>
                  </a:cubicBezTo>
                  <a:cubicBezTo>
                    <a:pt x="548723" y="116632"/>
                    <a:pt x="540075" y="124700"/>
                    <a:pt x="528068" y="124700"/>
                  </a:cubicBezTo>
                  <a:cubicBezTo>
                    <a:pt x="507721" y="124700"/>
                    <a:pt x="497702" y="106050"/>
                    <a:pt x="493784" y="94089"/>
                  </a:cubicBezTo>
                  <a:close/>
                  <a:moveTo>
                    <a:pt x="586926" y="97423"/>
                  </a:moveTo>
                  <a:lnTo>
                    <a:pt x="586926" y="22841"/>
                  </a:lnTo>
                  <a:cubicBezTo>
                    <a:pt x="586926" y="10312"/>
                    <a:pt x="583847" y="10312"/>
                    <a:pt x="565179" y="10312"/>
                  </a:cubicBezTo>
                  <a:lnTo>
                    <a:pt x="565179" y="1686"/>
                  </a:lnTo>
                  <a:cubicBezTo>
                    <a:pt x="574947" y="1964"/>
                    <a:pt x="589137" y="2524"/>
                    <a:pt x="596665" y="2524"/>
                  </a:cubicBezTo>
                  <a:cubicBezTo>
                    <a:pt x="603914" y="2524"/>
                    <a:pt x="618412" y="1964"/>
                    <a:pt x="627899" y="1686"/>
                  </a:cubicBezTo>
                  <a:lnTo>
                    <a:pt x="627899" y="10312"/>
                  </a:lnTo>
                  <a:cubicBezTo>
                    <a:pt x="609232" y="10312"/>
                    <a:pt x="606153" y="10312"/>
                    <a:pt x="606153" y="22841"/>
                  </a:cubicBezTo>
                  <a:lnTo>
                    <a:pt x="606153" y="74050"/>
                  </a:lnTo>
                  <a:cubicBezTo>
                    <a:pt x="606153" y="102995"/>
                    <a:pt x="625940" y="118579"/>
                    <a:pt x="643796" y="118579"/>
                  </a:cubicBezTo>
                  <a:cubicBezTo>
                    <a:pt x="661344" y="118579"/>
                    <a:pt x="664423" y="103554"/>
                    <a:pt x="664423" y="87689"/>
                  </a:cubicBezTo>
                  <a:lnTo>
                    <a:pt x="664423" y="22841"/>
                  </a:lnTo>
                  <a:cubicBezTo>
                    <a:pt x="664423" y="10312"/>
                    <a:pt x="661344" y="10312"/>
                    <a:pt x="642677" y="10312"/>
                  </a:cubicBezTo>
                  <a:lnTo>
                    <a:pt x="642677" y="1686"/>
                  </a:lnTo>
                  <a:cubicBezTo>
                    <a:pt x="652444" y="1964"/>
                    <a:pt x="666662" y="2524"/>
                    <a:pt x="674190" y="2524"/>
                  </a:cubicBezTo>
                  <a:cubicBezTo>
                    <a:pt x="681439" y="2524"/>
                    <a:pt x="695937" y="1964"/>
                    <a:pt x="705396" y="1686"/>
                  </a:cubicBezTo>
                  <a:lnTo>
                    <a:pt x="705396" y="10312"/>
                  </a:lnTo>
                  <a:cubicBezTo>
                    <a:pt x="686729" y="10312"/>
                    <a:pt x="683650" y="10312"/>
                    <a:pt x="683650" y="22841"/>
                  </a:cubicBezTo>
                  <a:lnTo>
                    <a:pt x="683650" y="74050"/>
                  </a:lnTo>
                  <a:cubicBezTo>
                    <a:pt x="683650" y="102995"/>
                    <a:pt x="703437" y="118579"/>
                    <a:pt x="721293" y="118579"/>
                  </a:cubicBezTo>
                  <a:cubicBezTo>
                    <a:pt x="738869" y="118579"/>
                    <a:pt x="741920" y="103554"/>
                    <a:pt x="741920" y="87689"/>
                  </a:cubicBezTo>
                  <a:lnTo>
                    <a:pt x="741920" y="22841"/>
                  </a:lnTo>
                  <a:cubicBezTo>
                    <a:pt x="741920" y="10312"/>
                    <a:pt x="738869" y="10312"/>
                    <a:pt x="720174" y="10312"/>
                  </a:cubicBezTo>
                  <a:lnTo>
                    <a:pt x="720174" y="1686"/>
                  </a:lnTo>
                  <a:cubicBezTo>
                    <a:pt x="729941" y="1964"/>
                    <a:pt x="744159" y="2524"/>
                    <a:pt x="751687" y="2524"/>
                  </a:cubicBezTo>
                  <a:cubicBezTo>
                    <a:pt x="758936" y="2524"/>
                    <a:pt x="773434" y="1964"/>
                    <a:pt x="782893" y="1686"/>
                  </a:cubicBezTo>
                  <a:lnTo>
                    <a:pt x="782893" y="10312"/>
                  </a:lnTo>
                  <a:cubicBezTo>
                    <a:pt x="768424" y="10312"/>
                    <a:pt x="761455" y="10312"/>
                    <a:pt x="761175" y="18660"/>
                  </a:cubicBezTo>
                  <a:lnTo>
                    <a:pt x="761175" y="71823"/>
                  </a:lnTo>
                  <a:cubicBezTo>
                    <a:pt x="761175" y="95757"/>
                    <a:pt x="761175" y="104383"/>
                    <a:pt x="752527" y="114407"/>
                  </a:cubicBezTo>
                  <a:cubicBezTo>
                    <a:pt x="748609" y="119139"/>
                    <a:pt x="739401" y="124700"/>
                    <a:pt x="723252" y="124700"/>
                  </a:cubicBezTo>
                  <a:cubicBezTo>
                    <a:pt x="699827" y="124700"/>
                    <a:pt x="687568" y="108006"/>
                    <a:pt x="682838" y="97423"/>
                  </a:cubicBezTo>
                  <a:cubicBezTo>
                    <a:pt x="678920" y="121644"/>
                    <a:pt x="658294" y="124700"/>
                    <a:pt x="645755" y="124700"/>
                  </a:cubicBezTo>
                  <a:cubicBezTo>
                    <a:pt x="625380" y="124700"/>
                    <a:pt x="612282" y="112730"/>
                    <a:pt x="604474" y="95477"/>
                  </a:cubicBezTo>
                  <a:lnTo>
                    <a:pt x="604474" y="124700"/>
                  </a:lnTo>
                  <a:lnTo>
                    <a:pt x="565179" y="121644"/>
                  </a:lnTo>
                  <a:lnTo>
                    <a:pt x="565179" y="113010"/>
                  </a:lnTo>
                  <a:cubicBezTo>
                    <a:pt x="584687" y="113010"/>
                    <a:pt x="586926" y="111062"/>
                    <a:pt x="586926" y="97423"/>
                  </a:cubicBezTo>
                  <a:close/>
                  <a:moveTo>
                    <a:pt x="881353" y="22841"/>
                  </a:moveTo>
                  <a:cubicBezTo>
                    <a:pt x="882472" y="11709"/>
                    <a:pt x="890001" y="19"/>
                    <a:pt x="903099" y="19"/>
                  </a:cubicBezTo>
                  <a:cubicBezTo>
                    <a:pt x="908948" y="19"/>
                    <a:pt x="925965" y="3912"/>
                    <a:pt x="925965" y="26456"/>
                  </a:cubicBezTo>
                  <a:lnTo>
                    <a:pt x="925965" y="42041"/>
                  </a:lnTo>
                  <a:lnTo>
                    <a:pt x="918995" y="42041"/>
                  </a:lnTo>
                  <a:lnTo>
                    <a:pt x="918995" y="26456"/>
                  </a:lnTo>
                  <a:cubicBezTo>
                    <a:pt x="918995" y="10312"/>
                    <a:pt x="912027" y="8644"/>
                    <a:pt x="908948" y="8644"/>
                  </a:cubicBezTo>
                  <a:cubicBezTo>
                    <a:pt x="899741" y="8644"/>
                    <a:pt x="898649" y="21165"/>
                    <a:pt x="898649" y="22563"/>
                  </a:cubicBezTo>
                  <a:lnTo>
                    <a:pt x="898649" y="78225"/>
                  </a:lnTo>
                  <a:cubicBezTo>
                    <a:pt x="898649" y="89915"/>
                    <a:pt x="898649" y="100767"/>
                    <a:pt x="888601" y="111062"/>
                  </a:cubicBezTo>
                  <a:cubicBezTo>
                    <a:pt x="877714" y="121915"/>
                    <a:pt x="863777" y="126368"/>
                    <a:pt x="850399" y="126368"/>
                  </a:cubicBezTo>
                  <a:cubicBezTo>
                    <a:pt x="827561" y="126368"/>
                    <a:pt x="808306" y="113288"/>
                    <a:pt x="808306" y="94918"/>
                  </a:cubicBezTo>
                  <a:cubicBezTo>
                    <a:pt x="808306" y="86571"/>
                    <a:pt x="813875" y="81838"/>
                    <a:pt x="821124" y="81838"/>
                  </a:cubicBezTo>
                  <a:cubicBezTo>
                    <a:pt x="828933" y="81838"/>
                    <a:pt x="833970" y="87410"/>
                    <a:pt x="833970" y="94647"/>
                  </a:cubicBezTo>
                  <a:cubicBezTo>
                    <a:pt x="833970" y="97983"/>
                    <a:pt x="832571" y="107167"/>
                    <a:pt x="819753" y="107447"/>
                  </a:cubicBezTo>
                  <a:cubicBezTo>
                    <a:pt x="827281" y="117183"/>
                    <a:pt x="840939" y="120247"/>
                    <a:pt x="849839" y="120247"/>
                  </a:cubicBezTo>
                  <a:cubicBezTo>
                    <a:pt x="863525" y="120247"/>
                    <a:pt x="879394" y="109395"/>
                    <a:pt x="879394" y="84623"/>
                  </a:cubicBezTo>
                  <a:lnTo>
                    <a:pt x="879394" y="74330"/>
                  </a:lnTo>
                  <a:cubicBezTo>
                    <a:pt x="865176" y="73491"/>
                    <a:pt x="845669" y="72653"/>
                    <a:pt x="828093" y="64306"/>
                  </a:cubicBezTo>
                  <a:cubicBezTo>
                    <a:pt x="807186" y="54841"/>
                    <a:pt x="800217" y="40373"/>
                    <a:pt x="800217" y="28124"/>
                  </a:cubicBezTo>
                  <a:cubicBezTo>
                    <a:pt x="800217" y="5580"/>
                    <a:pt x="827281" y="-1380"/>
                    <a:pt x="844829" y="-1380"/>
                  </a:cubicBezTo>
                  <a:cubicBezTo>
                    <a:pt x="863245" y="-1380"/>
                    <a:pt x="876063" y="9753"/>
                    <a:pt x="881353" y="22841"/>
                  </a:cubicBezTo>
                  <a:close/>
                  <a:moveTo>
                    <a:pt x="879394" y="68481"/>
                  </a:moveTo>
                  <a:lnTo>
                    <a:pt x="879394" y="40653"/>
                  </a:lnTo>
                  <a:cubicBezTo>
                    <a:pt x="879394" y="14207"/>
                    <a:pt x="859327" y="4751"/>
                    <a:pt x="846788" y="4751"/>
                  </a:cubicBezTo>
                  <a:cubicBezTo>
                    <a:pt x="833130" y="4751"/>
                    <a:pt x="821684" y="14487"/>
                    <a:pt x="821684" y="28404"/>
                  </a:cubicBezTo>
                  <a:cubicBezTo>
                    <a:pt x="821684" y="43709"/>
                    <a:pt x="833410" y="66813"/>
                    <a:pt x="879394" y="68481"/>
                  </a:cubicBezTo>
                  <a:close/>
                  <a:moveTo>
                    <a:pt x="976174" y="113010"/>
                  </a:moveTo>
                  <a:lnTo>
                    <a:pt x="1016028" y="113010"/>
                  </a:lnTo>
                  <a:lnTo>
                    <a:pt x="1016028" y="121644"/>
                  </a:lnTo>
                  <a:lnTo>
                    <a:pt x="976174" y="121644"/>
                  </a:lnTo>
                  <a:lnTo>
                    <a:pt x="976174" y="172853"/>
                  </a:lnTo>
                  <a:lnTo>
                    <a:pt x="969205" y="172853"/>
                  </a:lnTo>
                  <a:cubicBezTo>
                    <a:pt x="968925" y="150029"/>
                    <a:pt x="960529" y="120247"/>
                    <a:pt x="933241" y="119139"/>
                  </a:cubicBezTo>
                  <a:lnTo>
                    <a:pt x="933241" y="113010"/>
                  </a:lnTo>
                  <a:lnTo>
                    <a:pt x="956919" y="113010"/>
                  </a:lnTo>
                  <a:lnTo>
                    <a:pt x="956919" y="36200"/>
                  </a:lnTo>
                  <a:cubicBezTo>
                    <a:pt x="956919" y="1964"/>
                    <a:pt x="982863" y="-1380"/>
                    <a:pt x="992883" y="-1380"/>
                  </a:cubicBezTo>
                  <a:cubicBezTo>
                    <a:pt x="1012669" y="-1380"/>
                    <a:pt x="1020478" y="18388"/>
                    <a:pt x="1020478" y="36200"/>
                  </a:cubicBezTo>
                  <a:lnTo>
                    <a:pt x="1020478" y="52065"/>
                  </a:lnTo>
                  <a:lnTo>
                    <a:pt x="1013509" y="52065"/>
                  </a:lnTo>
                  <a:lnTo>
                    <a:pt x="1013509" y="36750"/>
                  </a:lnTo>
                  <a:cubicBezTo>
                    <a:pt x="1013509" y="16163"/>
                    <a:pt x="1005169" y="5580"/>
                    <a:pt x="994841" y="5580"/>
                  </a:cubicBezTo>
                  <a:cubicBezTo>
                    <a:pt x="976174" y="5580"/>
                    <a:pt x="976174" y="30909"/>
                    <a:pt x="976174" y="35641"/>
                  </a:cubicBezTo>
                  <a:lnTo>
                    <a:pt x="976174" y="113010"/>
                  </a:lnTo>
                  <a:close/>
                  <a:moveTo>
                    <a:pt x="1085465" y="124700"/>
                  </a:moveTo>
                  <a:lnTo>
                    <a:pt x="1046422" y="121644"/>
                  </a:lnTo>
                  <a:lnTo>
                    <a:pt x="1046422" y="113010"/>
                  </a:lnTo>
                  <a:cubicBezTo>
                    <a:pt x="1064558" y="113010"/>
                    <a:pt x="1067049" y="111342"/>
                    <a:pt x="1067049" y="97703"/>
                  </a:cubicBezTo>
                  <a:lnTo>
                    <a:pt x="1067049" y="22841"/>
                  </a:lnTo>
                  <a:cubicBezTo>
                    <a:pt x="1067049" y="10312"/>
                    <a:pt x="1063998" y="10312"/>
                    <a:pt x="1045302" y="10312"/>
                  </a:cubicBezTo>
                  <a:lnTo>
                    <a:pt x="1045302" y="1686"/>
                  </a:lnTo>
                  <a:cubicBezTo>
                    <a:pt x="1054230" y="1964"/>
                    <a:pt x="1069288" y="2524"/>
                    <a:pt x="1075977" y="2524"/>
                  </a:cubicBezTo>
                  <a:cubicBezTo>
                    <a:pt x="1085744" y="2524"/>
                    <a:pt x="1095484" y="1964"/>
                    <a:pt x="1104972" y="1686"/>
                  </a:cubicBezTo>
                  <a:lnTo>
                    <a:pt x="1104972" y="10312"/>
                  </a:lnTo>
                  <a:cubicBezTo>
                    <a:pt x="1086584" y="10312"/>
                    <a:pt x="1085465" y="11709"/>
                    <a:pt x="1085465" y="22563"/>
                  </a:cubicBezTo>
                  <a:lnTo>
                    <a:pt x="1085465" y="124700"/>
                  </a:lnTo>
                  <a:close/>
                  <a:moveTo>
                    <a:pt x="1086584" y="173133"/>
                  </a:moveTo>
                  <a:cubicBezTo>
                    <a:pt x="1086584" y="182038"/>
                    <a:pt x="1079615" y="187880"/>
                    <a:pt x="1071807" y="187880"/>
                  </a:cubicBezTo>
                  <a:cubicBezTo>
                    <a:pt x="1063158" y="187880"/>
                    <a:pt x="1057029" y="180362"/>
                    <a:pt x="1057029" y="173133"/>
                  </a:cubicBezTo>
                  <a:cubicBezTo>
                    <a:pt x="1057029" y="165616"/>
                    <a:pt x="1063158" y="158377"/>
                    <a:pt x="1071807" y="158377"/>
                  </a:cubicBezTo>
                  <a:cubicBezTo>
                    <a:pt x="1079615" y="158377"/>
                    <a:pt x="1086584" y="164226"/>
                    <a:pt x="1086584" y="173133"/>
                  </a:cubicBezTo>
                  <a:close/>
                  <a:moveTo>
                    <a:pt x="1244656" y="61241"/>
                  </a:moveTo>
                  <a:cubicBezTo>
                    <a:pt x="1244656" y="96874"/>
                    <a:pt x="1216781" y="126368"/>
                    <a:pt x="1183057" y="126368"/>
                  </a:cubicBezTo>
                  <a:cubicBezTo>
                    <a:pt x="1148184" y="126368"/>
                    <a:pt x="1121148" y="96035"/>
                    <a:pt x="1121148" y="61241"/>
                  </a:cubicBezTo>
                  <a:cubicBezTo>
                    <a:pt x="1121148" y="25339"/>
                    <a:pt x="1150143" y="-1380"/>
                    <a:pt x="1182776" y="-1380"/>
                  </a:cubicBezTo>
                  <a:cubicBezTo>
                    <a:pt x="1216501" y="-1380"/>
                    <a:pt x="1244656" y="25897"/>
                    <a:pt x="1244656" y="61241"/>
                  </a:cubicBezTo>
                  <a:close/>
                  <a:moveTo>
                    <a:pt x="1183057" y="5580"/>
                  </a:moveTo>
                  <a:cubicBezTo>
                    <a:pt x="1171050" y="5580"/>
                    <a:pt x="1158791" y="11431"/>
                    <a:pt x="1151263" y="24229"/>
                  </a:cubicBezTo>
                  <a:cubicBezTo>
                    <a:pt x="1144294" y="36472"/>
                    <a:pt x="1144294" y="53453"/>
                    <a:pt x="1144294" y="63469"/>
                  </a:cubicBezTo>
                  <a:cubicBezTo>
                    <a:pt x="1144294" y="74330"/>
                    <a:pt x="1144294" y="89355"/>
                    <a:pt x="1150983" y="101598"/>
                  </a:cubicBezTo>
                  <a:cubicBezTo>
                    <a:pt x="1158512" y="114407"/>
                    <a:pt x="1171609" y="120247"/>
                    <a:pt x="1182776" y="120247"/>
                  </a:cubicBezTo>
                  <a:cubicBezTo>
                    <a:pt x="1195035" y="120247"/>
                    <a:pt x="1207013" y="114127"/>
                    <a:pt x="1214262" y="102156"/>
                  </a:cubicBezTo>
                  <a:cubicBezTo>
                    <a:pt x="1221511" y="90194"/>
                    <a:pt x="1221511" y="74050"/>
                    <a:pt x="1221511" y="63469"/>
                  </a:cubicBezTo>
                  <a:cubicBezTo>
                    <a:pt x="1221511" y="53453"/>
                    <a:pt x="1221511" y="38428"/>
                    <a:pt x="1215382" y="26177"/>
                  </a:cubicBezTo>
                  <a:cubicBezTo>
                    <a:pt x="1209252" y="13656"/>
                    <a:pt x="1196994" y="5580"/>
                    <a:pt x="1183057" y="5580"/>
                  </a:cubicBezTo>
                  <a:close/>
                  <a:moveTo>
                    <a:pt x="1283419" y="97423"/>
                  </a:moveTo>
                  <a:lnTo>
                    <a:pt x="1283419" y="22841"/>
                  </a:lnTo>
                  <a:cubicBezTo>
                    <a:pt x="1283419" y="10312"/>
                    <a:pt x="1280368" y="10312"/>
                    <a:pt x="1261673" y="10312"/>
                  </a:cubicBezTo>
                  <a:lnTo>
                    <a:pt x="1261673" y="1686"/>
                  </a:lnTo>
                  <a:cubicBezTo>
                    <a:pt x="1271440" y="1964"/>
                    <a:pt x="1285658" y="2524"/>
                    <a:pt x="1293187" y="2524"/>
                  </a:cubicBezTo>
                  <a:cubicBezTo>
                    <a:pt x="1300436" y="2524"/>
                    <a:pt x="1314933" y="1964"/>
                    <a:pt x="1324392" y="1686"/>
                  </a:cubicBezTo>
                  <a:lnTo>
                    <a:pt x="1324392" y="10312"/>
                  </a:lnTo>
                  <a:cubicBezTo>
                    <a:pt x="1305725" y="10312"/>
                    <a:pt x="1302675" y="10312"/>
                    <a:pt x="1302675" y="22841"/>
                  </a:cubicBezTo>
                  <a:lnTo>
                    <a:pt x="1302675" y="74050"/>
                  </a:lnTo>
                  <a:cubicBezTo>
                    <a:pt x="1302675" y="102995"/>
                    <a:pt x="1322461" y="118579"/>
                    <a:pt x="1340289" y="118579"/>
                  </a:cubicBezTo>
                  <a:cubicBezTo>
                    <a:pt x="1357866" y="118579"/>
                    <a:pt x="1360916" y="103554"/>
                    <a:pt x="1360916" y="87689"/>
                  </a:cubicBezTo>
                  <a:lnTo>
                    <a:pt x="1360916" y="22841"/>
                  </a:lnTo>
                  <a:cubicBezTo>
                    <a:pt x="1360916" y="10312"/>
                    <a:pt x="1357866" y="10312"/>
                    <a:pt x="1339198" y="10312"/>
                  </a:cubicBezTo>
                  <a:lnTo>
                    <a:pt x="1339198" y="1686"/>
                  </a:lnTo>
                  <a:cubicBezTo>
                    <a:pt x="1348938" y="1964"/>
                    <a:pt x="1363155" y="2524"/>
                    <a:pt x="1370684" y="2524"/>
                  </a:cubicBezTo>
                  <a:cubicBezTo>
                    <a:pt x="1377933" y="2524"/>
                    <a:pt x="1392430" y="1964"/>
                    <a:pt x="1401918" y="1686"/>
                  </a:cubicBezTo>
                  <a:lnTo>
                    <a:pt x="1401918" y="10312"/>
                  </a:lnTo>
                  <a:cubicBezTo>
                    <a:pt x="1387420" y="10312"/>
                    <a:pt x="1380451" y="10312"/>
                    <a:pt x="1380172" y="18660"/>
                  </a:cubicBezTo>
                  <a:lnTo>
                    <a:pt x="1380172" y="71823"/>
                  </a:lnTo>
                  <a:cubicBezTo>
                    <a:pt x="1380172" y="95757"/>
                    <a:pt x="1380172" y="104383"/>
                    <a:pt x="1371523" y="114407"/>
                  </a:cubicBezTo>
                  <a:cubicBezTo>
                    <a:pt x="1367633" y="119139"/>
                    <a:pt x="1358425" y="124700"/>
                    <a:pt x="1342248" y="124700"/>
                  </a:cubicBezTo>
                  <a:cubicBezTo>
                    <a:pt x="1321902" y="124700"/>
                    <a:pt x="1308804" y="112730"/>
                    <a:pt x="1300995" y="95477"/>
                  </a:cubicBezTo>
                  <a:lnTo>
                    <a:pt x="1300995" y="124700"/>
                  </a:lnTo>
                  <a:lnTo>
                    <a:pt x="1261673" y="121644"/>
                  </a:lnTo>
                  <a:lnTo>
                    <a:pt x="1261673" y="113010"/>
                  </a:lnTo>
                  <a:cubicBezTo>
                    <a:pt x="1281180" y="113010"/>
                    <a:pt x="1283419" y="111062"/>
                    <a:pt x="1283419" y="9742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5" name="Freeform: Shape 2414">
              <a:extLst>
                <a:ext uri="{FF2B5EF4-FFF2-40B4-BE49-F238E27FC236}">
                  <a16:creationId xmlns:a16="http://schemas.microsoft.com/office/drawing/2014/main" id="{2676C262-3C43-A649-5CF0-96E2FC73C2E8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 flipV="1">
              <a:off x="5821109" y="-17415254"/>
              <a:ext cx="1133963" cy="250481"/>
            </a:xfrm>
            <a:custGeom>
              <a:avLst/>
              <a:gdLst>
                <a:gd name="connsiteX0" fmla="*/ 54071 w 1133963"/>
                <a:gd name="connsiteY0" fmla="*/ 103825 h 250481"/>
                <a:gd name="connsiteX1" fmla="*/ 29834 w 1133963"/>
                <a:gd name="connsiteY1" fmla="*/ 138051 h 250481"/>
                <a:gd name="connsiteX2" fmla="*/ 34284 w 1133963"/>
                <a:gd name="connsiteY2" fmla="*/ 161433 h 250481"/>
                <a:gd name="connsiteX3" fmla="*/ 54071 w 1133963"/>
                <a:gd name="connsiteY3" fmla="*/ 172565 h 250481"/>
                <a:gd name="connsiteX4" fmla="*/ 78337 w 1133963"/>
                <a:gd name="connsiteY4" fmla="*/ 138331 h 250481"/>
                <a:gd name="connsiteX5" fmla="*/ 73887 w 1133963"/>
                <a:gd name="connsiteY5" fmla="*/ 114958 h 250481"/>
                <a:gd name="connsiteX6" fmla="*/ 54071 w 1133963"/>
                <a:gd name="connsiteY6" fmla="*/ 103825 h 250481"/>
                <a:gd name="connsiteX7" fmla="*/ 21746 w 1133963"/>
                <a:gd name="connsiteY7" fmla="*/ 92962 h 250481"/>
                <a:gd name="connsiteX8" fmla="*/ 26504 w 1133963"/>
                <a:gd name="connsiteY8" fmla="*/ 106051 h 250481"/>
                <a:gd name="connsiteX9" fmla="*/ 54071 w 1133963"/>
                <a:gd name="connsiteY9" fmla="*/ 97425 h 250481"/>
                <a:gd name="connsiteX10" fmla="*/ 99243 w 1133963"/>
                <a:gd name="connsiteY10" fmla="*/ 138051 h 250481"/>
                <a:gd name="connsiteX11" fmla="*/ 87824 w 1133963"/>
                <a:gd name="connsiteY11" fmla="*/ 165048 h 250481"/>
                <a:gd name="connsiteX12" fmla="*/ 112901 w 1133963"/>
                <a:gd name="connsiteY12" fmla="*/ 175909 h 250481"/>
                <a:gd name="connsiteX13" fmla="*/ 115700 w 1133963"/>
                <a:gd name="connsiteY13" fmla="*/ 175630 h 250481"/>
                <a:gd name="connsiteX14" fmla="*/ 111250 w 1133963"/>
                <a:gd name="connsiteY14" fmla="*/ 168113 h 250481"/>
                <a:gd name="connsiteX15" fmla="*/ 119310 w 1133963"/>
                <a:gd name="connsiteY15" fmla="*/ 160045 h 250481"/>
                <a:gd name="connsiteX16" fmla="*/ 127399 w 1133963"/>
                <a:gd name="connsiteY16" fmla="*/ 168392 h 250481"/>
                <a:gd name="connsiteX17" fmla="*/ 113181 w 1133963"/>
                <a:gd name="connsiteY17" fmla="*/ 182030 h 250481"/>
                <a:gd name="connsiteX18" fmla="*/ 83626 w 1133963"/>
                <a:gd name="connsiteY18" fmla="*/ 168952 h 250481"/>
                <a:gd name="connsiteX19" fmla="*/ 54071 w 1133963"/>
                <a:gd name="connsiteY19" fmla="*/ 178965 h 250481"/>
                <a:gd name="connsiteX20" fmla="*/ 8928 w 1133963"/>
                <a:gd name="connsiteY20" fmla="*/ 138331 h 250481"/>
                <a:gd name="connsiteX21" fmla="*/ 22026 w 1133963"/>
                <a:gd name="connsiteY21" fmla="*/ 109666 h 250481"/>
                <a:gd name="connsiteX22" fmla="*/ 13378 w 1133963"/>
                <a:gd name="connsiteY22" fmla="*/ 86562 h 250481"/>
                <a:gd name="connsiteX23" fmla="*/ 25664 w 1133963"/>
                <a:gd name="connsiteY23" fmla="*/ 61793 h 250481"/>
                <a:gd name="connsiteX24" fmla="*/ 0 w 1133963"/>
                <a:gd name="connsiteY24" fmla="*/ 33965 h 250481"/>
                <a:gd name="connsiteX25" fmla="*/ 61628 w 1133963"/>
                <a:gd name="connsiteY25" fmla="*/ -1378 h 250481"/>
                <a:gd name="connsiteX26" fmla="*/ 123508 w 1133963"/>
                <a:gd name="connsiteY26" fmla="*/ 34524 h 250481"/>
                <a:gd name="connsiteX27" fmla="*/ 105400 w 1133963"/>
                <a:gd name="connsiteY27" fmla="*/ 66245 h 250481"/>
                <a:gd name="connsiteX28" fmla="*/ 57430 w 1133963"/>
                <a:gd name="connsiteY28" fmla="*/ 74042 h 250481"/>
                <a:gd name="connsiteX29" fmla="*/ 36523 w 1133963"/>
                <a:gd name="connsiteY29" fmla="*/ 74322 h 250481"/>
                <a:gd name="connsiteX30" fmla="*/ 21746 w 1133963"/>
                <a:gd name="connsiteY30" fmla="*/ 92962 h 250481"/>
                <a:gd name="connsiteX31" fmla="*/ 61908 w 1133963"/>
                <a:gd name="connsiteY31" fmla="*/ 5022 h 250481"/>
                <a:gd name="connsiteX32" fmla="*/ 14497 w 1133963"/>
                <a:gd name="connsiteY32" fmla="*/ 33965 h 250481"/>
                <a:gd name="connsiteX33" fmla="*/ 37363 w 1133963"/>
                <a:gd name="connsiteY33" fmla="*/ 57898 h 250481"/>
                <a:gd name="connsiteX34" fmla="*/ 53819 w 1133963"/>
                <a:gd name="connsiteY34" fmla="*/ 57898 h 250481"/>
                <a:gd name="connsiteX35" fmla="*/ 109010 w 1133963"/>
                <a:gd name="connsiteY35" fmla="*/ 33965 h 250481"/>
                <a:gd name="connsiteX36" fmla="*/ 61908 w 1133963"/>
                <a:gd name="connsiteY36" fmla="*/ 5022 h 250481"/>
                <a:gd name="connsiteX37" fmla="*/ 224458 w 1133963"/>
                <a:gd name="connsiteY37" fmla="*/ 77106 h 250481"/>
                <a:gd name="connsiteX38" fmla="*/ 246205 w 1133963"/>
                <a:gd name="connsiteY38" fmla="*/ 54284 h 250481"/>
                <a:gd name="connsiteX39" fmla="*/ 269042 w 1133963"/>
                <a:gd name="connsiteY39" fmla="*/ 80722 h 250481"/>
                <a:gd name="connsiteX40" fmla="*/ 269042 w 1133963"/>
                <a:gd name="connsiteY40" fmla="*/ 96307 h 250481"/>
                <a:gd name="connsiteX41" fmla="*/ 262074 w 1133963"/>
                <a:gd name="connsiteY41" fmla="*/ 96307 h 250481"/>
                <a:gd name="connsiteX42" fmla="*/ 262074 w 1133963"/>
                <a:gd name="connsiteY42" fmla="*/ 80722 h 250481"/>
                <a:gd name="connsiteX43" fmla="*/ 252054 w 1133963"/>
                <a:gd name="connsiteY43" fmla="*/ 62910 h 250481"/>
                <a:gd name="connsiteX44" fmla="*/ 241727 w 1133963"/>
                <a:gd name="connsiteY44" fmla="*/ 76828 h 250481"/>
                <a:gd name="connsiteX45" fmla="*/ 241727 w 1133963"/>
                <a:gd name="connsiteY45" fmla="*/ 132490 h 250481"/>
                <a:gd name="connsiteX46" fmla="*/ 231679 w 1133963"/>
                <a:gd name="connsiteY46" fmla="*/ 165328 h 250481"/>
                <a:gd name="connsiteX47" fmla="*/ 193505 w 1133963"/>
                <a:gd name="connsiteY47" fmla="*/ 180633 h 250481"/>
                <a:gd name="connsiteX48" fmla="*/ 151411 w 1133963"/>
                <a:gd name="connsiteY48" fmla="*/ 149184 h 250481"/>
                <a:gd name="connsiteX49" fmla="*/ 164230 w 1133963"/>
                <a:gd name="connsiteY49" fmla="*/ 136104 h 250481"/>
                <a:gd name="connsiteX50" fmla="*/ 177048 w 1133963"/>
                <a:gd name="connsiteY50" fmla="*/ 148912 h 250481"/>
                <a:gd name="connsiteX51" fmla="*/ 162830 w 1133963"/>
                <a:gd name="connsiteY51" fmla="*/ 161713 h 250481"/>
                <a:gd name="connsiteX52" fmla="*/ 192945 w 1133963"/>
                <a:gd name="connsiteY52" fmla="*/ 174513 h 250481"/>
                <a:gd name="connsiteX53" fmla="*/ 222499 w 1133963"/>
                <a:gd name="connsiteY53" fmla="*/ 138889 h 250481"/>
                <a:gd name="connsiteX54" fmla="*/ 222499 w 1133963"/>
                <a:gd name="connsiteY54" fmla="*/ 128595 h 250481"/>
                <a:gd name="connsiteX55" fmla="*/ 171198 w 1133963"/>
                <a:gd name="connsiteY55" fmla="*/ 118571 h 250481"/>
                <a:gd name="connsiteX56" fmla="*/ 143323 w 1133963"/>
                <a:gd name="connsiteY56" fmla="*/ 82389 h 250481"/>
                <a:gd name="connsiteX57" fmla="*/ 187935 w 1133963"/>
                <a:gd name="connsiteY57" fmla="*/ 52886 h 250481"/>
                <a:gd name="connsiteX58" fmla="*/ 224458 w 1133963"/>
                <a:gd name="connsiteY58" fmla="*/ 77106 h 250481"/>
                <a:gd name="connsiteX59" fmla="*/ 222499 w 1133963"/>
                <a:gd name="connsiteY59" fmla="*/ 122746 h 250481"/>
                <a:gd name="connsiteX60" fmla="*/ 222499 w 1133963"/>
                <a:gd name="connsiteY60" fmla="*/ 94918 h 250481"/>
                <a:gd name="connsiteX61" fmla="*/ 189866 w 1133963"/>
                <a:gd name="connsiteY61" fmla="*/ 59016 h 250481"/>
                <a:gd name="connsiteX62" fmla="*/ 164790 w 1133963"/>
                <a:gd name="connsiteY62" fmla="*/ 82669 h 250481"/>
                <a:gd name="connsiteX63" fmla="*/ 222499 w 1133963"/>
                <a:gd name="connsiteY63" fmla="*/ 122746 h 250481"/>
                <a:gd name="connsiteX64" fmla="*/ 319252 w 1133963"/>
                <a:gd name="connsiteY64" fmla="*/ 167275 h 250481"/>
                <a:gd name="connsiteX65" fmla="*/ 359134 w 1133963"/>
                <a:gd name="connsiteY65" fmla="*/ 167275 h 250481"/>
                <a:gd name="connsiteX66" fmla="*/ 359134 w 1133963"/>
                <a:gd name="connsiteY66" fmla="*/ 175909 h 250481"/>
                <a:gd name="connsiteX67" fmla="*/ 319252 w 1133963"/>
                <a:gd name="connsiteY67" fmla="*/ 175909 h 250481"/>
                <a:gd name="connsiteX68" fmla="*/ 319252 w 1133963"/>
                <a:gd name="connsiteY68" fmla="*/ 227118 h 250481"/>
                <a:gd name="connsiteX69" fmla="*/ 312283 w 1133963"/>
                <a:gd name="connsiteY69" fmla="*/ 227118 h 250481"/>
                <a:gd name="connsiteX70" fmla="*/ 276319 w 1133963"/>
                <a:gd name="connsiteY70" fmla="*/ 173404 h 250481"/>
                <a:gd name="connsiteX71" fmla="*/ 276319 w 1133963"/>
                <a:gd name="connsiteY71" fmla="*/ 167275 h 250481"/>
                <a:gd name="connsiteX72" fmla="*/ 300025 w 1133963"/>
                <a:gd name="connsiteY72" fmla="*/ 167275 h 250481"/>
                <a:gd name="connsiteX73" fmla="*/ 300025 w 1133963"/>
                <a:gd name="connsiteY73" fmla="*/ 90466 h 250481"/>
                <a:gd name="connsiteX74" fmla="*/ 335988 w 1133963"/>
                <a:gd name="connsiteY74" fmla="*/ 52886 h 250481"/>
                <a:gd name="connsiteX75" fmla="*/ 363584 w 1133963"/>
                <a:gd name="connsiteY75" fmla="*/ 90466 h 250481"/>
                <a:gd name="connsiteX76" fmla="*/ 363584 w 1133963"/>
                <a:gd name="connsiteY76" fmla="*/ 106330 h 250481"/>
                <a:gd name="connsiteX77" fmla="*/ 356615 w 1133963"/>
                <a:gd name="connsiteY77" fmla="*/ 106330 h 250481"/>
                <a:gd name="connsiteX78" fmla="*/ 356615 w 1133963"/>
                <a:gd name="connsiteY78" fmla="*/ 91015 h 250481"/>
                <a:gd name="connsiteX79" fmla="*/ 337919 w 1133963"/>
                <a:gd name="connsiteY79" fmla="*/ 59845 h 250481"/>
                <a:gd name="connsiteX80" fmla="*/ 319252 w 1133963"/>
                <a:gd name="connsiteY80" fmla="*/ 89907 h 250481"/>
                <a:gd name="connsiteX81" fmla="*/ 319252 w 1133963"/>
                <a:gd name="connsiteY81" fmla="*/ 167275 h 250481"/>
                <a:gd name="connsiteX82" fmla="*/ 409875 w 1133963"/>
                <a:gd name="connsiteY82" fmla="*/ 77106 h 250481"/>
                <a:gd name="connsiteX83" fmla="*/ 388129 w 1133963"/>
                <a:gd name="connsiteY83" fmla="*/ 64577 h 250481"/>
                <a:gd name="connsiteX84" fmla="*/ 388129 w 1133963"/>
                <a:gd name="connsiteY84" fmla="*/ 55952 h 250481"/>
                <a:gd name="connsiteX85" fmla="*/ 419642 w 1133963"/>
                <a:gd name="connsiteY85" fmla="*/ 56789 h 250481"/>
                <a:gd name="connsiteX86" fmla="*/ 450848 w 1133963"/>
                <a:gd name="connsiteY86" fmla="*/ 55952 h 250481"/>
                <a:gd name="connsiteX87" fmla="*/ 450848 w 1133963"/>
                <a:gd name="connsiteY87" fmla="*/ 64577 h 250481"/>
                <a:gd name="connsiteX88" fmla="*/ 429102 w 1133963"/>
                <a:gd name="connsiteY88" fmla="*/ 77106 h 250481"/>
                <a:gd name="connsiteX89" fmla="*/ 429102 w 1133963"/>
                <a:gd name="connsiteY89" fmla="*/ 128316 h 250481"/>
                <a:gd name="connsiteX90" fmla="*/ 466745 w 1133963"/>
                <a:gd name="connsiteY90" fmla="*/ 172845 h 250481"/>
                <a:gd name="connsiteX91" fmla="*/ 487372 w 1133963"/>
                <a:gd name="connsiteY91" fmla="*/ 141955 h 250481"/>
                <a:gd name="connsiteX92" fmla="*/ 487372 w 1133963"/>
                <a:gd name="connsiteY92" fmla="*/ 77106 h 250481"/>
                <a:gd name="connsiteX93" fmla="*/ 465626 w 1133963"/>
                <a:gd name="connsiteY93" fmla="*/ 64577 h 250481"/>
                <a:gd name="connsiteX94" fmla="*/ 465626 w 1133963"/>
                <a:gd name="connsiteY94" fmla="*/ 55952 h 250481"/>
                <a:gd name="connsiteX95" fmla="*/ 497139 w 1133963"/>
                <a:gd name="connsiteY95" fmla="*/ 56789 h 250481"/>
                <a:gd name="connsiteX96" fmla="*/ 528373 w 1133963"/>
                <a:gd name="connsiteY96" fmla="*/ 55952 h 250481"/>
                <a:gd name="connsiteX97" fmla="*/ 528373 w 1133963"/>
                <a:gd name="connsiteY97" fmla="*/ 64577 h 250481"/>
                <a:gd name="connsiteX98" fmla="*/ 506599 w 1133963"/>
                <a:gd name="connsiteY98" fmla="*/ 72925 h 250481"/>
                <a:gd name="connsiteX99" fmla="*/ 506599 w 1133963"/>
                <a:gd name="connsiteY99" fmla="*/ 126088 h 250481"/>
                <a:gd name="connsiteX100" fmla="*/ 497979 w 1133963"/>
                <a:gd name="connsiteY100" fmla="*/ 168672 h 250481"/>
                <a:gd name="connsiteX101" fmla="*/ 468704 w 1133963"/>
                <a:gd name="connsiteY101" fmla="*/ 178965 h 250481"/>
                <a:gd name="connsiteX102" fmla="*/ 428263 w 1133963"/>
                <a:gd name="connsiteY102" fmla="*/ 151689 h 250481"/>
                <a:gd name="connsiteX103" fmla="*/ 428263 w 1133963"/>
                <a:gd name="connsiteY103" fmla="*/ 249103 h 250481"/>
                <a:gd name="connsiteX104" fmla="*/ 388129 w 1133963"/>
                <a:gd name="connsiteY104" fmla="*/ 246039 h 250481"/>
                <a:gd name="connsiteX105" fmla="*/ 388129 w 1133963"/>
                <a:gd name="connsiteY105" fmla="*/ 237413 h 250481"/>
                <a:gd name="connsiteX106" fmla="*/ 409875 w 1133963"/>
                <a:gd name="connsiteY106" fmla="*/ 221827 h 250481"/>
                <a:gd name="connsiteX107" fmla="*/ 409875 w 1133963"/>
                <a:gd name="connsiteY107" fmla="*/ 77106 h 250481"/>
                <a:gd name="connsiteX108" fmla="*/ 565177 w 1133963"/>
                <a:gd name="connsiteY108" fmla="*/ 126088 h 250481"/>
                <a:gd name="connsiteX109" fmla="*/ 599741 w 1133963"/>
                <a:gd name="connsiteY109" fmla="*/ 174513 h 250481"/>
                <a:gd name="connsiteX110" fmla="*/ 631255 w 1133963"/>
                <a:gd name="connsiteY110" fmla="*/ 126088 h 250481"/>
                <a:gd name="connsiteX111" fmla="*/ 565177 w 1133963"/>
                <a:gd name="connsiteY111" fmla="*/ 126088 h 250481"/>
                <a:gd name="connsiteX112" fmla="*/ 564897 w 1133963"/>
                <a:gd name="connsiteY112" fmla="*/ 120239 h 250481"/>
                <a:gd name="connsiteX113" fmla="*/ 642674 w 1133963"/>
                <a:gd name="connsiteY113" fmla="*/ 120239 h 250481"/>
                <a:gd name="connsiteX114" fmla="*/ 649642 w 1133963"/>
                <a:gd name="connsiteY114" fmla="*/ 126088 h 250481"/>
                <a:gd name="connsiteX115" fmla="*/ 599741 w 1133963"/>
                <a:gd name="connsiteY115" fmla="*/ 180633 h 250481"/>
                <a:gd name="connsiteX116" fmla="*/ 541751 w 1133963"/>
                <a:gd name="connsiteY116" fmla="*/ 117183 h 250481"/>
                <a:gd name="connsiteX117" fmla="*/ 603100 w 1133963"/>
                <a:gd name="connsiteY117" fmla="*/ 52886 h 250481"/>
                <a:gd name="connsiteX118" fmla="*/ 649642 w 1133963"/>
                <a:gd name="connsiteY118" fmla="*/ 89069 h 250481"/>
                <a:gd name="connsiteX119" fmla="*/ 646032 w 1133963"/>
                <a:gd name="connsiteY119" fmla="*/ 92413 h 250481"/>
                <a:gd name="connsiteX120" fmla="*/ 642394 w 1133963"/>
                <a:gd name="connsiteY120" fmla="*/ 88510 h 250481"/>
                <a:gd name="connsiteX121" fmla="*/ 604751 w 1133963"/>
                <a:gd name="connsiteY121" fmla="*/ 59845 h 250481"/>
                <a:gd name="connsiteX122" fmla="*/ 573265 w 1133963"/>
                <a:gd name="connsiteY122" fmla="*/ 78495 h 250481"/>
                <a:gd name="connsiteX123" fmla="*/ 564897 w 1133963"/>
                <a:gd name="connsiteY123" fmla="*/ 120239 h 250481"/>
                <a:gd name="connsiteX124" fmla="*/ 704302 w 1133963"/>
                <a:gd name="connsiteY124" fmla="*/ 148355 h 250481"/>
                <a:gd name="connsiteX125" fmla="*/ 704302 w 1133963"/>
                <a:gd name="connsiteY125" fmla="*/ 178965 h 250481"/>
                <a:gd name="connsiteX126" fmla="*/ 665567 w 1133963"/>
                <a:gd name="connsiteY126" fmla="*/ 175909 h 250481"/>
                <a:gd name="connsiteX127" fmla="*/ 665567 w 1133963"/>
                <a:gd name="connsiteY127" fmla="*/ 167275 h 250481"/>
                <a:gd name="connsiteX128" fmla="*/ 687314 w 1133963"/>
                <a:gd name="connsiteY128" fmla="*/ 151689 h 250481"/>
                <a:gd name="connsiteX129" fmla="*/ 687314 w 1133963"/>
                <a:gd name="connsiteY129" fmla="*/ 77106 h 250481"/>
                <a:gd name="connsiteX130" fmla="*/ 665567 w 1133963"/>
                <a:gd name="connsiteY130" fmla="*/ 64577 h 250481"/>
                <a:gd name="connsiteX131" fmla="*/ 665567 w 1133963"/>
                <a:gd name="connsiteY131" fmla="*/ 55952 h 250481"/>
                <a:gd name="connsiteX132" fmla="*/ 697333 w 1133963"/>
                <a:gd name="connsiteY132" fmla="*/ 56789 h 250481"/>
                <a:gd name="connsiteX133" fmla="*/ 732737 w 1133963"/>
                <a:gd name="connsiteY133" fmla="*/ 55952 h 250481"/>
                <a:gd name="connsiteX134" fmla="*/ 732737 w 1133963"/>
                <a:gd name="connsiteY134" fmla="*/ 64577 h 250481"/>
                <a:gd name="connsiteX135" fmla="*/ 726888 w 1133963"/>
                <a:gd name="connsiteY135" fmla="*/ 64577 h 250481"/>
                <a:gd name="connsiteX136" fmla="*/ 705701 w 1133963"/>
                <a:gd name="connsiteY136" fmla="*/ 77657 h 250481"/>
                <a:gd name="connsiteX137" fmla="*/ 705701 w 1133963"/>
                <a:gd name="connsiteY137" fmla="*/ 120519 h 250481"/>
                <a:gd name="connsiteX138" fmla="*/ 738614 w 1133963"/>
                <a:gd name="connsiteY138" fmla="*/ 172845 h 250481"/>
                <a:gd name="connsiteX139" fmla="*/ 741665 w 1133963"/>
                <a:gd name="connsiteY139" fmla="*/ 172565 h 250481"/>
                <a:gd name="connsiteX140" fmla="*/ 735256 w 1133963"/>
                <a:gd name="connsiteY140" fmla="*/ 161713 h 250481"/>
                <a:gd name="connsiteX141" fmla="*/ 747234 w 1133963"/>
                <a:gd name="connsiteY141" fmla="*/ 149743 h 250481"/>
                <a:gd name="connsiteX142" fmla="*/ 759241 w 1133963"/>
                <a:gd name="connsiteY142" fmla="*/ 161992 h 250481"/>
                <a:gd name="connsiteX143" fmla="*/ 738614 w 1133963"/>
                <a:gd name="connsiteY143" fmla="*/ 178965 h 250481"/>
                <a:gd name="connsiteX144" fmla="*/ 704302 w 1133963"/>
                <a:gd name="connsiteY144" fmla="*/ 148355 h 250481"/>
                <a:gd name="connsiteX145" fmla="*/ 816111 w 1133963"/>
                <a:gd name="connsiteY145" fmla="*/ 178965 h 250481"/>
                <a:gd name="connsiteX146" fmla="*/ 777097 w 1133963"/>
                <a:gd name="connsiteY146" fmla="*/ 175909 h 250481"/>
                <a:gd name="connsiteX147" fmla="*/ 777097 w 1133963"/>
                <a:gd name="connsiteY147" fmla="*/ 167275 h 250481"/>
                <a:gd name="connsiteX148" fmla="*/ 797723 w 1133963"/>
                <a:gd name="connsiteY148" fmla="*/ 151968 h 250481"/>
                <a:gd name="connsiteX149" fmla="*/ 797723 w 1133963"/>
                <a:gd name="connsiteY149" fmla="*/ 77106 h 250481"/>
                <a:gd name="connsiteX150" fmla="*/ 775977 w 1133963"/>
                <a:gd name="connsiteY150" fmla="*/ 64577 h 250481"/>
                <a:gd name="connsiteX151" fmla="*/ 775977 w 1133963"/>
                <a:gd name="connsiteY151" fmla="*/ 55952 h 250481"/>
                <a:gd name="connsiteX152" fmla="*/ 806624 w 1133963"/>
                <a:gd name="connsiteY152" fmla="*/ 56789 h 250481"/>
                <a:gd name="connsiteX153" fmla="*/ 835618 w 1133963"/>
                <a:gd name="connsiteY153" fmla="*/ 55952 h 250481"/>
                <a:gd name="connsiteX154" fmla="*/ 835618 w 1133963"/>
                <a:gd name="connsiteY154" fmla="*/ 64577 h 250481"/>
                <a:gd name="connsiteX155" fmla="*/ 816111 w 1133963"/>
                <a:gd name="connsiteY155" fmla="*/ 76828 h 250481"/>
                <a:gd name="connsiteX156" fmla="*/ 816111 w 1133963"/>
                <a:gd name="connsiteY156" fmla="*/ 178965 h 250481"/>
                <a:gd name="connsiteX157" fmla="*/ 817231 w 1133963"/>
                <a:gd name="connsiteY157" fmla="*/ 227398 h 250481"/>
                <a:gd name="connsiteX158" fmla="*/ 802454 w 1133963"/>
                <a:gd name="connsiteY158" fmla="*/ 242146 h 250481"/>
                <a:gd name="connsiteX159" fmla="*/ 787676 w 1133963"/>
                <a:gd name="connsiteY159" fmla="*/ 227398 h 250481"/>
                <a:gd name="connsiteX160" fmla="*/ 802454 w 1133963"/>
                <a:gd name="connsiteY160" fmla="*/ 212642 h 250481"/>
                <a:gd name="connsiteX161" fmla="*/ 817231 w 1133963"/>
                <a:gd name="connsiteY161" fmla="*/ 227398 h 250481"/>
                <a:gd name="connsiteX162" fmla="*/ 874661 w 1133963"/>
                <a:gd name="connsiteY162" fmla="*/ 151689 h 250481"/>
                <a:gd name="connsiteX163" fmla="*/ 874661 w 1133963"/>
                <a:gd name="connsiteY163" fmla="*/ 77106 h 250481"/>
                <a:gd name="connsiteX164" fmla="*/ 852915 w 1133963"/>
                <a:gd name="connsiteY164" fmla="*/ 64577 h 250481"/>
                <a:gd name="connsiteX165" fmla="*/ 852915 w 1133963"/>
                <a:gd name="connsiteY165" fmla="*/ 55952 h 250481"/>
                <a:gd name="connsiteX166" fmla="*/ 884429 w 1133963"/>
                <a:gd name="connsiteY166" fmla="*/ 56789 h 250481"/>
                <a:gd name="connsiteX167" fmla="*/ 915662 w 1133963"/>
                <a:gd name="connsiteY167" fmla="*/ 55952 h 250481"/>
                <a:gd name="connsiteX168" fmla="*/ 915662 w 1133963"/>
                <a:gd name="connsiteY168" fmla="*/ 64577 h 250481"/>
                <a:gd name="connsiteX169" fmla="*/ 893916 w 1133963"/>
                <a:gd name="connsiteY169" fmla="*/ 77106 h 250481"/>
                <a:gd name="connsiteX170" fmla="*/ 893916 w 1133963"/>
                <a:gd name="connsiteY170" fmla="*/ 128316 h 250481"/>
                <a:gd name="connsiteX171" fmla="*/ 931531 w 1133963"/>
                <a:gd name="connsiteY171" fmla="*/ 172845 h 250481"/>
                <a:gd name="connsiteX172" fmla="*/ 952186 w 1133963"/>
                <a:gd name="connsiteY172" fmla="*/ 141955 h 250481"/>
                <a:gd name="connsiteX173" fmla="*/ 952186 w 1133963"/>
                <a:gd name="connsiteY173" fmla="*/ 77106 h 250481"/>
                <a:gd name="connsiteX174" fmla="*/ 930440 w 1133963"/>
                <a:gd name="connsiteY174" fmla="*/ 64577 h 250481"/>
                <a:gd name="connsiteX175" fmla="*/ 930440 w 1133963"/>
                <a:gd name="connsiteY175" fmla="*/ 55952 h 250481"/>
                <a:gd name="connsiteX176" fmla="*/ 961925 w 1133963"/>
                <a:gd name="connsiteY176" fmla="*/ 56789 h 250481"/>
                <a:gd name="connsiteX177" fmla="*/ 993159 w 1133963"/>
                <a:gd name="connsiteY177" fmla="*/ 55952 h 250481"/>
                <a:gd name="connsiteX178" fmla="*/ 993159 w 1133963"/>
                <a:gd name="connsiteY178" fmla="*/ 64577 h 250481"/>
                <a:gd name="connsiteX179" fmla="*/ 971413 w 1133963"/>
                <a:gd name="connsiteY179" fmla="*/ 72925 h 250481"/>
                <a:gd name="connsiteX180" fmla="*/ 971413 w 1133963"/>
                <a:gd name="connsiteY180" fmla="*/ 126088 h 250481"/>
                <a:gd name="connsiteX181" fmla="*/ 962765 w 1133963"/>
                <a:gd name="connsiteY181" fmla="*/ 168672 h 250481"/>
                <a:gd name="connsiteX182" fmla="*/ 933490 w 1133963"/>
                <a:gd name="connsiteY182" fmla="*/ 178965 h 250481"/>
                <a:gd name="connsiteX183" fmla="*/ 892237 w 1133963"/>
                <a:gd name="connsiteY183" fmla="*/ 149743 h 250481"/>
                <a:gd name="connsiteX184" fmla="*/ 892237 w 1133963"/>
                <a:gd name="connsiteY184" fmla="*/ 178965 h 250481"/>
                <a:gd name="connsiteX185" fmla="*/ 852915 w 1133963"/>
                <a:gd name="connsiteY185" fmla="*/ 175909 h 250481"/>
                <a:gd name="connsiteX186" fmla="*/ 852915 w 1133963"/>
                <a:gd name="connsiteY186" fmla="*/ 167275 h 250481"/>
                <a:gd name="connsiteX187" fmla="*/ 874661 w 1133963"/>
                <a:gd name="connsiteY187" fmla="*/ 151689 h 250481"/>
                <a:gd name="connsiteX188" fmla="*/ 1060637 w 1133963"/>
                <a:gd name="connsiteY188" fmla="*/ 103825 h 250481"/>
                <a:gd name="connsiteX189" fmla="*/ 1036400 w 1133963"/>
                <a:gd name="connsiteY189" fmla="*/ 138051 h 250481"/>
                <a:gd name="connsiteX190" fmla="*/ 1040850 w 1133963"/>
                <a:gd name="connsiteY190" fmla="*/ 161433 h 250481"/>
                <a:gd name="connsiteX191" fmla="*/ 1060637 w 1133963"/>
                <a:gd name="connsiteY191" fmla="*/ 172565 h 250481"/>
                <a:gd name="connsiteX192" fmla="*/ 1084902 w 1133963"/>
                <a:gd name="connsiteY192" fmla="*/ 138331 h 250481"/>
                <a:gd name="connsiteX193" fmla="*/ 1080452 w 1133963"/>
                <a:gd name="connsiteY193" fmla="*/ 114958 h 250481"/>
                <a:gd name="connsiteX194" fmla="*/ 1060637 w 1133963"/>
                <a:gd name="connsiteY194" fmla="*/ 103825 h 250481"/>
                <a:gd name="connsiteX195" fmla="*/ 1028311 w 1133963"/>
                <a:gd name="connsiteY195" fmla="*/ 92962 h 250481"/>
                <a:gd name="connsiteX196" fmla="*/ 1033041 w 1133963"/>
                <a:gd name="connsiteY196" fmla="*/ 106051 h 250481"/>
                <a:gd name="connsiteX197" fmla="*/ 1060637 w 1133963"/>
                <a:gd name="connsiteY197" fmla="*/ 97425 h 250481"/>
                <a:gd name="connsiteX198" fmla="*/ 1105809 w 1133963"/>
                <a:gd name="connsiteY198" fmla="*/ 138051 h 250481"/>
                <a:gd name="connsiteX199" fmla="*/ 1094361 w 1133963"/>
                <a:gd name="connsiteY199" fmla="*/ 165048 h 250481"/>
                <a:gd name="connsiteX200" fmla="*/ 1119466 w 1133963"/>
                <a:gd name="connsiteY200" fmla="*/ 175909 h 250481"/>
                <a:gd name="connsiteX201" fmla="*/ 1122265 w 1133963"/>
                <a:gd name="connsiteY201" fmla="*/ 175630 h 250481"/>
                <a:gd name="connsiteX202" fmla="*/ 1117787 w 1133963"/>
                <a:gd name="connsiteY202" fmla="*/ 168113 h 250481"/>
                <a:gd name="connsiteX203" fmla="*/ 1125875 w 1133963"/>
                <a:gd name="connsiteY203" fmla="*/ 160045 h 250481"/>
                <a:gd name="connsiteX204" fmla="*/ 1133964 w 1133963"/>
                <a:gd name="connsiteY204" fmla="*/ 168392 h 250481"/>
                <a:gd name="connsiteX205" fmla="*/ 1119746 w 1133963"/>
                <a:gd name="connsiteY205" fmla="*/ 182030 h 250481"/>
                <a:gd name="connsiteX206" fmla="*/ 1090192 w 1133963"/>
                <a:gd name="connsiteY206" fmla="*/ 168952 h 250481"/>
                <a:gd name="connsiteX207" fmla="*/ 1060637 w 1133963"/>
                <a:gd name="connsiteY207" fmla="*/ 178965 h 250481"/>
                <a:gd name="connsiteX208" fmla="*/ 1015493 w 1133963"/>
                <a:gd name="connsiteY208" fmla="*/ 138331 h 250481"/>
                <a:gd name="connsiteX209" fmla="*/ 1028591 w 1133963"/>
                <a:gd name="connsiteY209" fmla="*/ 109666 h 250481"/>
                <a:gd name="connsiteX210" fmla="*/ 1019943 w 1133963"/>
                <a:gd name="connsiteY210" fmla="*/ 86562 h 250481"/>
                <a:gd name="connsiteX211" fmla="*/ 1032202 w 1133963"/>
                <a:gd name="connsiteY211" fmla="*/ 61793 h 250481"/>
                <a:gd name="connsiteX212" fmla="*/ 1006565 w 1133963"/>
                <a:gd name="connsiteY212" fmla="*/ 33965 h 250481"/>
                <a:gd name="connsiteX213" fmla="*/ 1068166 w 1133963"/>
                <a:gd name="connsiteY213" fmla="*/ -1378 h 250481"/>
                <a:gd name="connsiteX214" fmla="*/ 1130073 w 1133963"/>
                <a:gd name="connsiteY214" fmla="*/ 34524 h 250481"/>
                <a:gd name="connsiteX215" fmla="*/ 1111938 w 1133963"/>
                <a:gd name="connsiteY215" fmla="*/ 66245 h 250481"/>
                <a:gd name="connsiteX216" fmla="*/ 1063995 w 1133963"/>
                <a:gd name="connsiteY216" fmla="*/ 74042 h 250481"/>
                <a:gd name="connsiteX217" fmla="*/ 1043089 w 1133963"/>
                <a:gd name="connsiteY217" fmla="*/ 74322 h 250481"/>
                <a:gd name="connsiteX218" fmla="*/ 1028311 w 1133963"/>
                <a:gd name="connsiteY218" fmla="*/ 92962 h 250481"/>
                <a:gd name="connsiteX219" fmla="*/ 1068445 w 1133963"/>
                <a:gd name="connsiteY219" fmla="*/ 5022 h 250481"/>
                <a:gd name="connsiteX220" fmla="*/ 1021063 w 1133963"/>
                <a:gd name="connsiteY220" fmla="*/ 33965 h 250481"/>
                <a:gd name="connsiteX221" fmla="*/ 1043929 w 1133963"/>
                <a:gd name="connsiteY221" fmla="*/ 57898 h 250481"/>
                <a:gd name="connsiteX222" fmla="*/ 1060357 w 1133963"/>
                <a:gd name="connsiteY222" fmla="*/ 57898 h 250481"/>
                <a:gd name="connsiteX223" fmla="*/ 1115576 w 1133963"/>
                <a:gd name="connsiteY223" fmla="*/ 33965 h 250481"/>
                <a:gd name="connsiteX224" fmla="*/ 1068445 w 1133963"/>
                <a:gd name="connsiteY224" fmla="*/ 5022 h 25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</a:cxnLst>
              <a:rect l="l" t="t" r="r" b="b"/>
              <a:pathLst>
                <a:path w="1133963" h="250481">
                  <a:moveTo>
                    <a:pt x="54071" y="103825"/>
                  </a:moveTo>
                  <a:cubicBezTo>
                    <a:pt x="29834" y="103825"/>
                    <a:pt x="29834" y="131651"/>
                    <a:pt x="29834" y="138051"/>
                  </a:cubicBezTo>
                  <a:cubicBezTo>
                    <a:pt x="29834" y="145568"/>
                    <a:pt x="30114" y="154475"/>
                    <a:pt x="34284" y="161433"/>
                  </a:cubicBezTo>
                  <a:cubicBezTo>
                    <a:pt x="36523" y="164768"/>
                    <a:pt x="42933" y="172565"/>
                    <a:pt x="54071" y="172565"/>
                  </a:cubicBezTo>
                  <a:cubicBezTo>
                    <a:pt x="78337" y="172565"/>
                    <a:pt x="78337" y="144731"/>
                    <a:pt x="78337" y="138331"/>
                  </a:cubicBezTo>
                  <a:cubicBezTo>
                    <a:pt x="78337" y="130822"/>
                    <a:pt x="78057" y="121915"/>
                    <a:pt x="73887" y="114958"/>
                  </a:cubicBezTo>
                  <a:cubicBezTo>
                    <a:pt x="71648" y="111614"/>
                    <a:pt x="65238" y="103825"/>
                    <a:pt x="54071" y="103825"/>
                  </a:cubicBezTo>
                  <a:close/>
                  <a:moveTo>
                    <a:pt x="21746" y="92962"/>
                  </a:moveTo>
                  <a:cubicBezTo>
                    <a:pt x="21746" y="94081"/>
                    <a:pt x="21746" y="100481"/>
                    <a:pt x="26504" y="106051"/>
                  </a:cubicBezTo>
                  <a:cubicBezTo>
                    <a:pt x="37363" y="98254"/>
                    <a:pt x="48782" y="97425"/>
                    <a:pt x="54071" y="97425"/>
                  </a:cubicBezTo>
                  <a:cubicBezTo>
                    <a:pt x="80016" y="97425"/>
                    <a:pt x="99243" y="116624"/>
                    <a:pt x="99243" y="138051"/>
                  </a:cubicBezTo>
                  <a:cubicBezTo>
                    <a:pt x="99243" y="148355"/>
                    <a:pt x="94793" y="158648"/>
                    <a:pt x="87824" y="165048"/>
                  </a:cubicBezTo>
                  <a:cubicBezTo>
                    <a:pt x="97872" y="174513"/>
                    <a:pt x="107891" y="175909"/>
                    <a:pt x="112901" y="175909"/>
                  </a:cubicBezTo>
                  <a:cubicBezTo>
                    <a:pt x="113461" y="175909"/>
                    <a:pt x="114860" y="175909"/>
                    <a:pt x="115700" y="175630"/>
                  </a:cubicBezTo>
                  <a:cubicBezTo>
                    <a:pt x="112621" y="174513"/>
                    <a:pt x="111250" y="171448"/>
                    <a:pt x="111250" y="168113"/>
                  </a:cubicBezTo>
                  <a:cubicBezTo>
                    <a:pt x="111250" y="163380"/>
                    <a:pt x="114860" y="160045"/>
                    <a:pt x="119310" y="160045"/>
                  </a:cubicBezTo>
                  <a:cubicBezTo>
                    <a:pt x="122109" y="160045"/>
                    <a:pt x="127399" y="161992"/>
                    <a:pt x="127399" y="168392"/>
                  </a:cubicBezTo>
                  <a:cubicBezTo>
                    <a:pt x="127399" y="173125"/>
                    <a:pt x="124068" y="182030"/>
                    <a:pt x="113181" y="182030"/>
                  </a:cubicBezTo>
                  <a:cubicBezTo>
                    <a:pt x="107611" y="182030"/>
                    <a:pt x="95353" y="180362"/>
                    <a:pt x="83626" y="168952"/>
                  </a:cubicBezTo>
                  <a:cubicBezTo>
                    <a:pt x="71927" y="178136"/>
                    <a:pt x="60229" y="178965"/>
                    <a:pt x="54071" y="178965"/>
                  </a:cubicBezTo>
                  <a:cubicBezTo>
                    <a:pt x="28155" y="178965"/>
                    <a:pt x="8928" y="159765"/>
                    <a:pt x="8928" y="138331"/>
                  </a:cubicBezTo>
                  <a:cubicBezTo>
                    <a:pt x="8928" y="126088"/>
                    <a:pt x="15057" y="115507"/>
                    <a:pt x="22026" y="109666"/>
                  </a:cubicBezTo>
                  <a:cubicBezTo>
                    <a:pt x="18388" y="105493"/>
                    <a:pt x="13378" y="96307"/>
                    <a:pt x="13378" y="86562"/>
                  </a:cubicBezTo>
                  <a:cubicBezTo>
                    <a:pt x="13378" y="77937"/>
                    <a:pt x="17016" y="67362"/>
                    <a:pt x="25664" y="61793"/>
                  </a:cubicBezTo>
                  <a:cubicBezTo>
                    <a:pt x="8928" y="57069"/>
                    <a:pt x="0" y="45097"/>
                    <a:pt x="0" y="33965"/>
                  </a:cubicBezTo>
                  <a:cubicBezTo>
                    <a:pt x="0" y="13928"/>
                    <a:pt x="27595" y="-1378"/>
                    <a:pt x="61628" y="-1378"/>
                  </a:cubicBezTo>
                  <a:cubicBezTo>
                    <a:pt x="94513" y="-1378"/>
                    <a:pt x="123508" y="12811"/>
                    <a:pt x="123508" y="34524"/>
                  </a:cubicBezTo>
                  <a:cubicBezTo>
                    <a:pt x="123508" y="44260"/>
                    <a:pt x="119590" y="58457"/>
                    <a:pt x="105400" y="66245"/>
                  </a:cubicBezTo>
                  <a:cubicBezTo>
                    <a:pt x="90595" y="74042"/>
                    <a:pt x="74446" y="74042"/>
                    <a:pt x="57430" y="74042"/>
                  </a:cubicBezTo>
                  <a:cubicBezTo>
                    <a:pt x="50461" y="74042"/>
                    <a:pt x="38483" y="74042"/>
                    <a:pt x="36523" y="74322"/>
                  </a:cubicBezTo>
                  <a:cubicBezTo>
                    <a:pt x="27595" y="75430"/>
                    <a:pt x="21746" y="84057"/>
                    <a:pt x="21746" y="92962"/>
                  </a:cubicBezTo>
                  <a:close/>
                  <a:moveTo>
                    <a:pt x="61908" y="5022"/>
                  </a:moveTo>
                  <a:cubicBezTo>
                    <a:pt x="33753" y="5022"/>
                    <a:pt x="14497" y="19211"/>
                    <a:pt x="14497" y="33965"/>
                  </a:cubicBezTo>
                  <a:cubicBezTo>
                    <a:pt x="14497" y="46765"/>
                    <a:pt x="25105" y="57069"/>
                    <a:pt x="37363" y="57898"/>
                  </a:cubicBezTo>
                  <a:lnTo>
                    <a:pt x="53819" y="57898"/>
                  </a:lnTo>
                  <a:cubicBezTo>
                    <a:pt x="77777" y="57898"/>
                    <a:pt x="109010" y="57898"/>
                    <a:pt x="109010" y="33965"/>
                  </a:cubicBezTo>
                  <a:cubicBezTo>
                    <a:pt x="109010" y="18940"/>
                    <a:pt x="89223" y="5022"/>
                    <a:pt x="61908" y="5022"/>
                  </a:cubicBezTo>
                  <a:close/>
                  <a:moveTo>
                    <a:pt x="224458" y="77106"/>
                  </a:moveTo>
                  <a:cubicBezTo>
                    <a:pt x="225550" y="65974"/>
                    <a:pt x="233079" y="54284"/>
                    <a:pt x="246205" y="54284"/>
                  </a:cubicBezTo>
                  <a:cubicBezTo>
                    <a:pt x="252054" y="54284"/>
                    <a:pt x="269042" y="58177"/>
                    <a:pt x="269042" y="80722"/>
                  </a:cubicBezTo>
                  <a:lnTo>
                    <a:pt x="269042" y="96307"/>
                  </a:lnTo>
                  <a:lnTo>
                    <a:pt x="262074" y="96307"/>
                  </a:lnTo>
                  <a:lnTo>
                    <a:pt x="262074" y="80722"/>
                  </a:lnTo>
                  <a:cubicBezTo>
                    <a:pt x="262074" y="64577"/>
                    <a:pt x="255105" y="62910"/>
                    <a:pt x="252054" y="62910"/>
                  </a:cubicBezTo>
                  <a:cubicBezTo>
                    <a:pt x="242846" y="62910"/>
                    <a:pt x="241727" y="75430"/>
                    <a:pt x="241727" y="76828"/>
                  </a:cubicBezTo>
                  <a:lnTo>
                    <a:pt x="241727" y="132490"/>
                  </a:lnTo>
                  <a:cubicBezTo>
                    <a:pt x="241727" y="144180"/>
                    <a:pt x="241727" y="155033"/>
                    <a:pt x="231679" y="165328"/>
                  </a:cubicBezTo>
                  <a:cubicBezTo>
                    <a:pt x="220820" y="176180"/>
                    <a:pt x="206883" y="180633"/>
                    <a:pt x="193505" y="180633"/>
                  </a:cubicBezTo>
                  <a:cubicBezTo>
                    <a:pt x="170639" y="180633"/>
                    <a:pt x="151411" y="167553"/>
                    <a:pt x="151411" y="149184"/>
                  </a:cubicBezTo>
                  <a:cubicBezTo>
                    <a:pt x="151411" y="140836"/>
                    <a:pt x="156981" y="136104"/>
                    <a:pt x="164230" y="136104"/>
                  </a:cubicBezTo>
                  <a:cubicBezTo>
                    <a:pt x="172038" y="136104"/>
                    <a:pt x="177048" y="141675"/>
                    <a:pt x="177048" y="148912"/>
                  </a:cubicBezTo>
                  <a:cubicBezTo>
                    <a:pt x="177048" y="152248"/>
                    <a:pt x="175649" y="161433"/>
                    <a:pt x="162830" y="161713"/>
                  </a:cubicBezTo>
                  <a:cubicBezTo>
                    <a:pt x="170359" y="171448"/>
                    <a:pt x="184017" y="174513"/>
                    <a:pt x="192945" y="174513"/>
                  </a:cubicBezTo>
                  <a:cubicBezTo>
                    <a:pt x="206602" y="174513"/>
                    <a:pt x="222499" y="163660"/>
                    <a:pt x="222499" y="138889"/>
                  </a:cubicBezTo>
                  <a:lnTo>
                    <a:pt x="222499" y="128595"/>
                  </a:lnTo>
                  <a:cubicBezTo>
                    <a:pt x="208282" y="127756"/>
                    <a:pt x="188775" y="126919"/>
                    <a:pt x="171198" y="118571"/>
                  </a:cubicBezTo>
                  <a:cubicBezTo>
                    <a:pt x="150292" y="109107"/>
                    <a:pt x="143323" y="94639"/>
                    <a:pt x="143323" y="82389"/>
                  </a:cubicBezTo>
                  <a:cubicBezTo>
                    <a:pt x="143323" y="59845"/>
                    <a:pt x="170359" y="52886"/>
                    <a:pt x="187935" y="52886"/>
                  </a:cubicBezTo>
                  <a:cubicBezTo>
                    <a:pt x="206323" y="52886"/>
                    <a:pt x="219141" y="64018"/>
                    <a:pt x="224458" y="77106"/>
                  </a:cubicBezTo>
                  <a:close/>
                  <a:moveTo>
                    <a:pt x="222499" y="122746"/>
                  </a:moveTo>
                  <a:lnTo>
                    <a:pt x="222499" y="94918"/>
                  </a:lnTo>
                  <a:cubicBezTo>
                    <a:pt x="222499" y="68472"/>
                    <a:pt x="202404" y="59016"/>
                    <a:pt x="189866" y="59016"/>
                  </a:cubicBezTo>
                  <a:cubicBezTo>
                    <a:pt x="176208" y="59016"/>
                    <a:pt x="164790" y="68752"/>
                    <a:pt x="164790" y="82669"/>
                  </a:cubicBezTo>
                  <a:cubicBezTo>
                    <a:pt x="164790" y="97974"/>
                    <a:pt x="176488" y="121078"/>
                    <a:pt x="222499" y="122746"/>
                  </a:cubicBezTo>
                  <a:close/>
                  <a:moveTo>
                    <a:pt x="319252" y="167275"/>
                  </a:moveTo>
                  <a:lnTo>
                    <a:pt x="359134" y="167275"/>
                  </a:lnTo>
                  <a:lnTo>
                    <a:pt x="359134" y="175909"/>
                  </a:lnTo>
                  <a:lnTo>
                    <a:pt x="319252" y="175909"/>
                  </a:lnTo>
                  <a:lnTo>
                    <a:pt x="319252" y="227118"/>
                  </a:lnTo>
                  <a:lnTo>
                    <a:pt x="312283" y="227118"/>
                  </a:lnTo>
                  <a:cubicBezTo>
                    <a:pt x="312003" y="204294"/>
                    <a:pt x="303635" y="174513"/>
                    <a:pt x="276319" y="173404"/>
                  </a:cubicBezTo>
                  <a:lnTo>
                    <a:pt x="276319" y="167275"/>
                  </a:lnTo>
                  <a:lnTo>
                    <a:pt x="300025" y="167275"/>
                  </a:lnTo>
                  <a:lnTo>
                    <a:pt x="300025" y="90466"/>
                  </a:lnTo>
                  <a:cubicBezTo>
                    <a:pt x="300025" y="56230"/>
                    <a:pt x="325941" y="52886"/>
                    <a:pt x="335988" y="52886"/>
                  </a:cubicBezTo>
                  <a:cubicBezTo>
                    <a:pt x="355775" y="52886"/>
                    <a:pt x="363584" y="72654"/>
                    <a:pt x="363584" y="90466"/>
                  </a:cubicBezTo>
                  <a:lnTo>
                    <a:pt x="363584" y="106330"/>
                  </a:lnTo>
                  <a:lnTo>
                    <a:pt x="356615" y="106330"/>
                  </a:lnTo>
                  <a:lnTo>
                    <a:pt x="356615" y="91015"/>
                  </a:lnTo>
                  <a:cubicBezTo>
                    <a:pt x="356615" y="70428"/>
                    <a:pt x="348247" y="59845"/>
                    <a:pt x="337919" y="59845"/>
                  </a:cubicBezTo>
                  <a:cubicBezTo>
                    <a:pt x="319252" y="59845"/>
                    <a:pt x="319252" y="85174"/>
                    <a:pt x="319252" y="89907"/>
                  </a:cubicBezTo>
                  <a:lnTo>
                    <a:pt x="319252" y="167275"/>
                  </a:lnTo>
                  <a:close/>
                  <a:moveTo>
                    <a:pt x="409875" y="77106"/>
                  </a:moveTo>
                  <a:cubicBezTo>
                    <a:pt x="409875" y="64577"/>
                    <a:pt x="406796" y="64577"/>
                    <a:pt x="388129" y="64577"/>
                  </a:cubicBezTo>
                  <a:lnTo>
                    <a:pt x="388129" y="55952"/>
                  </a:lnTo>
                  <a:cubicBezTo>
                    <a:pt x="397896" y="56230"/>
                    <a:pt x="412114" y="56789"/>
                    <a:pt x="419642" y="56789"/>
                  </a:cubicBezTo>
                  <a:cubicBezTo>
                    <a:pt x="426891" y="56789"/>
                    <a:pt x="441360" y="56230"/>
                    <a:pt x="450848" y="55952"/>
                  </a:cubicBezTo>
                  <a:lnTo>
                    <a:pt x="450848" y="64577"/>
                  </a:lnTo>
                  <a:cubicBezTo>
                    <a:pt x="432181" y="64577"/>
                    <a:pt x="429102" y="64577"/>
                    <a:pt x="429102" y="77106"/>
                  </a:cubicBezTo>
                  <a:lnTo>
                    <a:pt x="429102" y="128316"/>
                  </a:lnTo>
                  <a:cubicBezTo>
                    <a:pt x="429102" y="157260"/>
                    <a:pt x="448917" y="172845"/>
                    <a:pt x="466745" y="172845"/>
                  </a:cubicBezTo>
                  <a:cubicBezTo>
                    <a:pt x="484321" y="172845"/>
                    <a:pt x="487372" y="157819"/>
                    <a:pt x="487372" y="141955"/>
                  </a:cubicBezTo>
                  <a:lnTo>
                    <a:pt x="487372" y="77106"/>
                  </a:lnTo>
                  <a:cubicBezTo>
                    <a:pt x="487372" y="64577"/>
                    <a:pt x="484321" y="64577"/>
                    <a:pt x="465626" y="64577"/>
                  </a:cubicBezTo>
                  <a:lnTo>
                    <a:pt x="465626" y="55952"/>
                  </a:lnTo>
                  <a:cubicBezTo>
                    <a:pt x="475393" y="56230"/>
                    <a:pt x="489611" y="56789"/>
                    <a:pt x="497139" y="56789"/>
                  </a:cubicBezTo>
                  <a:cubicBezTo>
                    <a:pt x="504388" y="56789"/>
                    <a:pt x="518885" y="56230"/>
                    <a:pt x="528373" y="55952"/>
                  </a:cubicBezTo>
                  <a:lnTo>
                    <a:pt x="528373" y="64577"/>
                  </a:lnTo>
                  <a:cubicBezTo>
                    <a:pt x="513848" y="64577"/>
                    <a:pt x="506879" y="64577"/>
                    <a:pt x="506599" y="72925"/>
                  </a:cubicBezTo>
                  <a:lnTo>
                    <a:pt x="506599" y="126088"/>
                  </a:lnTo>
                  <a:cubicBezTo>
                    <a:pt x="506599" y="150023"/>
                    <a:pt x="506599" y="158648"/>
                    <a:pt x="497979" y="168672"/>
                  </a:cubicBezTo>
                  <a:cubicBezTo>
                    <a:pt x="494061" y="173404"/>
                    <a:pt x="484881" y="178965"/>
                    <a:pt x="468704" y="178965"/>
                  </a:cubicBezTo>
                  <a:cubicBezTo>
                    <a:pt x="445279" y="178965"/>
                    <a:pt x="433020" y="162272"/>
                    <a:pt x="428263" y="151689"/>
                  </a:cubicBezTo>
                  <a:lnTo>
                    <a:pt x="428263" y="249103"/>
                  </a:lnTo>
                  <a:lnTo>
                    <a:pt x="388129" y="246039"/>
                  </a:lnTo>
                  <a:lnTo>
                    <a:pt x="388129" y="237413"/>
                  </a:lnTo>
                  <a:cubicBezTo>
                    <a:pt x="407636" y="237413"/>
                    <a:pt x="409875" y="235466"/>
                    <a:pt x="409875" y="221827"/>
                  </a:cubicBezTo>
                  <a:lnTo>
                    <a:pt x="409875" y="77106"/>
                  </a:lnTo>
                  <a:close/>
                  <a:moveTo>
                    <a:pt x="565177" y="126088"/>
                  </a:moveTo>
                  <a:cubicBezTo>
                    <a:pt x="566856" y="167553"/>
                    <a:pt x="590281" y="174513"/>
                    <a:pt x="599741" y="174513"/>
                  </a:cubicBezTo>
                  <a:cubicBezTo>
                    <a:pt x="628456" y="174513"/>
                    <a:pt x="631255" y="136943"/>
                    <a:pt x="631255" y="126088"/>
                  </a:cubicBezTo>
                  <a:lnTo>
                    <a:pt x="565177" y="126088"/>
                  </a:lnTo>
                  <a:close/>
                  <a:moveTo>
                    <a:pt x="564897" y="120239"/>
                  </a:moveTo>
                  <a:lnTo>
                    <a:pt x="642674" y="120239"/>
                  </a:lnTo>
                  <a:cubicBezTo>
                    <a:pt x="648803" y="120239"/>
                    <a:pt x="649642" y="120239"/>
                    <a:pt x="649642" y="126088"/>
                  </a:cubicBezTo>
                  <a:cubicBezTo>
                    <a:pt x="649642" y="153636"/>
                    <a:pt x="634585" y="180633"/>
                    <a:pt x="599741" y="180633"/>
                  </a:cubicBezTo>
                  <a:cubicBezTo>
                    <a:pt x="567416" y="180633"/>
                    <a:pt x="541751" y="151968"/>
                    <a:pt x="541751" y="117183"/>
                  </a:cubicBezTo>
                  <a:cubicBezTo>
                    <a:pt x="541751" y="79884"/>
                    <a:pt x="571026" y="52886"/>
                    <a:pt x="603100" y="52886"/>
                  </a:cubicBezTo>
                  <a:cubicBezTo>
                    <a:pt x="637104" y="52886"/>
                    <a:pt x="649642" y="83786"/>
                    <a:pt x="649642" y="89069"/>
                  </a:cubicBezTo>
                  <a:cubicBezTo>
                    <a:pt x="649642" y="91854"/>
                    <a:pt x="647403" y="92413"/>
                    <a:pt x="646032" y="92413"/>
                  </a:cubicBezTo>
                  <a:cubicBezTo>
                    <a:pt x="643513" y="92413"/>
                    <a:pt x="642953" y="90737"/>
                    <a:pt x="642394" y="88510"/>
                  </a:cubicBezTo>
                  <a:cubicBezTo>
                    <a:pt x="632654" y="59845"/>
                    <a:pt x="607549" y="59845"/>
                    <a:pt x="604751" y="59845"/>
                  </a:cubicBezTo>
                  <a:cubicBezTo>
                    <a:pt x="590841" y="59845"/>
                    <a:pt x="579674" y="68201"/>
                    <a:pt x="573265" y="78495"/>
                  </a:cubicBezTo>
                  <a:cubicBezTo>
                    <a:pt x="564897" y="91854"/>
                    <a:pt x="564897" y="110224"/>
                    <a:pt x="564897" y="120239"/>
                  </a:cubicBezTo>
                  <a:close/>
                  <a:moveTo>
                    <a:pt x="704302" y="148355"/>
                  </a:moveTo>
                  <a:lnTo>
                    <a:pt x="704302" y="178965"/>
                  </a:lnTo>
                  <a:lnTo>
                    <a:pt x="665567" y="175909"/>
                  </a:lnTo>
                  <a:lnTo>
                    <a:pt x="665567" y="167275"/>
                  </a:lnTo>
                  <a:cubicBezTo>
                    <a:pt x="685075" y="167275"/>
                    <a:pt x="687314" y="165328"/>
                    <a:pt x="687314" y="151689"/>
                  </a:cubicBezTo>
                  <a:lnTo>
                    <a:pt x="687314" y="77106"/>
                  </a:lnTo>
                  <a:cubicBezTo>
                    <a:pt x="687314" y="64577"/>
                    <a:pt x="684235" y="64577"/>
                    <a:pt x="665567" y="64577"/>
                  </a:cubicBezTo>
                  <a:lnTo>
                    <a:pt x="665567" y="55952"/>
                  </a:lnTo>
                  <a:cubicBezTo>
                    <a:pt x="676426" y="56230"/>
                    <a:pt x="689524" y="56789"/>
                    <a:pt x="697333" y="56789"/>
                  </a:cubicBezTo>
                  <a:cubicBezTo>
                    <a:pt x="708500" y="56789"/>
                    <a:pt x="721598" y="56789"/>
                    <a:pt x="732737" y="55952"/>
                  </a:cubicBezTo>
                  <a:lnTo>
                    <a:pt x="732737" y="64577"/>
                  </a:lnTo>
                  <a:lnTo>
                    <a:pt x="726888" y="64577"/>
                  </a:lnTo>
                  <a:cubicBezTo>
                    <a:pt x="706261" y="64577"/>
                    <a:pt x="705701" y="67642"/>
                    <a:pt x="705701" y="77657"/>
                  </a:cubicBezTo>
                  <a:lnTo>
                    <a:pt x="705701" y="120519"/>
                  </a:lnTo>
                  <a:cubicBezTo>
                    <a:pt x="705701" y="148075"/>
                    <a:pt x="717400" y="172845"/>
                    <a:pt x="738614" y="172845"/>
                  </a:cubicBezTo>
                  <a:cubicBezTo>
                    <a:pt x="740545" y="172845"/>
                    <a:pt x="741105" y="172845"/>
                    <a:pt x="741665" y="172565"/>
                  </a:cubicBezTo>
                  <a:cubicBezTo>
                    <a:pt x="740825" y="172286"/>
                    <a:pt x="735256" y="168952"/>
                    <a:pt x="735256" y="161713"/>
                  </a:cubicBezTo>
                  <a:cubicBezTo>
                    <a:pt x="735256" y="153916"/>
                    <a:pt x="741105" y="149743"/>
                    <a:pt x="747234" y="149743"/>
                  </a:cubicBezTo>
                  <a:cubicBezTo>
                    <a:pt x="752272" y="149743"/>
                    <a:pt x="759241" y="153087"/>
                    <a:pt x="759241" y="161992"/>
                  </a:cubicBezTo>
                  <a:cubicBezTo>
                    <a:pt x="759241" y="170897"/>
                    <a:pt x="750593" y="178965"/>
                    <a:pt x="738614" y="178965"/>
                  </a:cubicBezTo>
                  <a:cubicBezTo>
                    <a:pt x="718239" y="178965"/>
                    <a:pt x="708220" y="160316"/>
                    <a:pt x="704302" y="148355"/>
                  </a:cubicBezTo>
                  <a:close/>
                  <a:moveTo>
                    <a:pt x="816111" y="178965"/>
                  </a:moveTo>
                  <a:lnTo>
                    <a:pt x="777097" y="175909"/>
                  </a:lnTo>
                  <a:lnTo>
                    <a:pt x="777097" y="167275"/>
                  </a:lnTo>
                  <a:cubicBezTo>
                    <a:pt x="795205" y="167275"/>
                    <a:pt x="797723" y="165607"/>
                    <a:pt x="797723" y="151968"/>
                  </a:cubicBezTo>
                  <a:lnTo>
                    <a:pt x="797723" y="77106"/>
                  </a:lnTo>
                  <a:cubicBezTo>
                    <a:pt x="797723" y="64577"/>
                    <a:pt x="794645" y="64577"/>
                    <a:pt x="775977" y="64577"/>
                  </a:cubicBezTo>
                  <a:lnTo>
                    <a:pt x="775977" y="55952"/>
                  </a:lnTo>
                  <a:cubicBezTo>
                    <a:pt x="784905" y="56230"/>
                    <a:pt x="799935" y="56789"/>
                    <a:pt x="806624" y="56789"/>
                  </a:cubicBezTo>
                  <a:cubicBezTo>
                    <a:pt x="816391" y="56789"/>
                    <a:pt x="826159" y="56230"/>
                    <a:pt x="835618" y="55952"/>
                  </a:cubicBezTo>
                  <a:lnTo>
                    <a:pt x="835618" y="64577"/>
                  </a:lnTo>
                  <a:cubicBezTo>
                    <a:pt x="817231" y="64577"/>
                    <a:pt x="816111" y="65974"/>
                    <a:pt x="816111" y="76828"/>
                  </a:cubicBezTo>
                  <a:lnTo>
                    <a:pt x="816111" y="178965"/>
                  </a:lnTo>
                  <a:close/>
                  <a:moveTo>
                    <a:pt x="817231" y="227398"/>
                  </a:moveTo>
                  <a:cubicBezTo>
                    <a:pt x="817231" y="236303"/>
                    <a:pt x="810262" y="242146"/>
                    <a:pt x="802454" y="242146"/>
                  </a:cubicBezTo>
                  <a:cubicBezTo>
                    <a:pt x="793805" y="242146"/>
                    <a:pt x="787676" y="234627"/>
                    <a:pt x="787676" y="227398"/>
                  </a:cubicBezTo>
                  <a:cubicBezTo>
                    <a:pt x="787676" y="219881"/>
                    <a:pt x="793805" y="212642"/>
                    <a:pt x="802454" y="212642"/>
                  </a:cubicBezTo>
                  <a:cubicBezTo>
                    <a:pt x="810262" y="212642"/>
                    <a:pt x="817231" y="218491"/>
                    <a:pt x="817231" y="227398"/>
                  </a:cubicBezTo>
                  <a:close/>
                  <a:moveTo>
                    <a:pt x="874661" y="151689"/>
                  </a:moveTo>
                  <a:lnTo>
                    <a:pt x="874661" y="77106"/>
                  </a:lnTo>
                  <a:cubicBezTo>
                    <a:pt x="874661" y="64577"/>
                    <a:pt x="871610" y="64577"/>
                    <a:pt x="852915" y="64577"/>
                  </a:cubicBezTo>
                  <a:lnTo>
                    <a:pt x="852915" y="55952"/>
                  </a:lnTo>
                  <a:cubicBezTo>
                    <a:pt x="862682" y="56230"/>
                    <a:pt x="876900" y="56789"/>
                    <a:pt x="884429" y="56789"/>
                  </a:cubicBezTo>
                  <a:cubicBezTo>
                    <a:pt x="891677" y="56789"/>
                    <a:pt x="906174" y="56230"/>
                    <a:pt x="915662" y="55952"/>
                  </a:cubicBezTo>
                  <a:lnTo>
                    <a:pt x="915662" y="64577"/>
                  </a:lnTo>
                  <a:cubicBezTo>
                    <a:pt x="896967" y="64577"/>
                    <a:pt x="893916" y="64577"/>
                    <a:pt x="893916" y="77106"/>
                  </a:cubicBezTo>
                  <a:lnTo>
                    <a:pt x="893916" y="128316"/>
                  </a:lnTo>
                  <a:cubicBezTo>
                    <a:pt x="893916" y="157260"/>
                    <a:pt x="913703" y="172845"/>
                    <a:pt x="931531" y="172845"/>
                  </a:cubicBezTo>
                  <a:cubicBezTo>
                    <a:pt x="949107" y="172845"/>
                    <a:pt x="952186" y="157819"/>
                    <a:pt x="952186" y="141955"/>
                  </a:cubicBezTo>
                  <a:lnTo>
                    <a:pt x="952186" y="77106"/>
                  </a:lnTo>
                  <a:cubicBezTo>
                    <a:pt x="952186" y="64577"/>
                    <a:pt x="949107" y="64577"/>
                    <a:pt x="930440" y="64577"/>
                  </a:cubicBezTo>
                  <a:lnTo>
                    <a:pt x="930440" y="55952"/>
                  </a:lnTo>
                  <a:cubicBezTo>
                    <a:pt x="940179" y="56230"/>
                    <a:pt x="954397" y="56789"/>
                    <a:pt x="961925" y="56789"/>
                  </a:cubicBezTo>
                  <a:cubicBezTo>
                    <a:pt x="969174" y="56789"/>
                    <a:pt x="983672" y="56230"/>
                    <a:pt x="993159" y="55952"/>
                  </a:cubicBezTo>
                  <a:lnTo>
                    <a:pt x="993159" y="64577"/>
                  </a:lnTo>
                  <a:cubicBezTo>
                    <a:pt x="978662" y="64577"/>
                    <a:pt x="971693" y="64577"/>
                    <a:pt x="971413" y="72925"/>
                  </a:cubicBezTo>
                  <a:lnTo>
                    <a:pt x="971413" y="126088"/>
                  </a:lnTo>
                  <a:cubicBezTo>
                    <a:pt x="971413" y="150023"/>
                    <a:pt x="971413" y="158648"/>
                    <a:pt x="962765" y="168672"/>
                  </a:cubicBezTo>
                  <a:cubicBezTo>
                    <a:pt x="958875" y="173404"/>
                    <a:pt x="949667" y="178965"/>
                    <a:pt x="933490" y="178965"/>
                  </a:cubicBezTo>
                  <a:cubicBezTo>
                    <a:pt x="913144" y="178965"/>
                    <a:pt x="900045" y="166996"/>
                    <a:pt x="892237" y="149743"/>
                  </a:cubicBezTo>
                  <a:lnTo>
                    <a:pt x="892237" y="178965"/>
                  </a:lnTo>
                  <a:lnTo>
                    <a:pt x="852915" y="175909"/>
                  </a:lnTo>
                  <a:lnTo>
                    <a:pt x="852915" y="167275"/>
                  </a:lnTo>
                  <a:cubicBezTo>
                    <a:pt x="872450" y="167275"/>
                    <a:pt x="874661" y="165328"/>
                    <a:pt x="874661" y="151689"/>
                  </a:cubicBezTo>
                  <a:close/>
                  <a:moveTo>
                    <a:pt x="1060637" y="103825"/>
                  </a:moveTo>
                  <a:cubicBezTo>
                    <a:pt x="1036400" y="103825"/>
                    <a:pt x="1036400" y="131651"/>
                    <a:pt x="1036400" y="138051"/>
                  </a:cubicBezTo>
                  <a:cubicBezTo>
                    <a:pt x="1036400" y="145568"/>
                    <a:pt x="1036680" y="154475"/>
                    <a:pt x="1040850" y="161433"/>
                  </a:cubicBezTo>
                  <a:cubicBezTo>
                    <a:pt x="1043089" y="164768"/>
                    <a:pt x="1049498" y="172565"/>
                    <a:pt x="1060637" y="172565"/>
                  </a:cubicBezTo>
                  <a:cubicBezTo>
                    <a:pt x="1084902" y="172565"/>
                    <a:pt x="1084902" y="144731"/>
                    <a:pt x="1084902" y="138331"/>
                  </a:cubicBezTo>
                  <a:cubicBezTo>
                    <a:pt x="1084902" y="130822"/>
                    <a:pt x="1084622" y="121915"/>
                    <a:pt x="1080452" y="114958"/>
                  </a:cubicBezTo>
                  <a:cubicBezTo>
                    <a:pt x="1078213" y="111614"/>
                    <a:pt x="1071804" y="103825"/>
                    <a:pt x="1060637" y="103825"/>
                  </a:cubicBezTo>
                  <a:close/>
                  <a:moveTo>
                    <a:pt x="1028311" y="92962"/>
                  </a:moveTo>
                  <a:cubicBezTo>
                    <a:pt x="1028311" y="94081"/>
                    <a:pt x="1028311" y="100481"/>
                    <a:pt x="1033041" y="106051"/>
                  </a:cubicBezTo>
                  <a:cubicBezTo>
                    <a:pt x="1043929" y="98254"/>
                    <a:pt x="1055347" y="97425"/>
                    <a:pt x="1060637" y="97425"/>
                  </a:cubicBezTo>
                  <a:cubicBezTo>
                    <a:pt x="1086581" y="97425"/>
                    <a:pt x="1105809" y="116624"/>
                    <a:pt x="1105809" y="138051"/>
                  </a:cubicBezTo>
                  <a:cubicBezTo>
                    <a:pt x="1105809" y="148355"/>
                    <a:pt x="1101358" y="158648"/>
                    <a:pt x="1094361" y="165048"/>
                  </a:cubicBezTo>
                  <a:cubicBezTo>
                    <a:pt x="1104409" y="174513"/>
                    <a:pt x="1114456" y="175909"/>
                    <a:pt x="1119466" y="175909"/>
                  </a:cubicBezTo>
                  <a:cubicBezTo>
                    <a:pt x="1120026" y="175909"/>
                    <a:pt x="1121426" y="175909"/>
                    <a:pt x="1122265" y="175630"/>
                  </a:cubicBezTo>
                  <a:cubicBezTo>
                    <a:pt x="1119187" y="174513"/>
                    <a:pt x="1117787" y="171448"/>
                    <a:pt x="1117787" y="168113"/>
                  </a:cubicBezTo>
                  <a:cubicBezTo>
                    <a:pt x="1117787" y="163380"/>
                    <a:pt x="1121426" y="160045"/>
                    <a:pt x="1125875" y="160045"/>
                  </a:cubicBezTo>
                  <a:cubicBezTo>
                    <a:pt x="1128674" y="160045"/>
                    <a:pt x="1133964" y="161992"/>
                    <a:pt x="1133964" y="168392"/>
                  </a:cubicBezTo>
                  <a:cubicBezTo>
                    <a:pt x="1133964" y="173125"/>
                    <a:pt x="1130606" y="182030"/>
                    <a:pt x="1119746" y="182030"/>
                  </a:cubicBezTo>
                  <a:cubicBezTo>
                    <a:pt x="1114177" y="182030"/>
                    <a:pt x="1101918" y="180362"/>
                    <a:pt x="1090192" y="168952"/>
                  </a:cubicBezTo>
                  <a:cubicBezTo>
                    <a:pt x="1078493" y="178136"/>
                    <a:pt x="1066794" y="178965"/>
                    <a:pt x="1060637" y="178965"/>
                  </a:cubicBezTo>
                  <a:cubicBezTo>
                    <a:pt x="1034720" y="178965"/>
                    <a:pt x="1015493" y="159765"/>
                    <a:pt x="1015493" y="138331"/>
                  </a:cubicBezTo>
                  <a:cubicBezTo>
                    <a:pt x="1015493" y="126088"/>
                    <a:pt x="1021622" y="115507"/>
                    <a:pt x="1028591" y="109666"/>
                  </a:cubicBezTo>
                  <a:cubicBezTo>
                    <a:pt x="1024953" y="105493"/>
                    <a:pt x="1019943" y="96307"/>
                    <a:pt x="1019943" y="86562"/>
                  </a:cubicBezTo>
                  <a:cubicBezTo>
                    <a:pt x="1019943" y="77937"/>
                    <a:pt x="1023553" y="67362"/>
                    <a:pt x="1032202" y="61793"/>
                  </a:cubicBezTo>
                  <a:cubicBezTo>
                    <a:pt x="1015493" y="57069"/>
                    <a:pt x="1006565" y="45097"/>
                    <a:pt x="1006565" y="33965"/>
                  </a:cubicBezTo>
                  <a:cubicBezTo>
                    <a:pt x="1006565" y="13928"/>
                    <a:pt x="1034161" y="-1378"/>
                    <a:pt x="1068166" y="-1378"/>
                  </a:cubicBezTo>
                  <a:cubicBezTo>
                    <a:pt x="1101079" y="-1378"/>
                    <a:pt x="1130073" y="12811"/>
                    <a:pt x="1130073" y="34524"/>
                  </a:cubicBezTo>
                  <a:cubicBezTo>
                    <a:pt x="1130073" y="44260"/>
                    <a:pt x="1126155" y="58457"/>
                    <a:pt x="1111938" y="66245"/>
                  </a:cubicBezTo>
                  <a:cubicBezTo>
                    <a:pt x="1097160" y="74042"/>
                    <a:pt x="1080984" y="74042"/>
                    <a:pt x="1063995" y="74042"/>
                  </a:cubicBezTo>
                  <a:cubicBezTo>
                    <a:pt x="1057026" y="74042"/>
                    <a:pt x="1045020" y="74042"/>
                    <a:pt x="1043089" y="74322"/>
                  </a:cubicBezTo>
                  <a:cubicBezTo>
                    <a:pt x="1034161" y="75430"/>
                    <a:pt x="1028311" y="84057"/>
                    <a:pt x="1028311" y="92962"/>
                  </a:cubicBezTo>
                  <a:close/>
                  <a:moveTo>
                    <a:pt x="1068445" y="5022"/>
                  </a:moveTo>
                  <a:cubicBezTo>
                    <a:pt x="1040290" y="5022"/>
                    <a:pt x="1021063" y="19211"/>
                    <a:pt x="1021063" y="33965"/>
                  </a:cubicBezTo>
                  <a:cubicBezTo>
                    <a:pt x="1021063" y="46765"/>
                    <a:pt x="1031642" y="57069"/>
                    <a:pt x="1043929" y="57898"/>
                  </a:cubicBezTo>
                  <a:lnTo>
                    <a:pt x="1060357" y="57898"/>
                  </a:lnTo>
                  <a:cubicBezTo>
                    <a:pt x="1084342" y="57898"/>
                    <a:pt x="1115576" y="57898"/>
                    <a:pt x="1115576" y="33965"/>
                  </a:cubicBezTo>
                  <a:cubicBezTo>
                    <a:pt x="1115576" y="18940"/>
                    <a:pt x="1095761" y="5022"/>
                    <a:pt x="1068445" y="5022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6" name="Freeform: Shape 2415">
              <a:extLst>
                <a:ext uri="{FF2B5EF4-FFF2-40B4-BE49-F238E27FC236}">
                  <a16:creationId xmlns:a16="http://schemas.microsoft.com/office/drawing/2014/main" id="{8FD61C70-EB8A-B683-501A-904B7D8CA22F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 flipV="1">
              <a:off x="7056527" y="-17415254"/>
              <a:ext cx="429354" cy="196217"/>
            </a:xfrm>
            <a:custGeom>
              <a:avLst/>
              <a:gdLst>
                <a:gd name="connsiteX0" fmla="*/ 81107 w 429354"/>
                <a:gd name="connsiteY0" fmla="*/ 22841 h 196217"/>
                <a:gd name="connsiteX1" fmla="*/ 102854 w 429354"/>
                <a:gd name="connsiteY1" fmla="*/ 19 h 196217"/>
                <a:gd name="connsiteX2" fmla="*/ 125719 w 429354"/>
                <a:gd name="connsiteY2" fmla="*/ 26456 h 196217"/>
                <a:gd name="connsiteX3" fmla="*/ 125719 w 429354"/>
                <a:gd name="connsiteY3" fmla="*/ 42041 h 196217"/>
                <a:gd name="connsiteX4" fmla="*/ 118750 w 429354"/>
                <a:gd name="connsiteY4" fmla="*/ 42041 h 196217"/>
                <a:gd name="connsiteX5" fmla="*/ 118750 w 429354"/>
                <a:gd name="connsiteY5" fmla="*/ 26456 h 196217"/>
                <a:gd name="connsiteX6" fmla="*/ 108703 w 429354"/>
                <a:gd name="connsiteY6" fmla="*/ 8644 h 196217"/>
                <a:gd name="connsiteX7" fmla="*/ 98403 w 429354"/>
                <a:gd name="connsiteY7" fmla="*/ 22563 h 196217"/>
                <a:gd name="connsiteX8" fmla="*/ 98403 w 429354"/>
                <a:gd name="connsiteY8" fmla="*/ 78225 h 196217"/>
                <a:gd name="connsiteX9" fmla="*/ 88356 w 429354"/>
                <a:gd name="connsiteY9" fmla="*/ 111063 h 196217"/>
                <a:gd name="connsiteX10" fmla="*/ 50181 w 429354"/>
                <a:gd name="connsiteY10" fmla="*/ 126368 h 196217"/>
                <a:gd name="connsiteX11" fmla="*/ 8060 w 429354"/>
                <a:gd name="connsiteY11" fmla="*/ 94918 h 196217"/>
                <a:gd name="connsiteX12" fmla="*/ 20906 w 429354"/>
                <a:gd name="connsiteY12" fmla="*/ 81838 h 196217"/>
                <a:gd name="connsiteX13" fmla="*/ 33725 w 429354"/>
                <a:gd name="connsiteY13" fmla="*/ 94647 h 196217"/>
                <a:gd name="connsiteX14" fmla="*/ 19507 w 429354"/>
                <a:gd name="connsiteY14" fmla="*/ 107447 h 196217"/>
                <a:gd name="connsiteX15" fmla="*/ 49621 w 429354"/>
                <a:gd name="connsiteY15" fmla="*/ 120247 h 196217"/>
                <a:gd name="connsiteX16" fmla="*/ 79176 w 429354"/>
                <a:gd name="connsiteY16" fmla="*/ 84623 h 196217"/>
                <a:gd name="connsiteX17" fmla="*/ 79176 w 429354"/>
                <a:gd name="connsiteY17" fmla="*/ 74330 h 196217"/>
                <a:gd name="connsiteX18" fmla="*/ 27875 w 429354"/>
                <a:gd name="connsiteY18" fmla="*/ 64306 h 196217"/>
                <a:gd name="connsiteX19" fmla="*/ 0 w 429354"/>
                <a:gd name="connsiteY19" fmla="*/ 28124 h 196217"/>
                <a:gd name="connsiteX20" fmla="*/ 44584 w 429354"/>
                <a:gd name="connsiteY20" fmla="*/ -1380 h 196217"/>
                <a:gd name="connsiteX21" fmla="*/ 81107 w 429354"/>
                <a:gd name="connsiteY21" fmla="*/ 22841 h 196217"/>
                <a:gd name="connsiteX22" fmla="*/ 79176 w 429354"/>
                <a:gd name="connsiteY22" fmla="*/ 68481 h 196217"/>
                <a:gd name="connsiteX23" fmla="*/ 79176 w 429354"/>
                <a:gd name="connsiteY23" fmla="*/ 40653 h 196217"/>
                <a:gd name="connsiteX24" fmla="*/ 46543 w 429354"/>
                <a:gd name="connsiteY24" fmla="*/ 4751 h 196217"/>
                <a:gd name="connsiteX25" fmla="*/ 21466 w 429354"/>
                <a:gd name="connsiteY25" fmla="*/ 28404 h 196217"/>
                <a:gd name="connsiteX26" fmla="*/ 79176 w 429354"/>
                <a:gd name="connsiteY26" fmla="*/ 68481 h 196217"/>
                <a:gd name="connsiteX27" fmla="*/ 158353 w 429354"/>
                <a:gd name="connsiteY27" fmla="*/ 97423 h 196217"/>
                <a:gd name="connsiteX28" fmla="*/ 158353 w 429354"/>
                <a:gd name="connsiteY28" fmla="*/ 22841 h 196217"/>
                <a:gd name="connsiteX29" fmla="*/ 136606 w 429354"/>
                <a:gd name="connsiteY29" fmla="*/ 10312 h 196217"/>
                <a:gd name="connsiteX30" fmla="*/ 136606 w 429354"/>
                <a:gd name="connsiteY30" fmla="*/ 1687 h 196217"/>
                <a:gd name="connsiteX31" fmla="*/ 168120 w 429354"/>
                <a:gd name="connsiteY31" fmla="*/ 2524 h 196217"/>
                <a:gd name="connsiteX32" fmla="*/ 199354 w 429354"/>
                <a:gd name="connsiteY32" fmla="*/ 1687 h 196217"/>
                <a:gd name="connsiteX33" fmla="*/ 199354 w 429354"/>
                <a:gd name="connsiteY33" fmla="*/ 10312 h 196217"/>
                <a:gd name="connsiteX34" fmla="*/ 177608 w 429354"/>
                <a:gd name="connsiteY34" fmla="*/ 22841 h 196217"/>
                <a:gd name="connsiteX35" fmla="*/ 177608 w 429354"/>
                <a:gd name="connsiteY35" fmla="*/ 74050 h 196217"/>
                <a:gd name="connsiteX36" fmla="*/ 215223 w 429354"/>
                <a:gd name="connsiteY36" fmla="*/ 118580 h 196217"/>
                <a:gd name="connsiteX37" fmla="*/ 235877 w 429354"/>
                <a:gd name="connsiteY37" fmla="*/ 87689 h 196217"/>
                <a:gd name="connsiteX38" fmla="*/ 235877 w 429354"/>
                <a:gd name="connsiteY38" fmla="*/ 22841 h 196217"/>
                <a:gd name="connsiteX39" fmla="*/ 214131 w 429354"/>
                <a:gd name="connsiteY39" fmla="*/ 10312 h 196217"/>
                <a:gd name="connsiteX40" fmla="*/ 214131 w 429354"/>
                <a:gd name="connsiteY40" fmla="*/ 1687 h 196217"/>
                <a:gd name="connsiteX41" fmla="*/ 245617 w 429354"/>
                <a:gd name="connsiteY41" fmla="*/ 2524 h 196217"/>
                <a:gd name="connsiteX42" fmla="*/ 276851 w 429354"/>
                <a:gd name="connsiteY42" fmla="*/ 1687 h 196217"/>
                <a:gd name="connsiteX43" fmla="*/ 276851 w 429354"/>
                <a:gd name="connsiteY43" fmla="*/ 10312 h 196217"/>
                <a:gd name="connsiteX44" fmla="*/ 255105 w 429354"/>
                <a:gd name="connsiteY44" fmla="*/ 18660 h 196217"/>
                <a:gd name="connsiteX45" fmla="*/ 255105 w 429354"/>
                <a:gd name="connsiteY45" fmla="*/ 71823 h 196217"/>
                <a:gd name="connsiteX46" fmla="*/ 246457 w 429354"/>
                <a:gd name="connsiteY46" fmla="*/ 114407 h 196217"/>
                <a:gd name="connsiteX47" fmla="*/ 217182 w 429354"/>
                <a:gd name="connsiteY47" fmla="*/ 124700 h 196217"/>
                <a:gd name="connsiteX48" fmla="*/ 175928 w 429354"/>
                <a:gd name="connsiteY48" fmla="*/ 95478 h 196217"/>
                <a:gd name="connsiteX49" fmla="*/ 175928 w 429354"/>
                <a:gd name="connsiteY49" fmla="*/ 124700 h 196217"/>
                <a:gd name="connsiteX50" fmla="*/ 136606 w 429354"/>
                <a:gd name="connsiteY50" fmla="*/ 121644 h 196217"/>
                <a:gd name="connsiteX51" fmla="*/ 136606 w 429354"/>
                <a:gd name="connsiteY51" fmla="*/ 113010 h 196217"/>
                <a:gd name="connsiteX52" fmla="*/ 158353 w 429354"/>
                <a:gd name="connsiteY52" fmla="*/ 97423 h 196217"/>
                <a:gd name="connsiteX53" fmla="*/ 388381 w 429354"/>
                <a:gd name="connsiteY53" fmla="*/ 16992 h 196217"/>
                <a:gd name="connsiteX54" fmla="*/ 388381 w 429354"/>
                <a:gd name="connsiteY54" fmla="*/ -1380 h 196217"/>
                <a:gd name="connsiteX55" fmla="*/ 429354 w 429354"/>
                <a:gd name="connsiteY55" fmla="*/ 1687 h 196217"/>
                <a:gd name="connsiteX56" fmla="*/ 429354 w 429354"/>
                <a:gd name="connsiteY56" fmla="*/ 10312 h 196217"/>
                <a:gd name="connsiteX57" fmla="*/ 407608 w 429354"/>
                <a:gd name="connsiteY57" fmla="*/ 25897 h 196217"/>
                <a:gd name="connsiteX58" fmla="*/ 407608 w 429354"/>
                <a:gd name="connsiteY58" fmla="*/ 194838 h 196217"/>
                <a:gd name="connsiteX59" fmla="*/ 367474 w 429354"/>
                <a:gd name="connsiteY59" fmla="*/ 191774 h 196217"/>
                <a:gd name="connsiteX60" fmla="*/ 367474 w 429354"/>
                <a:gd name="connsiteY60" fmla="*/ 183148 h 196217"/>
                <a:gd name="connsiteX61" fmla="*/ 389220 w 429354"/>
                <a:gd name="connsiteY61" fmla="*/ 167562 h 196217"/>
                <a:gd name="connsiteX62" fmla="*/ 389220 w 429354"/>
                <a:gd name="connsiteY62" fmla="*/ 107447 h 196217"/>
                <a:gd name="connsiteX63" fmla="*/ 354096 w 429354"/>
                <a:gd name="connsiteY63" fmla="*/ 124700 h 196217"/>
                <a:gd name="connsiteX64" fmla="*/ 291908 w 429354"/>
                <a:gd name="connsiteY64" fmla="*/ 61521 h 196217"/>
                <a:gd name="connsiteX65" fmla="*/ 351017 w 429354"/>
                <a:gd name="connsiteY65" fmla="*/ -1380 h 196217"/>
                <a:gd name="connsiteX66" fmla="*/ 388381 w 429354"/>
                <a:gd name="connsiteY66" fmla="*/ 16992 h 196217"/>
                <a:gd name="connsiteX67" fmla="*/ 388381 w 429354"/>
                <a:gd name="connsiteY67" fmla="*/ 91583 h 196217"/>
                <a:gd name="connsiteX68" fmla="*/ 388381 w 429354"/>
                <a:gd name="connsiteY68" fmla="*/ 34524 h 196217"/>
                <a:gd name="connsiteX69" fmla="*/ 385302 w 429354"/>
                <a:gd name="connsiteY69" fmla="*/ 24229 h 196217"/>
                <a:gd name="connsiteX70" fmla="*/ 352417 w 429354"/>
                <a:gd name="connsiteY70" fmla="*/ 4751 h 196217"/>
                <a:gd name="connsiteX71" fmla="*/ 323142 w 429354"/>
                <a:gd name="connsiteY71" fmla="*/ 22563 h 196217"/>
                <a:gd name="connsiteX72" fmla="*/ 315054 w 429354"/>
                <a:gd name="connsiteY72" fmla="*/ 61242 h 196217"/>
                <a:gd name="connsiteX73" fmla="*/ 323702 w 429354"/>
                <a:gd name="connsiteY73" fmla="*/ 100767 h 196217"/>
                <a:gd name="connsiteX74" fmla="*/ 355216 w 429354"/>
                <a:gd name="connsiteY74" fmla="*/ 118580 h 196217"/>
                <a:gd name="connsiteX75" fmla="*/ 385302 w 429354"/>
                <a:gd name="connsiteY75" fmla="*/ 101878 h 196217"/>
                <a:gd name="connsiteX76" fmla="*/ 388381 w 429354"/>
                <a:gd name="connsiteY76" fmla="*/ 91583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29354" h="196217">
                  <a:moveTo>
                    <a:pt x="81107" y="22841"/>
                  </a:moveTo>
                  <a:cubicBezTo>
                    <a:pt x="82227" y="11709"/>
                    <a:pt x="89755" y="19"/>
                    <a:pt x="102854" y="19"/>
                  </a:cubicBezTo>
                  <a:cubicBezTo>
                    <a:pt x="108703" y="19"/>
                    <a:pt x="125719" y="3912"/>
                    <a:pt x="125719" y="26456"/>
                  </a:cubicBezTo>
                  <a:lnTo>
                    <a:pt x="125719" y="42041"/>
                  </a:lnTo>
                  <a:lnTo>
                    <a:pt x="118750" y="42041"/>
                  </a:lnTo>
                  <a:lnTo>
                    <a:pt x="118750" y="26456"/>
                  </a:lnTo>
                  <a:cubicBezTo>
                    <a:pt x="118750" y="10312"/>
                    <a:pt x="111782" y="8644"/>
                    <a:pt x="108703" y="8644"/>
                  </a:cubicBezTo>
                  <a:cubicBezTo>
                    <a:pt x="99523" y="8644"/>
                    <a:pt x="98403" y="21165"/>
                    <a:pt x="98403" y="22563"/>
                  </a:cubicBezTo>
                  <a:lnTo>
                    <a:pt x="98403" y="78225"/>
                  </a:lnTo>
                  <a:cubicBezTo>
                    <a:pt x="98403" y="89915"/>
                    <a:pt x="98403" y="100767"/>
                    <a:pt x="88356" y="111063"/>
                  </a:cubicBezTo>
                  <a:cubicBezTo>
                    <a:pt x="77497" y="121915"/>
                    <a:pt x="63559" y="126368"/>
                    <a:pt x="50181" y="126368"/>
                  </a:cubicBezTo>
                  <a:cubicBezTo>
                    <a:pt x="27316" y="126368"/>
                    <a:pt x="8060" y="113288"/>
                    <a:pt x="8060" y="94918"/>
                  </a:cubicBezTo>
                  <a:cubicBezTo>
                    <a:pt x="8060" y="86571"/>
                    <a:pt x="13658" y="81838"/>
                    <a:pt x="20906" y="81838"/>
                  </a:cubicBezTo>
                  <a:cubicBezTo>
                    <a:pt x="28715" y="81838"/>
                    <a:pt x="33725" y="87410"/>
                    <a:pt x="33725" y="94647"/>
                  </a:cubicBezTo>
                  <a:cubicBezTo>
                    <a:pt x="33725" y="97983"/>
                    <a:pt x="32325" y="107168"/>
                    <a:pt x="19507" y="107447"/>
                  </a:cubicBezTo>
                  <a:cubicBezTo>
                    <a:pt x="27036" y="117183"/>
                    <a:pt x="40693" y="120247"/>
                    <a:pt x="49621" y="120247"/>
                  </a:cubicBezTo>
                  <a:cubicBezTo>
                    <a:pt x="63279" y="120247"/>
                    <a:pt x="79176" y="109395"/>
                    <a:pt x="79176" y="84623"/>
                  </a:cubicBezTo>
                  <a:lnTo>
                    <a:pt x="79176" y="74330"/>
                  </a:lnTo>
                  <a:cubicBezTo>
                    <a:pt x="64959" y="73491"/>
                    <a:pt x="45424" y="72654"/>
                    <a:pt x="27875" y="64306"/>
                  </a:cubicBezTo>
                  <a:cubicBezTo>
                    <a:pt x="6969" y="54841"/>
                    <a:pt x="0" y="40374"/>
                    <a:pt x="0" y="28124"/>
                  </a:cubicBezTo>
                  <a:cubicBezTo>
                    <a:pt x="0" y="5580"/>
                    <a:pt x="27036" y="-1380"/>
                    <a:pt x="44584" y="-1380"/>
                  </a:cubicBezTo>
                  <a:cubicBezTo>
                    <a:pt x="62999" y="-1380"/>
                    <a:pt x="75818" y="9753"/>
                    <a:pt x="81107" y="22841"/>
                  </a:cubicBezTo>
                  <a:close/>
                  <a:moveTo>
                    <a:pt x="79176" y="68481"/>
                  </a:moveTo>
                  <a:lnTo>
                    <a:pt x="79176" y="40653"/>
                  </a:lnTo>
                  <a:cubicBezTo>
                    <a:pt x="79176" y="14207"/>
                    <a:pt x="59081" y="4751"/>
                    <a:pt x="46543" y="4751"/>
                  </a:cubicBezTo>
                  <a:cubicBezTo>
                    <a:pt x="32885" y="4751"/>
                    <a:pt x="21466" y="14487"/>
                    <a:pt x="21466" y="28404"/>
                  </a:cubicBezTo>
                  <a:cubicBezTo>
                    <a:pt x="21466" y="43709"/>
                    <a:pt x="33165" y="66813"/>
                    <a:pt x="79176" y="68481"/>
                  </a:cubicBezTo>
                  <a:close/>
                  <a:moveTo>
                    <a:pt x="158353" y="97423"/>
                  </a:moveTo>
                  <a:lnTo>
                    <a:pt x="158353" y="22841"/>
                  </a:lnTo>
                  <a:cubicBezTo>
                    <a:pt x="158353" y="10312"/>
                    <a:pt x="155302" y="10312"/>
                    <a:pt x="136606" y="10312"/>
                  </a:cubicBezTo>
                  <a:lnTo>
                    <a:pt x="136606" y="1687"/>
                  </a:lnTo>
                  <a:cubicBezTo>
                    <a:pt x="146374" y="1965"/>
                    <a:pt x="160591" y="2524"/>
                    <a:pt x="168120" y="2524"/>
                  </a:cubicBezTo>
                  <a:cubicBezTo>
                    <a:pt x="175369" y="2524"/>
                    <a:pt x="189866" y="1965"/>
                    <a:pt x="199354" y="1687"/>
                  </a:cubicBezTo>
                  <a:lnTo>
                    <a:pt x="199354" y="10312"/>
                  </a:lnTo>
                  <a:cubicBezTo>
                    <a:pt x="180658" y="10312"/>
                    <a:pt x="177608" y="10312"/>
                    <a:pt x="177608" y="22841"/>
                  </a:cubicBezTo>
                  <a:lnTo>
                    <a:pt x="177608" y="74050"/>
                  </a:lnTo>
                  <a:cubicBezTo>
                    <a:pt x="177608" y="102995"/>
                    <a:pt x="197395" y="118580"/>
                    <a:pt x="215223" y="118580"/>
                  </a:cubicBezTo>
                  <a:cubicBezTo>
                    <a:pt x="232799" y="118580"/>
                    <a:pt x="235877" y="103554"/>
                    <a:pt x="235877" y="87689"/>
                  </a:cubicBezTo>
                  <a:lnTo>
                    <a:pt x="235877" y="22841"/>
                  </a:lnTo>
                  <a:cubicBezTo>
                    <a:pt x="235877" y="10312"/>
                    <a:pt x="232799" y="10312"/>
                    <a:pt x="214131" y="10312"/>
                  </a:cubicBezTo>
                  <a:lnTo>
                    <a:pt x="214131" y="1687"/>
                  </a:lnTo>
                  <a:cubicBezTo>
                    <a:pt x="223871" y="1965"/>
                    <a:pt x="238089" y="2524"/>
                    <a:pt x="245617" y="2524"/>
                  </a:cubicBezTo>
                  <a:cubicBezTo>
                    <a:pt x="252866" y="2524"/>
                    <a:pt x="267363" y="1965"/>
                    <a:pt x="276851" y="1687"/>
                  </a:cubicBezTo>
                  <a:lnTo>
                    <a:pt x="276851" y="10312"/>
                  </a:lnTo>
                  <a:cubicBezTo>
                    <a:pt x="262353" y="10312"/>
                    <a:pt x="255385" y="10312"/>
                    <a:pt x="255105" y="18660"/>
                  </a:cubicBezTo>
                  <a:lnTo>
                    <a:pt x="255105" y="71823"/>
                  </a:lnTo>
                  <a:cubicBezTo>
                    <a:pt x="255105" y="95757"/>
                    <a:pt x="255105" y="104383"/>
                    <a:pt x="246457" y="114407"/>
                  </a:cubicBezTo>
                  <a:cubicBezTo>
                    <a:pt x="242566" y="119139"/>
                    <a:pt x="233359" y="124700"/>
                    <a:pt x="217182" y="124700"/>
                  </a:cubicBezTo>
                  <a:cubicBezTo>
                    <a:pt x="196835" y="124700"/>
                    <a:pt x="183737" y="112730"/>
                    <a:pt x="175928" y="95478"/>
                  </a:cubicBezTo>
                  <a:lnTo>
                    <a:pt x="175928" y="124700"/>
                  </a:lnTo>
                  <a:lnTo>
                    <a:pt x="136606" y="121644"/>
                  </a:lnTo>
                  <a:lnTo>
                    <a:pt x="136606" y="113010"/>
                  </a:lnTo>
                  <a:cubicBezTo>
                    <a:pt x="156114" y="113010"/>
                    <a:pt x="158353" y="111063"/>
                    <a:pt x="158353" y="97423"/>
                  </a:cubicBezTo>
                  <a:close/>
                  <a:moveTo>
                    <a:pt x="388381" y="16992"/>
                  </a:moveTo>
                  <a:lnTo>
                    <a:pt x="388381" y="-1380"/>
                  </a:lnTo>
                  <a:lnTo>
                    <a:pt x="429354" y="1687"/>
                  </a:lnTo>
                  <a:lnTo>
                    <a:pt x="429354" y="10312"/>
                  </a:lnTo>
                  <a:cubicBezTo>
                    <a:pt x="409847" y="10312"/>
                    <a:pt x="407608" y="12260"/>
                    <a:pt x="407608" y="25897"/>
                  </a:cubicBezTo>
                  <a:lnTo>
                    <a:pt x="407608" y="194838"/>
                  </a:lnTo>
                  <a:lnTo>
                    <a:pt x="367474" y="191774"/>
                  </a:lnTo>
                  <a:lnTo>
                    <a:pt x="367474" y="183148"/>
                  </a:lnTo>
                  <a:cubicBezTo>
                    <a:pt x="386981" y="183148"/>
                    <a:pt x="389220" y="181201"/>
                    <a:pt x="389220" y="167562"/>
                  </a:cubicBezTo>
                  <a:lnTo>
                    <a:pt x="389220" y="107447"/>
                  </a:lnTo>
                  <a:cubicBezTo>
                    <a:pt x="381132" y="117463"/>
                    <a:pt x="369153" y="124700"/>
                    <a:pt x="354096" y="124700"/>
                  </a:cubicBezTo>
                  <a:cubicBezTo>
                    <a:pt x="321183" y="124700"/>
                    <a:pt x="291908" y="97423"/>
                    <a:pt x="291908" y="61521"/>
                  </a:cubicBezTo>
                  <a:cubicBezTo>
                    <a:pt x="291908" y="26177"/>
                    <a:pt x="319252" y="-1380"/>
                    <a:pt x="351017" y="-1380"/>
                  </a:cubicBezTo>
                  <a:cubicBezTo>
                    <a:pt x="368873" y="-1380"/>
                    <a:pt x="381411" y="8087"/>
                    <a:pt x="388381" y="16992"/>
                  </a:cubicBezTo>
                  <a:close/>
                  <a:moveTo>
                    <a:pt x="388381" y="91583"/>
                  </a:moveTo>
                  <a:lnTo>
                    <a:pt x="388381" y="34524"/>
                  </a:lnTo>
                  <a:cubicBezTo>
                    <a:pt x="388381" y="29521"/>
                    <a:pt x="388381" y="28961"/>
                    <a:pt x="385302" y="24229"/>
                  </a:cubicBezTo>
                  <a:cubicBezTo>
                    <a:pt x="376962" y="10871"/>
                    <a:pt x="364396" y="4751"/>
                    <a:pt x="352417" y="4751"/>
                  </a:cubicBezTo>
                  <a:cubicBezTo>
                    <a:pt x="339878" y="4751"/>
                    <a:pt x="329831" y="11980"/>
                    <a:pt x="323142" y="22563"/>
                  </a:cubicBezTo>
                  <a:cubicBezTo>
                    <a:pt x="315893" y="33973"/>
                    <a:pt x="315054" y="49838"/>
                    <a:pt x="315054" y="61242"/>
                  </a:cubicBezTo>
                  <a:cubicBezTo>
                    <a:pt x="315054" y="71545"/>
                    <a:pt x="315613" y="88238"/>
                    <a:pt x="323702" y="100767"/>
                  </a:cubicBezTo>
                  <a:cubicBezTo>
                    <a:pt x="329551" y="109395"/>
                    <a:pt x="340158" y="118580"/>
                    <a:pt x="355216" y="118580"/>
                  </a:cubicBezTo>
                  <a:cubicBezTo>
                    <a:pt x="364955" y="118580"/>
                    <a:pt x="376682" y="114407"/>
                    <a:pt x="385302" y="101878"/>
                  </a:cubicBezTo>
                  <a:cubicBezTo>
                    <a:pt x="388381" y="97144"/>
                    <a:pt x="388381" y="96595"/>
                    <a:pt x="388381" y="9158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7" name="Freeform: Shape 2416">
              <a:extLst>
                <a:ext uri="{FF2B5EF4-FFF2-40B4-BE49-F238E27FC236}">
                  <a16:creationId xmlns:a16="http://schemas.microsoft.com/office/drawing/2014/main" id="{C2FBED85-DC1C-E901-15D7-53A2CA588500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 flipV="1">
              <a:off x="7588959" y="-17346783"/>
              <a:ext cx="1224866" cy="127747"/>
            </a:xfrm>
            <a:custGeom>
              <a:avLst/>
              <a:gdLst>
                <a:gd name="connsiteX0" fmla="*/ 23117 w 1224866"/>
                <a:gd name="connsiteY0" fmla="*/ 62361 h 127747"/>
                <a:gd name="connsiteX1" fmla="*/ 60760 w 1224866"/>
                <a:gd name="connsiteY1" fmla="*/ 119421 h 127747"/>
                <a:gd name="connsiteX2" fmla="*/ 90595 w 1224866"/>
                <a:gd name="connsiteY2" fmla="*/ 109118 h 127747"/>
                <a:gd name="connsiteX3" fmla="*/ 77497 w 1224866"/>
                <a:gd name="connsiteY3" fmla="*/ 96317 h 127747"/>
                <a:gd name="connsiteX4" fmla="*/ 90315 w 1224866"/>
                <a:gd name="connsiteY4" fmla="*/ 83517 h 127747"/>
                <a:gd name="connsiteX5" fmla="*/ 103133 w 1224866"/>
                <a:gd name="connsiteY5" fmla="*/ 96597 h 127747"/>
                <a:gd name="connsiteX6" fmla="*/ 60481 w 1224866"/>
                <a:gd name="connsiteY6" fmla="*/ 126370 h 127747"/>
                <a:gd name="connsiteX7" fmla="*/ 0 w 1224866"/>
                <a:gd name="connsiteY7" fmla="*/ 61803 h 127747"/>
                <a:gd name="connsiteX8" fmla="*/ 59921 w 1224866"/>
                <a:gd name="connsiteY8" fmla="*/ -1377 h 127747"/>
                <a:gd name="connsiteX9" fmla="*/ 106212 w 1224866"/>
                <a:gd name="connsiteY9" fmla="*/ 34806 h 127747"/>
                <a:gd name="connsiteX10" fmla="*/ 102573 w 1224866"/>
                <a:gd name="connsiteY10" fmla="*/ 37591 h 127747"/>
                <a:gd name="connsiteX11" fmla="*/ 98963 w 1224866"/>
                <a:gd name="connsiteY11" fmla="*/ 34806 h 127747"/>
                <a:gd name="connsiteX12" fmla="*/ 62440 w 1224866"/>
                <a:gd name="connsiteY12" fmla="*/ 5582 h 127747"/>
                <a:gd name="connsiteX13" fmla="*/ 23117 w 1224866"/>
                <a:gd name="connsiteY13" fmla="*/ 62361 h 127747"/>
                <a:gd name="connsiteX14" fmla="*/ 245617 w 1224866"/>
                <a:gd name="connsiteY14" fmla="*/ 61244 h 127747"/>
                <a:gd name="connsiteX15" fmla="*/ 184017 w 1224866"/>
                <a:gd name="connsiteY15" fmla="*/ 126370 h 127747"/>
                <a:gd name="connsiteX16" fmla="*/ 122109 w 1224866"/>
                <a:gd name="connsiteY16" fmla="*/ 61244 h 127747"/>
                <a:gd name="connsiteX17" fmla="*/ 183737 w 1224866"/>
                <a:gd name="connsiteY17" fmla="*/ -1377 h 127747"/>
                <a:gd name="connsiteX18" fmla="*/ 245617 w 1224866"/>
                <a:gd name="connsiteY18" fmla="*/ 61244 h 127747"/>
                <a:gd name="connsiteX19" fmla="*/ 184017 w 1224866"/>
                <a:gd name="connsiteY19" fmla="*/ 5582 h 127747"/>
                <a:gd name="connsiteX20" fmla="*/ 152223 w 1224866"/>
                <a:gd name="connsiteY20" fmla="*/ 24232 h 127747"/>
                <a:gd name="connsiteX21" fmla="*/ 145254 w 1224866"/>
                <a:gd name="connsiteY21" fmla="*/ 63471 h 127747"/>
                <a:gd name="connsiteX22" fmla="*/ 151943 w 1224866"/>
                <a:gd name="connsiteY22" fmla="*/ 101600 h 127747"/>
                <a:gd name="connsiteX23" fmla="*/ 183737 w 1224866"/>
                <a:gd name="connsiteY23" fmla="*/ 120250 h 127747"/>
                <a:gd name="connsiteX24" fmla="*/ 215222 w 1224866"/>
                <a:gd name="connsiteY24" fmla="*/ 102158 h 127747"/>
                <a:gd name="connsiteX25" fmla="*/ 222471 w 1224866"/>
                <a:gd name="connsiteY25" fmla="*/ 63471 h 127747"/>
                <a:gd name="connsiteX26" fmla="*/ 216342 w 1224866"/>
                <a:gd name="connsiteY26" fmla="*/ 26179 h 127747"/>
                <a:gd name="connsiteX27" fmla="*/ 184017 w 1224866"/>
                <a:gd name="connsiteY27" fmla="*/ 5582 h 127747"/>
                <a:gd name="connsiteX28" fmla="*/ 284379 w 1224866"/>
                <a:gd name="connsiteY28" fmla="*/ 97426 h 127747"/>
                <a:gd name="connsiteX29" fmla="*/ 284379 w 1224866"/>
                <a:gd name="connsiteY29" fmla="*/ 22844 h 127747"/>
                <a:gd name="connsiteX30" fmla="*/ 262633 w 1224866"/>
                <a:gd name="connsiteY30" fmla="*/ 10315 h 127747"/>
                <a:gd name="connsiteX31" fmla="*/ 262633 w 1224866"/>
                <a:gd name="connsiteY31" fmla="*/ 1689 h 127747"/>
                <a:gd name="connsiteX32" fmla="*/ 294147 w 1224866"/>
                <a:gd name="connsiteY32" fmla="*/ 2526 h 127747"/>
                <a:gd name="connsiteX33" fmla="*/ 325381 w 1224866"/>
                <a:gd name="connsiteY33" fmla="*/ 1689 h 127747"/>
                <a:gd name="connsiteX34" fmla="*/ 325381 w 1224866"/>
                <a:gd name="connsiteY34" fmla="*/ 10315 h 127747"/>
                <a:gd name="connsiteX35" fmla="*/ 303634 w 1224866"/>
                <a:gd name="connsiteY35" fmla="*/ 22844 h 127747"/>
                <a:gd name="connsiteX36" fmla="*/ 303634 w 1224866"/>
                <a:gd name="connsiteY36" fmla="*/ 74053 h 127747"/>
                <a:gd name="connsiteX37" fmla="*/ 341250 w 1224866"/>
                <a:gd name="connsiteY37" fmla="*/ 118582 h 127747"/>
                <a:gd name="connsiteX38" fmla="*/ 361904 w 1224866"/>
                <a:gd name="connsiteY38" fmla="*/ 87692 h 127747"/>
                <a:gd name="connsiteX39" fmla="*/ 361904 w 1224866"/>
                <a:gd name="connsiteY39" fmla="*/ 22844 h 127747"/>
                <a:gd name="connsiteX40" fmla="*/ 340159 w 1224866"/>
                <a:gd name="connsiteY40" fmla="*/ 10315 h 127747"/>
                <a:gd name="connsiteX41" fmla="*/ 340159 w 1224866"/>
                <a:gd name="connsiteY41" fmla="*/ 1689 h 127747"/>
                <a:gd name="connsiteX42" fmla="*/ 371644 w 1224866"/>
                <a:gd name="connsiteY42" fmla="*/ 2526 h 127747"/>
                <a:gd name="connsiteX43" fmla="*/ 402878 w 1224866"/>
                <a:gd name="connsiteY43" fmla="*/ 1689 h 127747"/>
                <a:gd name="connsiteX44" fmla="*/ 402878 w 1224866"/>
                <a:gd name="connsiteY44" fmla="*/ 10315 h 127747"/>
                <a:gd name="connsiteX45" fmla="*/ 381132 w 1224866"/>
                <a:gd name="connsiteY45" fmla="*/ 18662 h 127747"/>
                <a:gd name="connsiteX46" fmla="*/ 381132 w 1224866"/>
                <a:gd name="connsiteY46" fmla="*/ 71826 h 127747"/>
                <a:gd name="connsiteX47" fmla="*/ 372484 w 1224866"/>
                <a:gd name="connsiteY47" fmla="*/ 114409 h 127747"/>
                <a:gd name="connsiteX48" fmla="*/ 343209 w 1224866"/>
                <a:gd name="connsiteY48" fmla="*/ 124702 h 127747"/>
                <a:gd name="connsiteX49" fmla="*/ 301955 w 1224866"/>
                <a:gd name="connsiteY49" fmla="*/ 95480 h 127747"/>
                <a:gd name="connsiteX50" fmla="*/ 301955 w 1224866"/>
                <a:gd name="connsiteY50" fmla="*/ 124702 h 127747"/>
                <a:gd name="connsiteX51" fmla="*/ 262633 w 1224866"/>
                <a:gd name="connsiteY51" fmla="*/ 121647 h 127747"/>
                <a:gd name="connsiteX52" fmla="*/ 262633 w 1224866"/>
                <a:gd name="connsiteY52" fmla="*/ 113012 h 127747"/>
                <a:gd name="connsiteX53" fmla="*/ 284379 w 1224866"/>
                <a:gd name="connsiteY53" fmla="*/ 97426 h 127747"/>
                <a:gd name="connsiteX54" fmla="*/ 466466 w 1224866"/>
                <a:gd name="connsiteY54" fmla="*/ 55683 h 127747"/>
                <a:gd name="connsiteX55" fmla="*/ 495460 w 1224866"/>
                <a:gd name="connsiteY55" fmla="*/ 30074 h 127747"/>
                <a:gd name="connsiteX56" fmla="*/ 463946 w 1224866"/>
                <a:gd name="connsiteY56" fmla="*/ 4753 h 127747"/>
                <a:gd name="connsiteX57" fmla="*/ 425212 w 1224866"/>
                <a:gd name="connsiteY57" fmla="*/ 44271 h 127747"/>
                <a:gd name="connsiteX58" fmla="*/ 421294 w 1224866"/>
                <a:gd name="connsiteY58" fmla="*/ 49003 h 127747"/>
                <a:gd name="connsiteX59" fmla="*/ 417683 w 1224866"/>
                <a:gd name="connsiteY59" fmla="*/ 42044 h 127747"/>
                <a:gd name="connsiteX60" fmla="*/ 417683 w 1224866"/>
                <a:gd name="connsiteY60" fmla="*/ 5303 h 127747"/>
                <a:gd name="connsiteX61" fmla="*/ 420734 w 1224866"/>
                <a:gd name="connsiteY61" fmla="*/ -1377 h 127747"/>
                <a:gd name="connsiteX62" fmla="*/ 427703 w 1224866"/>
                <a:gd name="connsiteY62" fmla="*/ 4194 h 127747"/>
                <a:gd name="connsiteX63" fmla="*/ 433272 w 1224866"/>
                <a:gd name="connsiteY63" fmla="*/ 10594 h 127747"/>
                <a:gd name="connsiteX64" fmla="*/ 463946 w 1224866"/>
                <a:gd name="connsiteY64" fmla="*/ -1377 h 127747"/>
                <a:gd name="connsiteX65" fmla="*/ 508838 w 1224866"/>
                <a:gd name="connsiteY65" fmla="*/ 37311 h 127747"/>
                <a:gd name="connsiteX66" fmla="*/ 497139 w 1224866"/>
                <a:gd name="connsiteY66" fmla="*/ 63751 h 127747"/>
                <a:gd name="connsiteX67" fmla="*/ 465346 w 1224866"/>
                <a:gd name="connsiteY67" fmla="*/ 77109 h 127747"/>
                <a:gd name="connsiteX68" fmla="*/ 431061 w 1224866"/>
                <a:gd name="connsiteY68" fmla="*/ 99933 h 127747"/>
                <a:gd name="connsiteX69" fmla="*/ 462267 w 1224866"/>
                <a:gd name="connsiteY69" fmla="*/ 121089 h 127747"/>
                <a:gd name="connsiteX70" fmla="*/ 494900 w 1224866"/>
                <a:gd name="connsiteY70" fmla="*/ 87412 h 127747"/>
                <a:gd name="connsiteX71" fmla="*/ 498231 w 1224866"/>
                <a:gd name="connsiteY71" fmla="*/ 84905 h 127747"/>
                <a:gd name="connsiteX72" fmla="*/ 501869 w 1224866"/>
                <a:gd name="connsiteY72" fmla="*/ 91585 h 127747"/>
                <a:gd name="connsiteX73" fmla="*/ 501869 w 1224866"/>
                <a:gd name="connsiteY73" fmla="*/ 119690 h 127747"/>
                <a:gd name="connsiteX74" fmla="*/ 498791 w 1224866"/>
                <a:gd name="connsiteY74" fmla="*/ 126370 h 127747"/>
                <a:gd name="connsiteX75" fmla="*/ 493221 w 1224866"/>
                <a:gd name="connsiteY75" fmla="*/ 123035 h 127747"/>
                <a:gd name="connsiteX76" fmla="*/ 488491 w 1224866"/>
                <a:gd name="connsiteY76" fmla="*/ 118582 h 127747"/>
                <a:gd name="connsiteX77" fmla="*/ 462267 w 1224866"/>
                <a:gd name="connsiteY77" fmla="*/ 126370 h 127747"/>
                <a:gd name="connsiteX78" fmla="*/ 417683 w 1224866"/>
                <a:gd name="connsiteY78" fmla="*/ 92144 h 127747"/>
                <a:gd name="connsiteX79" fmla="*/ 429662 w 1224866"/>
                <a:gd name="connsiteY79" fmla="*/ 68483 h 127747"/>
                <a:gd name="connsiteX80" fmla="*/ 466466 w 1224866"/>
                <a:gd name="connsiteY80" fmla="*/ 55683 h 127747"/>
                <a:gd name="connsiteX81" fmla="*/ 549560 w 1224866"/>
                <a:gd name="connsiteY81" fmla="*/ 71826 h 127747"/>
                <a:gd name="connsiteX82" fmla="*/ 584124 w 1224866"/>
                <a:gd name="connsiteY82" fmla="*/ 120250 h 127747"/>
                <a:gd name="connsiteX83" fmla="*/ 615638 w 1224866"/>
                <a:gd name="connsiteY83" fmla="*/ 71826 h 127747"/>
                <a:gd name="connsiteX84" fmla="*/ 549560 w 1224866"/>
                <a:gd name="connsiteY84" fmla="*/ 71826 h 127747"/>
                <a:gd name="connsiteX85" fmla="*/ 549280 w 1224866"/>
                <a:gd name="connsiteY85" fmla="*/ 65976 h 127747"/>
                <a:gd name="connsiteX86" fmla="*/ 627056 w 1224866"/>
                <a:gd name="connsiteY86" fmla="*/ 65976 h 127747"/>
                <a:gd name="connsiteX87" fmla="*/ 634026 w 1224866"/>
                <a:gd name="connsiteY87" fmla="*/ 71826 h 127747"/>
                <a:gd name="connsiteX88" fmla="*/ 584124 w 1224866"/>
                <a:gd name="connsiteY88" fmla="*/ 126370 h 127747"/>
                <a:gd name="connsiteX89" fmla="*/ 526134 w 1224866"/>
                <a:gd name="connsiteY89" fmla="*/ 62920 h 127747"/>
                <a:gd name="connsiteX90" fmla="*/ 587455 w 1224866"/>
                <a:gd name="connsiteY90" fmla="*/ -1377 h 127747"/>
                <a:gd name="connsiteX91" fmla="*/ 634026 w 1224866"/>
                <a:gd name="connsiteY91" fmla="*/ 34806 h 127747"/>
                <a:gd name="connsiteX92" fmla="*/ 630387 w 1224866"/>
                <a:gd name="connsiteY92" fmla="*/ 38151 h 127747"/>
                <a:gd name="connsiteX93" fmla="*/ 626777 w 1224866"/>
                <a:gd name="connsiteY93" fmla="*/ 34247 h 127747"/>
                <a:gd name="connsiteX94" fmla="*/ 589134 w 1224866"/>
                <a:gd name="connsiteY94" fmla="*/ 5582 h 127747"/>
                <a:gd name="connsiteX95" fmla="*/ 557648 w 1224866"/>
                <a:gd name="connsiteY95" fmla="*/ 24232 h 127747"/>
                <a:gd name="connsiteX96" fmla="*/ 549280 w 1224866"/>
                <a:gd name="connsiteY96" fmla="*/ 65976 h 127747"/>
                <a:gd name="connsiteX97" fmla="*/ 672788 w 1224866"/>
                <a:gd name="connsiteY97" fmla="*/ 97426 h 127747"/>
                <a:gd name="connsiteX98" fmla="*/ 672788 w 1224866"/>
                <a:gd name="connsiteY98" fmla="*/ 22844 h 127747"/>
                <a:gd name="connsiteX99" fmla="*/ 651042 w 1224866"/>
                <a:gd name="connsiteY99" fmla="*/ 10315 h 127747"/>
                <a:gd name="connsiteX100" fmla="*/ 651042 w 1224866"/>
                <a:gd name="connsiteY100" fmla="*/ 1689 h 127747"/>
                <a:gd name="connsiteX101" fmla="*/ 682555 w 1224866"/>
                <a:gd name="connsiteY101" fmla="*/ 2526 h 127747"/>
                <a:gd name="connsiteX102" fmla="*/ 713762 w 1224866"/>
                <a:gd name="connsiteY102" fmla="*/ 1689 h 127747"/>
                <a:gd name="connsiteX103" fmla="*/ 713762 w 1224866"/>
                <a:gd name="connsiteY103" fmla="*/ 10315 h 127747"/>
                <a:gd name="connsiteX104" fmla="*/ 692015 w 1224866"/>
                <a:gd name="connsiteY104" fmla="*/ 22844 h 127747"/>
                <a:gd name="connsiteX105" fmla="*/ 692015 w 1224866"/>
                <a:gd name="connsiteY105" fmla="*/ 74053 h 127747"/>
                <a:gd name="connsiteX106" fmla="*/ 729658 w 1224866"/>
                <a:gd name="connsiteY106" fmla="*/ 118582 h 127747"/>
                <a:gd name="connsiteX107" fmla="*/ 750285 w 1224866"/>
                <a:gd name="connsiteY107" fmla="*/ 87692 h 127747"/>
                <a:gd name="connsiteX108" fmla="*/ 750285 w 1224866"/>
                <a:gd name="connsiteY108" fmla="*/ 22844 h 127747"/>
                <a:gd name="connsiteX109" fmla="*/ 728539 w 1224866"/>
                <a:gd name="connsiteY109" fmla="*/ 10315 h 127747"/>
                <a:gd name="connsiteX110" fmla="*/ 728539 w 1224866"/>
                <a:gd name="connsiteY110" fmla="*/ 1689 h 127747"/>
                <a:gd name="connsiteX111" fmla="*/ 760053 w 1224866"/>
                <a:gd name="connsiteY111" fmla="*/ 2526 h 127747"/>
                <a:gd name="connsiteX112" fmla="*/ 791287 w 1224866"/>
                <a:gd name="connsiteY112" fmla="*/ 1689 h 127747"/>
                <a:gd name="connsiteX113" fmla="*/ 791287 w 1224866"/>
                <a:gd name="connsiteY113" fmla="*/ 10315 h 127747"/>
                <a:gd name="connsiteX114" fmla="*/ 769540 w 1224866"/>
                <a:gd name="connsiteY114" fmla="*/ 18662 h 127747"/>
                <a:gd name="connsiteX115" fmla="*/ 769540 w 1224866"/>
                <a:gd name="connsiteY115" fmla="*/ 71826 h 127747"/>
                <a:gd name="connsiteX116" fmla="*/ 760892 w 1224866"/>
                <a:gd name="connsiteY116" fmla="*/ 114409 h 127747"/>
                <a:gd name="connsiteX117" fmla="*/ 731618 w 1224866"/>
                <a:gd name="connsiteY117" fmla="*/ 124702 h 127747"/>
                <a:gd name="connsiteX118" fmla="*/ 690364 w 1224866"/>
                <a:gd name="connsiteY118" fmla="*/ 95480 h 127747"/>
                <a:gd name="connsiteX119" fmla="*/ 690364 w 1224866"/>
                <a:gd name="connsiteY119" fmla="*/ 124702 h 127747"/>
                <a:gd name="connsiteX120" fmla="*/ 651042 w 1224866"/>
                <a:gd name="connsiteY120" fmla="*/ 121647 h 127747"/>
                <a:gd name="connsiteX121" fmla="*/ 651042 w 1224866"/>
                <a:gd name="connsiteY121" fmla="*/ 113012 h 127747"/>
                <a:gd name="connsiteX122" fmla="*/ 672788 w 1224866"/>
                <a:gd name="connsiteY122" fmla="*/ 97426 h 127747"/>
                <a:gd name="connsiteX123" fmla="*/ 854846 w 1224866"/>
                <a:gd name="connsiteY123" fmla="*/ 55683 h 127747"/>
                <a:gd name="connsiteX124" fmla="*/ 883841 w 1224866"/>
                <a:gd name="connsiteY124" fmla="*/ 30074 h 127747"/>
                <a:gd name="connsiteX125" fmla="*/ 852355 w 1224866"/>
                <a:gd name="connsiteY125" fmla="*/ 4753 h 127747"/>
                <a:gd name="connsiteX126" fmla="*/ 813592 w 1224866"/>
                <a:gd name="connsiteY126" fmla="*/ 44271 h 127747"/>
                <a:gd name="connsiteX127" fmla="*/ 809702 w 1224866"/>
                <a:gd name="connsiteY127" fmla="*/ 49003 h 127747"/>
                <a:gd name="connsiteX128" fmla="*/ 806064 w 1224866"/>
                <a:gd name="connsiteY128" fmla="*/ 42044 h 127747"/>
                <a:gd name="connsiteX129" fmla="*/ 806064 w 1224866"/>
                <a:gd name="connsiteY129" fmla="*/ 5303 h 127747"/>
                <a:gd name="connsiteX130" fmla="*/ 809142 w 1224866"/>
                <a:gd name="connsiteY130" fmla="*/ -1377 h 127747"/>
                <a:gd name="connsiteX131" fmla="*/ 816111 w 1224866"/>
                <a:gd name="connsiteY131" fmla="*/ 4194 h 127747"/>
                <a:gd name="connsiteX132" fmla="*/ 821681 w 1224866"/>
                <a:gd name="connsiteY132" fmla="*/ 10594 h 127747"/>
                <a:gd name="connsiteX133" fmla="*/ 852355 w 1224866"/>
                <a:gd name="connsiteY133" fmla="*/ -1377 h 127747"/>
                <a:gd name="connsiteX134" fmla="*/ 897247 w 1224866"/>
                <a:gd name="connsiteY134" fmla="*/ 37311 h 127747"/>
                <a:gd name="connsiteX135" fmla="*/ 885520 w 1224866"/>
                <a:gd name="connsiteY135" fmla="*/ 63751 h 127747"/>
                <a:gd name="connsiteX136" fmla="*/ 853754 w 1224866"/>
                <a:gd name="connsiteY136" fmla="*/ 77109 h 127747"/>
                <a:gd name="connsiteX137" fmla="*/ 819442 w 1224866"/>
                <a:gd name="connsiteY137" fmla="*/ 99933 h 127747"/>
                <a:gd name="connsiteX138" fmla="*/ 850676 w 1224866"/>
                <a:gd name="connsiteY138" fmla="*/ 121089 h 127747"/>
                <a:gd name="connsiteX139" fmla="*/ 883309 w 1224866"/>
                <a:gd name="connsiteY139" fmla="*/ 87412 h 127747"/>
                <a:gd name="connsiteX140" fmla="*/ 886640 w 1224866"/>
                <a:gd name="connsiteY140" fmla="*/ 84905 h 127747"/>
                <a:gd name="connsiteX141" fmla="*/ 890250 w 1224866"/>
                <a:gd name="connsiteY141" fmla="*/ 91585 h 127747"/>
                <a:gd name="connsiteX142" fmla="*/ 890250 w 1224866"/>
                <a:gd name="connsiteY142" fmla="*/ 119690 h 127747"/>
                <a:gd name="connsiteX143" fmla="*/ 887199 w 1224866"/>
                <a:gd name="connsiteY143" fmla="*/ 126370 h 127747"/>
                <a:gd name="connsiteX144" fmla="*/ 881630 w 1224866"/>
                <a:gd name="connsiteY144" fmla="*/ 123035 h 127747"/>
                <a:gd name="connsiteX145" fmla="*/ 876872 w 1224866"/>
                <a:gd name="connsiteY145" fmla="*/ 118582 h 127747"/>
                <a:gd name="connsiteX146" fmla="*/ 850676 w 1224866"/>
                <a:gd name="connsiteY146" fmla="*/ 126370 h 127747"/>
                <a:gd name="connsiteX147" fmla="*/ 806064 w 1224866"/>
                <a:gd name="connsiteY147" fmla="*/ 92144 h 127747"/>
                <a:gd name="connsiteX148" fmla="*/ 818070 w 1224866"/>
                <a:gd name="connsiteY148" fmla="*/ 68483 h 127747"/>
                <a:gd name="connsiteX149" fmla="*/ 854846 w 1224866"/>
                <a:gd name="connsiteY149" fmla="*/ 55683 h 127747"/>
                <a:gd name="connsiteX150" fmla="*/ 1015717 w 1224866"/>
                <a:gd name="connsiteY150" fmla="*/ 23674 h 127747"/>
                <a:gd name="connsiteX151" fmla="*/ 1015717 w 1224866"/>
                <a:gd name="connsiteY151" fmla="*/ -1377 h 127747"/>
                <a:gd name="connsiteX152" fmla="*/ 1055879 w 1224866"/>
                <a:gd name="connsiteY152" fmla="*/ 1689 h 127747"/>
                <a:gd name="connsiteX153" fmla="*/ 1055879 w 1224866"/>
                <a:gd name="connsiteY153" fmla="*/ 10315 h 127747"/>
                <a:gd name="connsiteX154" fmla="*/ 1034133 w 1224866"/>
                <a:gd name="connsiteY154" fmla="*/ 25899 h 127747"/>
                <a:gd name="connsiteX155" fmla="*/ 1034133 w 1224866"/>
                <a:gd name="connsiteY155" fmla="*/ 124702 h 127747"/>
                <a:gd name="connsiteX156" fmla="*/ 993160 w 1224866"/>
                <a:gd name="connsiteY156" fmla="*/ 121647 h 127747"/>
                <a:gd name="connsiteX157" fmla="*/ 993160 w 1224866"/>
                <a:gd name="connsiteY157" fmla="*/ 113012 h 127747"/>
                <a:gd name="connsiteX158" fmla="*/ 1014905 w 1224866"/>
                <a:gd name="connsiteY158" fmla="*/ 97426 h 127747"/>
                <a:gd name="connsiteX159" fmla="*/ 1014905 w 1224866"/>
                <a:gd name="connsiteY159" fmla="*/ 47886 h 127747"/>
                <a:gd name="connsiteX160" fmla="*/ 981153 w 1224866"/>
                <a:gd name="connsiteY160" fmla="*/ 4753 h 127747"/>
                <a:gd name="connsiteX161" fmla="*/ 956636 w 1224866"/>
                <a:gd name="connsiteY161" fmla="*/ 32300 h 127747"/>
                <a:gd name="connsiteX162" fmla="*/ 956636 w 1224866"/>
                <a:gd name="connsiteY162" fmla="*/ 124702 h 127747"/>
                <a:gd name="connsiteX163" fmla="*/ 915662 w 1224866"/>
                <a:gd name="connsiteY163" fmla="*/ 121647 h 127747"/>
                <a:gd name="connsiteX164" fmla="*/ 915662 w 1224866"/>
                <a:gd name="connsiteY164" fmla="*/ 113012 h 127747"/>
                <a:gd name="connsiteX165" fmla="*/ 937381 w 1224866"/>
                <a:gd name="connsiteY165" fmla="*/ 87412 h 127747"/>
                <a:gd name="connsiteX166" fmla="*/ 937381 w 1224866"/>
                <a:gd name="connsiteY166" fmla="*/ 45659 h 127747"/>
                <a:gd name="connsiteX167" fmla="*/ 979754 w 1224866"/>
                <a:gd name="connsiteY167" fmla="*/ -1377 h 127747"/>
                <a:gd name="connsiteX168" fmla="*/ 1015717 w 1224866"/>
                <a:gd name="connsiteY168" fmla="*/ 23674 h 127747"/>
                <a:gd name="connsiteX169" fmla="*/ 1119467 w 1224866"/>
                <a:gd name="connsiteY169" fmla="*/ 55683 h 127747"/>
                <a:gd name="connsiteX170" fmla="*/ 1148461 w 1224866"/>
                <a:gd name="connsiteY170" fmla="*/ 30074 h 127747"/>
                <a:gd name="connsiteX171" fmla="*/ 1116947 w 1224866"/>
                <a:gd name="connsiteY171" fmla="*/ 4753 h 127747"/>
                <a:gd name="connsiteX172" fmla="*/ 1078213 w 1224866"/>
                <a:gd name="connsiteY172" fmla="*/ 44271 h 127747"/>
                <a:gd name="connsiteX173" fmla="*/ 1074295 w 1224866"/>
                <a:gd name="connsiteY173" fmla="*/ 49003 h 127747"/>
                <a:gd name="connsiteX174" fmla="*/ 1070684 w 1224866"/>
                <a:gd name="connsiteY174" fmla="*/ 42044 h 127747"/>
                <a:gd name="connsiteX175" fmla="*/ 1070684 w 1224866"/>
                <a:gd name="connsiteY175" fmla="*/ 5303 h 127747"/>
                <a:gd name="connsiteX176" fmla="*/ 1073735 w 1224866"/>
                <a:gd name="connsiteY176" fmla="*/ -1377 h 127747"/>
                <a:gd name="connsiteX177" fmla="*/ 1080704 w 1224866"/>
                <a:gd name="connsiteY177" fmla="*/ 4194 h 127747"/>
                <a:gd name="connsiteX178" fmla="*/ 1086301 w 1224866"/>
                <a:gd name="connsiteY178" fmla="*/ 10594 h 127747"/>
                <a:gd name="connsiteX179" fmla="*/ 1116947 w 1224866"/>
                <a:gd name="connsiteY179" fmla="*/ -1377 h 127747"/>
                <a:gd name="connsiteX180" fmla="*/ 1161839 w 1224866"/>
                <a:gd name="connsiteY180" fmla="*/ 37311 h 127747"/>
                <a:gd name="connsiteX181" fmla="*/ 1150140 w 1224866"/>
                <a:gd name="connsiteY181" fmla="*/ 63751 h 127747"/>
                <a:gd name="connsiteX182" fmla="*/ 1118347 w 1224866"/>
                <a:gd name="connsiteY182" fmla="*/ 77109 h 127747"/>
                <a:gd name="connsiteX183" fmla="*/ 1084062 w 1224866"/>
                <a:gd name="connsiteY183" fmla="*/ 99933 h 127747"/>
                <a:gd name="connsiteX184" fmla="*/ 1115296 w 1224866"/>
                <a:gd name="connsiteY184" fmla="*/ 121089 h 127747"/>
                <a:gd name="connsiteX185" fmla="*/ 1147902 w 1224866"/>
                <a:gd name="connsiteY185" fmla="*/ 87412 h 127747"/>
                <a:gd name="connsiteX186" fmla="*/ 1151260 w 1224866"/>
                <a:gd name="connsiteY186" fmla="*/ 84905 h 127747"/>
                <a:gd name="connsiteX187" fmla="*/ 1154870 w 1224866"/>
                <a:gd name="connsiteY187" fmla="*/ 91585 h 127747"/>
                <a:gd name="connsiteX188" fmla="*/ 1154870 w 1224866"/>
                <a:gd name="connsiteY188" fmla="*/ 119690 h 127747"/>
                <a:gd name="connsiteX189" fmla="*/ 1151819 w 1224866"/>
                <a:gd name="connsiteY189" fmla="*/ 126370 h 127747"/>
                <a:gd name="connsiteX190" fmla="*/ 1146222 w 1224866"/>
                <a:gd name="connsiteY190" fmla="*/ 123035 h 127747"/>
                <a:gd name="connsiteX191" fmla="*/ 1141492 w 1224866"/>
                <a:gd name="connsiteY191" fmla="*/ 118582 h 127747"/>
                <a:gd name="connsiteX192" fmla="*/ 1115296 w 1224866"/>
                <a:gd name="connsiteY192" fmla="*/ 126370 h 127747"/>
                <a:gd name="connsiteX193" fmla="*/ 1070684 w 1224866"/>
                <a:gd name="connsiteY193" fmla="*/ 92144 h 127747"/>
                <a:gd name="connsiteX194" fmla="*/ 1082663 w 1224866"/>
                <a:gd name="connsiteY194" fmla="*/ 68483 h 127747"/>
                <a:gd name="connsiteX195" fmla="*/ 1119467 w 1224866"/>
                <a:gd name="connsiteY195" fmla="*/ 55683 h 127747"/>
                <a:gd name="connsiteX196" fmla="*/ 1224867 w 1224866"/>
                <a:gd name="connsiteY196" fmla="*/ 16435 h 127747"/>
                <a:gd name="connsiteX197" fmla="*/ 1210089 w 1224866"/>
                <a:gd name="connsiteY197" fmla="*/ 31191 h 127747"/>
                <a:gd name="connsiteX198" fmla="*/ 1195312 w 1224866"/>
                <a:gd name="connsiteY198" fmla="*/ 16435 h 127747"/>
                <a:gd name="connsiteX199" fmla="*/ 1210089 w 1224866"/>
                <a:gd name="connsiteY199" fmla="*/ 1689 h 127747"/>
                <a:gd name="connsiteX200" fmla="*/ 1224867 w 1224866"/>
                <a:gd name="connsiteY200" fmla="*/ 16435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1224866" h="127747">
                  <a:moveTo>
                    <a:pt x="23117" y="62361"/>
                  </a:moveTo>
                  <a:cubicBezTo>
                    <a:pt x="23117" y="107729"/>
                    <a:pt x="45983" y="119421"/>
                    <a:pt x="60760" y="119421"/>
                  </a:cubicBezTo>
                  <a:cubicBezTo>
                    <a:pt x="63279" y="119421"/>
                    <a:pt x="80828" y="119141"/>
                    <a:pt x="90595" y="109118"/>
                  </a:cubicBezTo>
                  <a:cubicBezTo>
                    <a:pt x="79176" y="108280"/>
                    <a:pt x="77497" y="99933"/>
                    <a:pt x="77497" y="96317"/>
                  </a:cubicBezTo>
                  <a:cubicBezTo>
                    <a:pt x="77497" y="89080"/>
                    <a:pt x="82507" y="83517"/>
                    <a:pt x="90315" y="83517"/>
                  </a:cubicBezTo>
                  <a:cubicBezTo>
                    <a:pt x="97564" y="83517"/>
                    <a:pt x="103133" y="88241"/>
                    <a:pt x="103133" y="96597"/>
                  </a:cubicBezTo>
                  <a:cubicBezTo>
                    <a:pt x="103133" y="115518"/>
                    <a:pt x="81947" y="126370"/>
                    <a:pt x="60481" y="126370"/>
                  </a:cubicBezTo>
                  <a:cubicBezTo>
                    <a:pt x="25636" y="126370"/>
                    <a:pt x="0" y="96317"/>
                    <a:pt x="0" y="61803"/>
                  </a:cubicBezTo>
                  <a:cubicBezTo>
                    <a:pt x="0" y="26179"/>
                    <a:pt x="27595" y="-1377"/>
                    <a:pt x="59921" y="-1377"/>
                  </a:cubicBezTo>
                  <a:cubicBezTo>
                    <a:pt x="97284" y="-1377"/>
                    <a:pt x="106212" y="32022"/>
                    <a:pt x="106212" y="34806"/>
                  </a:cubicBezTo>
                  <a:cubicBezTo>
                    <a:pt x="106212" y="37591"/>
                    <a:pt x="103413" y="37591"/>
                    <a:pt x="102573" y="37591"/>
                  </a:cubicBezTo>
                  <a:cubicBezTo>
                    <a:pt x="100082" y="37591"/>
                    <a:pt x="99523" y="36474"/>
                    <a:pt x="98963" y="34806"/>
                  </a:cubicBezTo>
                  <a:cubicBezTo>
                    <a:pt x="90875" y="8926"/>
                    <a:pt x="72739" y="5582"/>
                    <a:pt x="62440" y="5582"/>
                  </a:cubicBezTo>
                  <a:cubicBezTo>
                    <a:pt x="47662" y="5582"/>
                    <a:pt x="23117" y="17554"/>
                    <a:pt x="23117" y="62361"/>
                  </a:cubicBezTo>
                  <a:close/>
                  <a:moveTo>
                    <a:pt x="245617" y="61244"/>
                  </a:moveTo>
                  <a:cubicBezTo>
                    <a:pt x="245617" y="96877"/>
                    <a:pt x="217741" y="126370"/>
                    <a:pt x="184017" y="126370"/>
                  </a:cubicBezTo>
                  <a:cubicBezTo>
                    <a:pt x="149144" y="126370"/>
                    <a:pt x="122109" y="96038"/>
                    <a:pt x="122109" y="61244"/>
                  </a:cubicBezTo>
                  <a:cubicBezTo>
                    <a:pt x="122109" y="25342"/>
                    <a:pt x="151104" y="-1377"/>
                    <a:pt x="183737" y="-1377"/>
                  </a:cubicBezTo>
                  <a:cubicBezTo>
                    <a:pt x="217462" y="-1377"/>
                    <a:pt x="245617" y="25899"/>
                    <a:pt x="245617" y="61244"/>
                  </a:cubicBezTo>
                  <a:close/>
                  <a:moveTo>
                    <a:pt x="184017" y="5582"/>
                  </a:moveTo>
                  <a:cubicBezTo>
                    <a:pt x="172010" y="5582"/>
                    <a:pt x="159752" y="11433"/>
                    <a:pt x="152223" y="24232"/>
                  </a:cubicBezTo>
                  <a:cubicBezTo>
                    <a:pt x="145254" y="36474"/>
                    <a:pt x="145254" y="53456"/>
                    <a:pt x="145254" y="63471"/>
                  </a:cubicBezTo>
                  <a:cubicBezTo>
                    <a:pt x="145254" y="74332"/>
                    <a:pt x="145254" y="89358"/>
                    <a:pt x="151943" y="101600"/>
                  </a:cubicBezTo>
                  <a:cubicBezTo>
                    <a:pt x="159472" y="114409"/>
                    <a:pt x="172570" y="120250"/>
                    <a:pt x="183737" y="120250"/>
                  </a:cubicBezTo>
                  <a:cubicBezTo>
                    <a:pt x="195996" y="120250"/>
                    <a:pt x="207974" y="114129"/>
                    <a:pt x="215222" y="102158"/>
                  </a:cubicBezTo>
                  <a:cubicBezTo>
                    <a:pt x="222471" y="90197"/>
                    <a:pt x="222471" y="74053"/>
                    <a:pt x="222471" y="63471"/>
                  </a:cubicBezTo>
                  <a:cubicBezTo>
                    <a:pt x="222471" y="53456"/>
                    <a:pt x="222471" y="38430"/>
                    <a:pt x="216342" y="26179"/>
                  </a:cubicBezTo>
                  <a:cubicBezTo>
                    <a:pt x="210213" y="13659"/>
                    <a:pt x="197954" y="5582"/>
                    <a:pt x="184017" y="5582"/>
                  </a:cubicBezTo>
                  <a:close/>
                  <a:moveTo>
                    <a:pt x="284379" y="97426"/>
                  </a:moveTo>
                  <a:lnTo>
                    <a:pt x="284379" y="22844"/>
                  </a:lnTo>
                  <a:cubicBezTo>
                    <a:pt x="284379" y="10315"/>
                    <a:pt x="281329" y="10315"/>
                    <a:pt x="262633" y="10315"/>
                  </a:cubicBezTo>
                  <a:lnTo>
                    <a:pt x="262633" y="1689"/>
                  </a:lnTo>
                  <a:cubicBezTo>
                    <a:pt x="272401" y="1967"/>
                    <a:pt x="286618" y="2526"/>
                    <a:pt x="294147" y="2526"/>
                  </a:cubicBezTo>
                  <a:cubicBezTo>
                    <a:pt x="301396" y="2526"/>
                    <a:pt x="315893" y="1967"/>
                    <a:pt x="325381" y="1689"/>
                  </a:cubicBezTo>
                  <a:lnTo>
                    <a:pt x="325381" y="10315"/>
                  </a:lnTo>
                  <a:cubicBezTo>
                    <a:pt x="306685" y="10315"/>
                    <a:pt x="303634" y="10315"/>
                    <a:pt x="303634" y="22844"/>
                  </a:cubicBezTo>
                  <a:lnTo>
                    <a:pt x="303634" y="74053"/>
                  </a:lnTo>
                  <a:cubicBezTo>
                    <a:pt x="303634" y="102997"/>
                    <a:pt x="323422" y="118582"/>
                    <a:pt x="341250" y="118582"/>
                  </a:cubicBezTo>
                  <a:cubicBezTo>
                    <a:pt x="358826" y="118582"/>
                    <a:pt x="361904" y="103556"/>
                    <a:pt x="361904" y="87692"/>
                  </a:cubicBezTo>
                  <a:lnTo>
                    <a:pt x="361904" y="22844"/>
                  </a:lnTo>
                  <a:cubicBezTo>
                    <a:pt x="361904" y="10315"/>
                    <a:pt x="358826" y="10315"/>
                    <a:pt x="340159" y="10315"/>
                  </a:cubicBezTo>
                  <a:lnTo>
                    <a:pt x="340159" y="1689"/>
                  </a:lnTo>
                  <a:cubicBezTo>
                    <a:pt x="349898" y="1967"/>
                    <a:pt x="364115" y="2526"/>
                    <a:pt x="371644" y="2526"/>
                  </a:cubicBezTo>
                  <a:cubicBezTo>
                    <a:pt x="378893" y="2526"/>
                    <a:pt x="393390" y="1967"/>
                    <a:pt x="402878" y="1689"/>
                  </a:cubicBezTo>
                  <a:lnTo>
                    <a:pt x="402878" y="10315"/>
                  </a:lnTo>
                  <a:cubicBezTo>
                    <a:pt x="388381" y="10315"/>
                    <a:pt x="381412" y="10315"/>
                    <a:pt x="381132" y="18662"/>
                  </a:cubicBezTo>
                  <a:lnTo>
                    <a:pt x="381132" y="71826"/>
                  </a:lnTo>
                  <a:cubicBezTo>
                    <a:pt x="381132" y="95760"/>
                    <a:pt x="381132" y="104385"/>
                    <a:pt x="372484" y="114409"/>
                  </a:cubicBezTo>
                  <a:cubicBezTo>
                    <a:pt x="368593" y="119141"/>
                    <a:pt x="359385" y="124702"/>
                    <a:pt x="343209" y="124702"/>
                  </a:cubicBezTo>
                  <a:cubicBezTo>
                    <a:pt x="322862" y="124702"/>
                    <a:pt x="309764" y="112733"/>
                    <a:pt x="301955" y="95480"/>
                  </a:cubicBezTo>
                  <a:lnTo>
                    <a:pt x="301955" y="124702"/>
                  </a:lnTo>
                  <a:lnTo>
                    <a:pt x="262633" y="121647"/>
                  </a:lnTo>
                  <a:lnTo>
                    <a:pt x="262633" y="113012"/>
                  </a:lnTo>
                  <a:cubicBezTo>
                    <a:pt x="282141" y="113012"/>
                    <a:pt x="284379" y="111065"/>
                    <a:pt x="284379" y="97426"/>
                  </a:cubicBezTo>
                  <a:close/>
                  <a:moveTo>
                    <a:pt x="466466" y="55683"/>
                  </a:moveTo>
                  <a:cubicBezTo>
                    <a:pt x="472595" y="54564"/>
                    <a:pt x="495460" y="50112"/>
                    <a:pt x="495460" y="30074"/>
                  </a:cubicBezTo>
                  <a:cubicBezTo>
                    <a:pt x="495460" y="15886"/>
                    <a:pt x="485692" y="4753"/>
                    <a:pt x="463946" y="4753"/>
                  </a:cubicBezTo>
                  <a:cubicBezTo>
                    <a:pt x="440521" y="4753"/>
                    <a:pt x="430502" y="20618"/>
                    <a:pt x="425212" y="44271"/>
                  </a:cubicBezTo>
                  <a:cubicBezTo>
                    <a:pt x="424373" y="47886"/>
                    <a:pt x="424092" y="49003"/>
                    <a:pt x="421294" y="49003"/>
                  </a:cubicBezTo>
                  <a:cubicBezTo>
                    <a:pt x="417683" y="49003"/>
                    <a:pt x="417683" y="47056"/>
                    <a:pt x="417683" y="42044"/>
                  </a:cubicBezTo>
                  <a:lnTo>
                    <a:pt x="417683" y="5303"/>
                  </a:lnTo>
                  <a:cubicBezTo>
                    <a:pt x="417683" y="570"/>
                    <a:pt x="417683" y="-1377"/>
                    <a:pt x="420734" y="-1377"/>
                  </a:cubicBezTo>
                  <a:cubicBezTo>
                    <a:pt x="422133" y="-1377"/>
                    <a:pt x="422413" y="-1097"/>
                    <a:pt x="427703" y="4194"/>
                  </a:cubicBezTo>
                  <a:cubicBezTo>
                    <a:pt x="428262" y="4753"/>
                    <a:pt x="428262" y="5303"/>
                    <a:pt x="433272" y="10594"/>
                  </a:cubicBezTo>
                  <a:cubicBezTo>
                    <a:pt x="445531" y="-1097"/>
                    <a:pt x="458097" y="-1377"/>
                    <a:pt x="463946" y="-1377"/>
                  </a:cubicBezTo>
                  <a:cubicBezTo>
                    <a:pt x="496020" y="-1377"/>
                    <a:pt x="508838" y="17274"/>
                    <a:pt x="508838" y="37311"/>
                  </a:cubicBezTo>
                  <a:cubicBezTo>
                    <a:pt x="508838" y="52068"/>
                    <a:pt x="500470" y="60415"/>
                    <a:pt x="497139" y="63751"/>
                  </a:cubicBezTo>
                  <a:cubicBezTo>
                    <a:pt x="487932" y="72656"/>
                    <a:pt x="477045" y="74883"/>
                    <a:pt x="465346" y="77109"/>
                  </a:cubicBezTo>
                  <a:cubicBezTo>
                    <a:pt x="449728" y="80173"/>
                    <a:pt x="431061" y="83788"/>
                    <a:pt x="431061" y="99933"/>
                  </a:cubicBezTo>
                  <a:cubicBezTo>
                    <a:pt x="431061" y="109677"/>
                    <a:pt x="438310" y="121089"/>
                    <a:pt x="462267" y="121089"/>
                  </a:cubicBezTo>
                  <a:cubicBezTo>
                    <a:pt x="492941" y="121089"/>
                    <a:pt x="494341" y="96038"/>
                    <a:pt x="494900" y="87412"/>
                  </a:cubicBezTo>
                  <a:cubicBezTo>
                    <a:pt x="495181" y="84905"/>
                    <a:pt x="497671" y="84905"/>
                    <a:pt x="498231" y="84905"/>
                  </a:cubicBezTo>
                  <a:cubicBezTo>
                    <a:pt x="501869" y="84905"/>
                    <a:pt x="501869" y="86293"/>
                    <a:pt x="501869" y="91585"/>
                  </a:cubicBezTo>
                  <a:lnTo>
                    <a:pt x="501869" y="119690"/>
                  </a:lnTo>
                  <a:cubicBezTo>
                    <a:pt x="501869" y="124423"/>
                    <a:pt x="501869" y="126370"/>
                    <a:pt x="498791" y="126370"/>
                  </a:cubicBezTo>
                  <a:cubicBezTo>
                    <a:pt x="497391" y="126370"/>
                    <a:pt x="496860" y="126370"/>
                    <a:pt x="493221" y="123035"/>
                  </a:cubicBezTo>
                  <a:cubicBezTo>
                    <a:pt x="492382" y="121918"/>
                    <a:pt x="489583" y="119421"/>
                    <a:pt x="488491" y="118582"/>
                  </a:cubicBezTo>
                  <a:cubicBezTo>
                    <a:pt x="477884" y="126370"/>
                    <a:pt x="466466" y="126370"/>
                    <a:pt x="462267" y="126370"/>
                  </a:cubicBezTo>
                  <a:cubicBezTo>
                    <a:pt x="428262" y="126370"/>
                    <a:pt x="417683" y="107729"/>
                    <a:pt x="417683" y="92144"/>
                  </a:cubicBezTo>
                  <a:cubicBezTo>
                    <a:pt x="417683" y="82400"/>
                    <a:pt x="422133" y="74603"/>
                    <a:pt x="429662" y="68483"/>
                  </a:cubicBezTo>
                  <a:cubicBezTo>
                    <a:pt x="438590" y="61244"/>
                    <a:pt x="446370" y="59576"/>
                    <a:pt x="466466" y="55683"/>
                  </a:cubicBezTo>
                  <a:close/>
                  <a:moveTo>
                    <a:pt x="549560" y="71826"/>
                  </a:moveTo>
                  <a:cubicBezTo>
                    <a:pt x="551211" y="113290"/>
                    <a:pt x="574636" y="120250"/>
                    <a:pt x="584124" y="120250"/>
                  </a:cubicBezTo>
                  <a:cubicBezTo>
                    <a:pt x="612839" y="120250"/>
                    <a:pt x="615638" y="82680"/>
                    <a:pt x="615638" y="71826"/>
                  </a:cubicBezTo>
                  <a:lnTo>
                    <a:pt x="549560" y="71826"/>
                  </a:lnTo>
                  <a:close/>
                  <a:moveTo>
                    <a:pt x="549280" y="65976"/>
                  </a:moveTo>
                  <a:lnTo>
                    <a:pt x="627056" y="65976"/>
                  </a:lnTo>
                  <a:cubicBezTo>
                    <a:pt x="633186" y="65976"/>
                    <a:pt x="634026" y="65976"/>
                    <a:pt x="634026" y="71826"/>
                  </a:cubicBezTo>
                  <a:cubicBezTo>
                    <a:pt x="634026" y="99373"/>
                    <a:pt x="618968" y="126370"/>
                    <a:pt x="584124" y="126370"/>
                  </a:cubicBezTo>
                  <a:cubicBezTo>
                    <a:pt x="551770" y="126370"/>
                    <a:pt x="526134" y="97705"/>
                    <a:pt x="526134" y="62920"/>
                  </a:cubicBezTo>
                  <a:cubicBezTo>
                    <a:pt x="526134" y="25622"/>
                    <a:pt x="555409" y="-1377"/>
                    <a:pt x="587455" y="-1377"/>
                  </a:cubicBezTo>
                  <a:cubicBezTo>
                    <a:pt x="621488" y="-1377"/>
                    <a:pt x="634026" y="29523"/>
                    <a:pt x="634026" y="34806"/>
                  </a:cubicBezTo>
                  <a:cubicBezTo>
                    <a:pt x="634026" y="37591"/>
                    <a:pt x="631786" y="38151"/>
                    <a:pt x="630387" y="38151"/>
                  </a:cubicBezTo>
                  <a:cubicBezTo>
                    <a:pt x="627896" y="38151"/>
                    <a:pt x="627337" y="36474"/>
                    <a:pt x="626777" y="34247"/>
                  </a:cubicBezTo>
                  <a:cubicBezTo>
                    <a:pt x="617010" y="5582"/>
                    <a:pt x="591933" y="5582"/>
                    <a:pt x="589134" y="5582"/>
                  </a:cubicBezTo>
                  <a:cubicBezTo>
                    <a:pt x="575196" y="5582"/>
                    <a:pt x="564057" y="13938"/>
                    <a:pt x="557648" y="24232"/>
                  </a:cubicBezTo>
                  <a:cubicBezTo>
                    <a:pt x="549280" y="37591"/>
                    <a:pt x="549280" y="55961"/>
                    <a:pt x="549280" y="65976"/>
                  </a:cubicBezTo>
                  <a:close/>
                  <a:moveTo>
                    <a:pt x="672788" y="97426"/>
                  </a:moveTo>
                  <a:lnTo>
                    <a:pt x="672788" y="22844"/>
                  </a:lnTo>
                  <a:cubicBezTo>
                    <a:pt x="672788" y="10315"/>
                    <a:pt x="669738" y="10315"/>
                    <a:pt x="651042" y="10315"/>
                  </a:cubicBezTo>
                  <a:lnTo>
                    <a:pt x="651042" y="1689"/>
                  </a:lnTo>
                  <a:cubicBezTo>
                    <a:pt x="660810" y="1967"/>
                    <a:pt x="675027" y="2526"/>
                    <a:pt x="682555" y="2526"/>
                  </a:cubicBezTo>
                  <a:cubicBezTo>
                    <a:pt x="689804" y="2526"/>
                    <a:pt x="704302" y="1967"/>
                    <a:pt x="713762" y="1689"/>
                  </a:cubicBezTo>
                  <a:lnTo>
                    <a:pt x="713762" y="10315"/>
                  </a:lnTo>
                  <a:cubicBezTo>
                    <a:pt x="695094" y="10315"/>
                    <a:pt x="692015" y="10315"/>
                    <a:pt x="692015" y="22844"/>
                  </a:cubicBezTo>
                  <a:lnTo>
                    <a:pt x="692015" y="74053"/>
                  </a:lnTo>
                  <a:cubicBezTo>
                    <a:pt x="692015" y="102997"/>
                    <a:pt x="711831" y="118582"/>
                    <a:pt x="729658" y="118582"/>
                  </a:cubicBezTo>
                  <a:cubicBezTo>
                    <a:pt x="747234" y="118582"/>
                    <a:pt x="750285" y="103556"/>
                    <a:pt x="750285" y="87692"/>
                  </a:cubicBezTo>
                  <a:lnTo>
                    <a:pt x="750285" y="22844"/>
                  </a:lnTo>
                  <a:cubicBezTo>
                    <a:pt x="750285" y="10315"/>
                    <a:pt x="747234" y="10315"/>
                    <a:pt x="728539" y="10315"/>
                  </a:cubicBezTo>
                  <a:lnTo>
                    <a:pt x="728539" y="1689"/>
                  </a:lnTo>
                  <a:cubicBezTo>
                    <a:pt x="738306" y="1967"/>
                    <a:pt x="752524" y="2526"/>
                    <a:pt x="760053" y="2526"/>
                  </a:cubicBezTo>
                  <a:cubicBezTo>
                    <a:pt x="767301" y="2526"/>
                    <a:pt x="781799" y="1967"/>
                    <a:pt x="791287" y="1689"/>
                  </a:cubicBezTo>
                  <a:lnTo>
                    <a:pt x="791287" y="10315"/>
                  </a:lnTo>
                  <a:cubicBezTo>
                    <a:pt x="776789" y="10315"/>
                    <a:pt x="769820" y="10315"/>
                    <a:pt x="769540" y="18662"/>
                  </a:cubicBezTo>
                  <a:lnTo>
                    <a:pt x="769540" y="71826"/>
                  </a:lnTo>
                  <a:cubicBezTo>
                    <a:pt x="769540" y="95760"/>
                    <a:pt x="769540" y="104385"/>
                    <a:pt x="760892" y="114409"/>
                  </a:cubicBezTo>
                  <a:cubicBezTo>
                    <a:pt x="756974" y="119141"/>
                    <a:pt x="747795" y="124702"/>
                    <a:pt x="731618" y="124702"/>
                  </a:cubicBezTo>
                  <a:cubicBezTo>
                    <a:pt x="711270" y="124702"/>
                    <a:pt x="698173" y="112733"/>
                    <a:pt x="690364" y="95480"/>
                  </a:cubicBezTo>
                  <a:lnTo>
                    <a:pt x="690364" y="124702"/>
                  </a:lnTo>
                  <a:lnTo>
                    <a:pt x="651042" y="121647"/>
                  </a:lnTo>
                  <a:lnTo>
                    <a:pt x="651042" y="113012"/>
                  </a:lnTo>
                  <a:cubicBezTo>
                    <a:pt x="670549" y="113012"/>
                    <a:pt x="672788" y="111065"/>
                    <a:pt x="672788" y="97426"/>
                  </a:cubicBezTo>
                  <a:close/>
                  <a:moveTo>
                    <a:pt x="854846" y="55683"/>
                  </a:moveTo>
                  <a:cubicBezTo>
                    <a:pt x="861003" y="54564"/>
                    <a:pt x="883841" y="50112"/>
                    <a:pt x="883841" y="30074"/>
                  </a:cubicBezTo>
                  <a:cubicBezTo>
                    <a:pt x="883841" y="15886"/>
                    <a:pt x="874102" y="4753"/>
                    <a:pt x="852355" y="4753"/>
                  </a:cubicBezTo>
                  <a:cubicBezTo>
                    <a:pt x="828930" y="4753"/>
                    <a:pt x="818882" y="20618"/>
                    <a:pt x="813592" y="44271"/>
                  </a:cubicBezTo>
                  <a:cubicBezTo>
                    <a:pt x="812753" y="47886"/>
                    <a:pt x="812473" y="49003"/>
                    <a:pt x="809702" y="49003"/>
                  </a:cubicBezTo>
                  <a:cubicBezTo>
                    <a:pt x="806064" y="49003"/>
                    <a:pt x="806064" y="47056"/>
                    <a:pt x="806064" y="42044"/>
                  </a:cubicBezTo>
                  <a:lnTo>
                    <a:pt x="806064" y="5303"/>
                  </a:lnTo>
                  <a:cubicBezTo>
                    <a:pt x="806064" y="570"/>
                    <a:pt x="806064" y="-1377"/>
                    <a:pt x="809142" y="-1377"/>
                  </a:cubicBezTo>
                  <a:cubicBezTo>
                    <a:pt x="810541" y="-1377"/>
                    <a:pt x="810822" y="-1097"/>
                    <a:pt x="816111" y="4194"/>
                  </a:cubicBezTo>
                  <a:cubicBezTo>
                    <a:pt x="816671" y="4753"/>
                    <a:pt x="816671" y="5303"/>
                    <a:pt x="821681" y="10594"/>
                  </a:cubicBezTo>
                  <a:cubicBezTo>
                    <a:pt x="833939" y="-1097"/>
                    <a:pt x="846505" y="-1377"/>
                    <a:pt x="852355" y="-1377"/>
                  </a:cubicBezTo>
                  <a:cubicBezTo>
                    <a:pt x="884400" y="-1377"/>
                    <a:pt x="897247" y="17274"/>
                    <a:pt x="897247" y="37311"/>
                  </a:cubicBezTo>
                  <a:cubicBezTo>
                    <a:pt x="897247" y="52068"/>
                    <a:pt x="888878" y="60415"/>
                    <a:pt x="885520" y="63751"/>
                  </a:cubicBezTo>
                  <a:cubicBezTo>
                    <a:pt x="876340" y="72656"/>
                    <a:pt x="865453" y="74883"/>
                    <a:pt x="853754" y="77109"/>
                  </a:cubicBezTo>
                  <a:cubicBezTo>
                    <a:pt x="838138" y="80173"/>
                    <a:pt x="819442" y="83788"/>
                    <a:pt x="819442" y="99933"/>
                  </a:cubicBezTo>
                  <a:cubicBezTo>
                    <a:pt x="819442" y="109677"/>
                    <a:pt x="826691" y="121089"/>
                    <a:pt x="850676" y="121089"/>
                  </a:cubicBezTo>
                  <a:cubicBezTo>
                    <a:pt x="881349" y="121089"/>
                    <a:pt x="882749" y="96038"/>
                    <a:pt x="883309" y="87412"/>
                  </a:cubicBezTo>
                  <a:cubicBezTo>
                    <a:pt x="883561" y="84905"/>
                    <a:pt x="886080" y="84905"/>
                    <a:pt x="886640" y="84905"/>
                  </a:cubicBezTo>
                  <a:cubicBezTo>
                    <a:pt x="890250" y="84905"/>
                    <a:pt x="890250" y="86293"/>
                    <a:pt x="890250" y="91585"/>
                  </a:cubicBezTo>
                  <a:lnTo>
                    <a:pt x="890250" y="119690"/>
                  </a:lnTo>
                  <a:cubicBezTo>
                    <a:pt x="890250" y="124423"/>
                    <a:pt x="890250" y="126370"/>
                    <a:pt x="887199" y="126370"/>
                  </a:cubicBezTo>
                  <a:cubicBezTo>
                    <a:pt x="885800" y="126370"/>
                    <a:pt x="885240" y="126370"/>
                    <a:pt x="881630" y="123035"/>
                  </a:cubicBezTo>
                  <a:cubicBezTo>
                    <a:pt x="880790" y="121918"/>
                    <a:pt x="877991" y="119421"/>
                    <a:pt x="876872" y="118582"/>
                  </a:cubicBezTo>
                  <a:cubicBezTo>
                    <a:pt x="866292" y="126370"/>
                    <a:pt x="854846" y="126370"/>
                    <a:pt x="850676" y="126370"/>
                  </a:cubicBezTo>
                  <a:cubicBezTo>
                    <a:pt x="816671" y="126370"/>
                    <a:pt x="806064" y="107729"/>
                    <a:pt x="806064" y="92144"/>
                  </a:cubicBezTo>
                  <a:cubicBezTo>
                    <a:pt x="806064" y="82400"/>
                    <a:pt x="810541" y="74603"/>
                    <a:pt x="818070" y="68483"/>
                  </a:cubicBezTo>
                  <a:cubicBezTo>
                    <a:pt x="826998" y="61244"/>
                    <a:pt x="834778" y="59576"/>
                    <a:pt x="854846" y="55683"/>
                  </a:cubicBezTo>
                  <a:close/>
                  <a:moveTo>
                    <a:pt x="1015717" y="23674"/>
                  </a:moveTo>
                  <a:lnTo>
                    <a:pt x="1015717" y="-1377"/>
                  </a:lnTo>
                  <a:lnTo>
                    <a:pt x="1055879" y="1689"/>
                  </a:lnTo>
                  <a:lnTo>
                    <a:pt x="1055879" y="10315"/>
                  </a:lnTo>
                  <a:cubicBezTo>
                    <a:pt x="1036371" y="10315"/>
                    <a:pt x="1034133" y="12262"/>
                    <a:pt x="1034133" y="25899"/>
                  </a:cubicBezTo>
                  <a:lnTo>
                    <a:pt x="1034133" y="124702"/>
                  </a:lnTo>
                  <a:lnTo>
                    <a:pt x="993160" y="121647"/>
                  </a:lnTo>
                  <a:lnTo>
                    <a:pt x="993160" y="113012"/>
                  </a:lnTo>
                  <a:cubicBezTo>
                    <a:pt x="1012667" y="113012"/>
                    <a:pt x="1014905" y="111065"/>
                    <a:pt x="1014905" y="97426"/>
                  </a:cubicBezTo>
                  <a:lnTo>
                    <a:pt x="1014905" y="47886"/>
                  </a:lnTo>
                  <a:cubicBezTo>
                    <a:pt x="1014905" y="23674"/>
                    <a:pt x="1001527" y="4753"/>
                    <a:pt x="981153" y="4753"/>
                  </a:cubicBezTo>
                  <a:cubicBezTo>
                    <a:pt x="957755" y="4753"/>
                    <a:pt x="956636" y="17832"/>
                    <a:pt x="956636" y="32300"/>
                  </a:cubicBezTo>
                  <a:lnTo>
                    <a:pt x="956636" y="124702"/>
                  </a:lnTo>
                  <a:lnTo>
                    <a:pt x="915662" y="121647"/>
                  </a:lnTo>
                  <a:lnTo>
                    <a:pt x="915662" y="113012"/>
                  </a:lnTo>
                  <a:cubicBezTo>
                    <a:pt x="937381" y="113012"/>
                    <a:pt x="937381" y="112182"/>
                    <a:pt x="937381" y="87412"/>
                  </a:cubicBezTo>
                  <a:lnTo>
                    <a:pt x="937381" y="45659"/>
                  </a:lnTo>
                  <a:cubicBezTo>
                    <a:pt x="937381" y="23954"/>
                    <a:pt x="937381" y="-1377"/>
                    <a:pt x="979754" y="-1377"/>
                  </a:cubicBezTo>
                  <a:cubicBezTo>
                    <a:pt x="995398" y="-1377"/>
                    <a:pt x="1007656" y="6421"/>
                    <a:pt x="1015717" y="23674"/>
                  </a:cubicBezTo>
                  <a:close/>
                  <a:moveTo>
                    <a:pt x="1119467" y="55683"/>
                  </a:moveTo>
                  <a:cubicBezTo>
                    <a:pt x="1125596" y="54564"/>
                    <a:pt x="1148461" y="50112"/>
                    <a:pt x="1148461" y="30074"/>
                  </a:cubicBezTo>
                  <a:cubicBezTo>
                    <a:pt x="1148461" y="15886"/>
                    <a:pt x="1138693" y="4753"/>
                    <a:pt x="1116947" y="4753"/>
                  </a:cubicBezTo>
                  <a:cubicBezTo>
                    <a:pt x="1093550" y="4753"/>
                    <a:pt x="1083503" y="20618"/>
                    <a:pt x="1078213" y="44271"/>
                  </a:cubicBezTo>
                  <a:cubicBezTo>
                    <a:pt x="1077374" y="47886"/>
                    <a:pt x="1077094" y="49003"/>
                    <a:pt x="1074295" y="49003"/>
                  </a:cubicBezTo>
                  <a:cubicBezTo>
                    <a:pt x="1070684" y="49003"/>
                    <a:pt x="1070684" y="47056"/>
                    <a:pt x="1070684" y="42044"/>
                  </a:cubicBezTo>
                  <a:lnTo>
                    <a:pt x="1070684" y="5303"/>
                  </a:lnTo>
                  <a:cubicBezTo>
                    <a:pt x="1070684" y="570"/>
                    <a:pt x="1070684" y="-1377"/>
                    <a:pt x="1073735" y="-1377"/>
                  </a:cubicBezTo>
                  <a:cubicBezTo>
                    <a:pt x="1075134" y="-1377"/>
                    <a:pt x="1075414" y="-1097"/>
                    <a:pt x="1080704" y="4194"/>
                  </a:cubicBezTo>
                  <a:cubicBezTo>
                    <a:pt x="1081263" y="4753"/>
                    <a:pt x="1081263" y="5303"/>
                    <a:pt x="1086301" y="10594"/>
                  </a:cubicBezTo>
                  <a:cubicBezTo>
                    <a:pt x="1098560" y="-1097"/>
                    <a:pt x="1111098" y="-1377"/>
                    <a:pt x="1116947" y="-1377"/>
                  </a:cubicBezTo>
                  <a:cubicBezTo>
                    <a:pt x="1149021" y="-1377"/>
                    <a:pt x="1161839" y="17274"/>
                    <a:pt x="1161839" y="37311"/>
                  </a:cubicBezTo>
                  <a:cubicBezTo>
                    <a:pt x="1161839" y="52068"/>
                    <a:pt x="1153471" y="60415"/>
                    <a:pt x="1150140" y="63751"/>
                  </a:cubicBezTo>
                  <a:cubicBezTo>
                    <a:pt x="1140933" y="72656"/>
                    <a:pt x="1130046" y="74883"/>
                    <a:pt x="1118347" y="77109"/>
                  </a:cubicBezTo>
                  <a:cubicBezTo>
                    <a:pt x="1102730" y="80173"/>
                    <a:pt x="1084062" y="83788"/>
                    <a:pt x="1084062" y="99933"/>
                  </a:cubicBezTo>
                  <a:cubicBezTo>
                    <a:pt x="1084062" y="109677"/>
                    <a:pt x="1091311" y="121089"/>
                    <a:pt x="1115296" y="121089"/>
                  </a:cubicBezTo>
                  <a:cubicBezTo>
                    <a:pt x="1145942" y="121089"/>
                    <a:pt x="1147342" y="96038"/>
                    <a:pt x="1147902" y="87412"/>
                  </a:cubicBezTo>
                  <a:cubicBezTo>
                    <a:pt x="1148182" y="84905"/>
                    <a:pt x="1150700" y="84905"/>
                    <a:pt x="1151260" y="84905"/>
                  </a:cubicBezTo>
                  <a:cubicBezTo>
                    <a:pt x="1154870" y="84905"/>
                    <a:pt x="1154870" y="86293"/>
                    <a:pt x="1154870" y="91585"/>
                  </a:cubicBezTo>
                  <a:lnTo>
                    <a:pt x="1154870" y="119690"/>
                  </a:lnTo>
                  <a:cubicBezTo>
                    <a:pt x="1154870" y="124423"/>
                    <a:pt x="1154870" y="126370"/>
                    <a:pt x="1151819" y="126370"/>
                  </a:cubicBezTo>
                  <a:cubicBezTo>
                    <a:pt x="1150420" y="126370"/>
                    <a:pt x="1149861" y="126370"/>
                    <a:pt x="1146222" y="123035"/>
                  </a:cubicBezTo>
                  <a:cubicBezTo>
                    <a:pt x="1145383" y="121918"/>
                    <a:pt x="1142612" y="119421"/>
                    <a:pt x="1141492" y="118582"/>
                  </a:cubicBezTo>
                  <a:cubicBezTo>
                    <a:pt x="1130885" y="126370"/>
                    <a:pt x="1119467" y="126370"/>
                    <a:pt x="1115296" y="126370"/>
                  </a:cubicBezTo>
                  <a:cubicBezTo>
                    <a:pt x="1081263" y="126370"/>
                    <a:pt x="1070684" y="107729"/>
                    <a:pt x="1070684" y="92144"/>
                  </a:cubicBezTo>
                  <a:cubicBezTo>
                    <a:pt x="1070684" y="82400"/>
                    <a:pt x="1075134" y="74603"/>
                    <a:pt x="1082663" y="68483"/>
                  </a:cubicBezTo>
                  <a:cubicBezTo>
                    <a:pt x="1091591" y="61244"/>
                    <a:pt x="1099399" y="59576"/>
                    <a:pt x="1119467" y="55683"/>
                  </a:cubicBezTo>
                  <a:close/>
                  <a:moveTo>
                    <a:pt x="1224867" y="16435"/>
                  </a:moveTo>
                  <a:cubicBezTo>
                    <a:pt x="1224867" y="24511"/>
                    <a:pt x="1218177" y="31191"/>
                    <a:pt x="1210089" y="31191"/>
                  </a:cubicBezTo>
                  <a:cubicBezTo>
                    <a:pt x="1202001" y="31191"/>
                    <a:pt x="1195312" y="24511"/>
                    <a:pt x="1195312" y="16435"/>
                  </a:cubicBezTo>
                  <a:cubicBezTo>
                    <a:pt x="1195312" y="8367"/>
                    <a:pt x="1202001" y="1689"/>
                    <a:pt x="1210089" y="1689"/>
                  </a:cubicBezTo>
                  <a:cubicBezTo>
                    <a:pt x="1218177" y="1689"/>
                    <a:pt x="1224867" y="8367"/>
                    <a:pt x="1224867" y="1643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8" name="Freeform: Shape 2417">
              <a:extLst>
                <a:ext uri="{FF2B5EF4-FFF2-40B4-BE49-F238E27FC236}">
                  <a16:creationId xmlns:a16="http://schemas.microsoft.com/office/drawing/2014/main" id="{F5B5686D-9D9A-3970-21B8-3E49DE97DCC2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 flipV="1">
              <a:off x="1594961" y="-16858009"/>
              <a:ext cx="160026" cy="10022"/>
            </a:xfrm>
            <a:custGeom>
              <a:avLst/>
              <a:gdLst>
                <a:gd name="connsiteX0" fmla="*/ 160026 w 160026"/>
                <a:gd name="connsiteY0" fmla="*/ -1346 h 10022"/>
                <a:gd name="connsiteX1" fmla="*/ 160026 w 160026"/>
                <a:gd name="connsiteY1" fmla="*/ 8676 h 10022"/>
                <a:gd name="connsiteX2" fmla="*/ 0 w 160026"/>
                <a:gd name="connsiteY2" fmla="*/ 8676 h 10022"/>
                <a:gd name="connsiteX3" fmla="*/ 0 w 160026"/>
                <a:gd name="connsiteY3" fmla="*/ -1346 h 10022"/>
                <a:gd name="connsiteX4" fmla="*/ 160026 w 160026"/>
                <a:gd name="connsiteY4" fmla="*/ -1346 h 1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6" h="10022">
                  <a:moveTo>
                    <a:pt x="160026" y="-1346"/>
                  </a:moveTo>
                  <a:lnTo>
                    <a:pt x="160026" y="8676"/>
                  </a:lnTo>
                  <a:lnTo>
                    <a:pt x="0" y="8676"/>
                  </a:lnTo>
                  <a:lnTo>
                    <a:pt x="0" y="-1346"/>
                  </a:lnTo>
                  <a:lnTo>
                    <a:pt x="160026" y="-134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9" name="Freeform: Shape 2418">
              <a:extLst>
                <a:ext uri="{FF2B5EF4-FFF2-40B4-BE49-F238E27FC236}">
                  <a16:creationId xmlns:a16="http://schemas.microsoft.com/office/drawing/2014/main" id="{B7D8DC4E-3CA6-514D-0D3D-35F06F24A562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 flipV="1">
              <a:off x="1910290" y="-16972956"/>
              <a:ext cx="342662" cy="202338"/>
            </a:xfrm>
            <a:custGeom>
              <a:avLst/>
              <a:gdLst>
                <a:gd name="connsiteX0" fmla="*/ 185399 w 342662"/>
                <a:gd name="connsiteY0" fmla="*/ 99123 h 202338"/>
                <a:gd name="connsiteX1" fmla="*/ 92559 w 342662"/>
                <a:gd name="connsiteY1" fmla="*/ 200990 h 202338"/>
                <a:gd name="connsiteX2" fmla="*/ 0 w 342662"/>
                <a:gd name="connsiteY2" fmla="*/ 99123 h 202338"/>
                <a:gd name="connsiteX3" fmla="*/ 92559 w 342662"/>
                <a:gd name="connsiteY3" fmla="*/ -1348 h 202338"/>
                <a:gd name="connsiteX4" fmla="*/ 185399 w 342662"/>
                <a:gd name="connsiteY4" fmla="*/ 99123 h 202338"/>
                <a:gd name="connsiteX5" fmla="*/ 92839 w 342662"/>
                <a:gd name="connsiteY5" fmla="*/ 5891 h 202338"/>
                <a:gd name="connsiteX6" fmla="*/ 28713 w 342662"/>
                <a:gd name="connsiteY6" fmla="*/ 103018 h 202338"/>
                <a:gd name="connsiteX7" fmla="*/ 92559 w 342662"/>
                <a:gd name="connsiteY7" fmla="*/ 194033 h 202338"/>
                <a:gd name="connsiteX8" fmla="*/ 156677 w 342662"/>
                <a:gd name="connsiteY8" fmla="*/ 103018 h 202338"/>
                <a:gd name="connsiteX9" fmla="*/ 92839 w 342662"/>
                <a:gd name="connsiteY9" fmla="*/ 5891 h 202338"/>
                <a:gd name="connsiteX10" fmla="*/ 317010 w 342662"/>
                <a:gd name="connsiteY10" fmla="*/ 97455 h 202338"/>
                <a:gd name="connsiteX11" fmla="*/ 342663 w 342662"/>
                <a:gd name="connsiteY11" fmla="*/ 116098 h 202338"/>
                <a:gd name="connsiteX12" fmla="*/ 342663 w 342662"/>
                <a:gd name="connsiteY12" fmla="*/ 124732 h 202338"/>
                <a:gd name="connsiteX13" fmla="*/ 321751 w 342662"/>
                <a:gd name="connsiteY13" fmla="*/ 123895 h 202338"/>
                <a:gd name="connsiteX14" fmla="*/ 297497 w 342662"/>
                <a:gd name="connsiteY14" fmla="*/ 124732 h 202338"/>
                <a:gd name="connsiteX15" fmla="*/ 297497 w 342662"/>
                <a:gd name="connsiteY15" fmla="*/ 116098 h 202338"/>
                <a:gd name="connsiteX16" fmla="*/ 310878 w 342662"/>
                <a:gd name="connsiteY16" fmla="*/ 104135 h 202338"/>
                <a:gd name="connsiteX17" fmla="*/ 309207 w 342662"/>
                <a:gd name="connsiteY17" fmla="*/ 97455 h 202338"/>
                <a:gd name="connsiteX18" fmla="*/ 280774 w 342662"/>
                <a:gd name="connsiteY18" fmla="*/ 26480 h 202338"/>
                <a:gd name="connsiteX19" fmla="*/ 249542 w 342662"/>
                <a:gd name="connsiteY19" fmla="*/ 104135 h 202338"/>
                <a:gd name="connsiteX20" fmla="*/ 247872 w 342662"/>
                <a:gd name="connsiteY20" fmla="*/ 108867 h 202338"/>
                <a:gd name="connsiteX21" fmla="*/ 263763 w 342662"/>
                <a:gd name="connsiteY21" fmla="*/ 116098 h 202338"/>
                <a:gd name="connsiteX22" fmla="*/ 263763 w 342662"/>
                <a:gd name="connsiteY22" fmla="*/ 124732 h 202338"/>
                <a:gd name="connsiteX23" fmla="*/ 233380 w 342662"/>
                <a:gd name="connsiteY23" fmla="*/ 123895 h 202338"/>
                <a:gd name="connsiteX24" fmla="*/ 206337 w 342662"/>
                <a:gd name="connsiteY24" fmla="*/ 124732 h 202338"/>
                <a:gd name="connsiteX25" fmla="*/ 206337 w 342662"/>
                <a:gd name="connsiteY25" fmla="*/ 116098 h 202338"/>
                <a:gd name="connsiteX26" fmla="*/ 228639 w 342662"/>
                <a:gd name="connsiteY26" fmla="*/ 105803 h 202338"/>
                <a:gd name="connsiteX27" fmla="*/ 268785 w 342662"/>
                <a:gd name="connsiteY27" fmla="*/ 7000 h 202338"/>
                <a:gd name="connsiteX28" fmla="*/ 274634 w 342662"/>
                <a:gd name="connsiteY28" fmla="*/ 1708 h 202338"/>
                <a:gd name="connsiteX29" fmla="*/ 280494 w 342662"/>
                <a:gd name="connsiteY29" fmla="*/ 7000 h 202338"/>
                <a:gd name="connsiteX30" fmla="*/ 317010 w 342662"/>
                <a:gd name="connsiteY30" fmla="*/ 97455 h 2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2662" h="202338">
                  <a:moveTo>
                    <a:pt x="185399" y="99123"/>
                  </a:moveTo>
                  <a:cubicBezTo>
                    <a:pt x="185399" y="155902"/>
                    <a:pt x="143295" y="200990"/>
                    <a:pt x="92559" y="200990"/>
                  </a:cubicBezTo>
                  <a:cubicBezTo>
                    <a:pt x="42655" y="200990"/>
                    <a:pt x="0" y="156453"/>
                    <a:pt x="0" y="99123"/>
                  </a:cubicBezTo>
                  <a:cubicBezTo>
                    <a:pt x="0" y="42065"/>
                    <a:pt x="42934" y="-1348"/>
                    <a:pt x="92559" y="-1348"/>
                  </a:cubicBezTo>
                  <a:cubicBezTo>
                    <a:pt x="143295" y="-1348"/>
                    <a:pt x="185399" y="42904"/>
                    <a:pt x="185399" y="99123"/>
                  </a:cubicBezTo>
                  <a:close/>
                  <a:moveTo>
                    <a:pt x="92839" y="5891"/>
                  </a:moveTo>
                  <a:cubicBezTo>
                    <a:pt x="66076" y="5891"/>
                    <a:pt x="28713" y="30382"/>
                    <a:pt x="28713" y="103018"/>
                  </a:cubicBezTo>
                  <a:cubicBezTo>
                    <a:pt x="28713" y="175102"/>
                    <a:pt x="69417" y="194033"/>
                    <a:pt x="92559" y="194033"/>
                  </a:cubicBezTo>
                  <a:cubicBezTo>
                    <a:pt x="116812" y="194033"/>
                    <a:pt x="156677" y="174265"/>
                    <a:pt x="156677" y="103018"/>
                  </a:cubicBezTo>
                  <a:cubicBezTo>
                    <a:pt x="156677" y="29265"/>
                    <a:pt x="118483" y="5891"/>
                    <a:pt x="92839" y="5891"/>
                  </a:cubicBezTo>
                  <a:close/>
                  <a:moveTo>
                    <a:pt x="317010" y="97455"/>
                  </a:moveTo>
                  <a:cubicBezTo>
                    <a:pt x="319520" y="103855"/>
                    <a:pt x="324261" y="115818"/>
                    <a:pt x="342663" y="116098"/>
                  </a:cubicBezTo>
                  <a:lnTo>
                    <a:pt x="342663" y="124732"/>
                  </a:lnTo>
                  <a:cubicBezTo>
                    <a:pt x="336251" y="124173"/>
                    <a:pt x="328160" y="123895"/>
                    <a:pt x="321751" y="123895"/>
                  </a:cubicBezTo>
                  <a:cubicBezTo>
                    <a:pt x="315059" y="123895"/>
                    <a:pt x="302238" y="124452"/>
                    <a:pt x="297497" y="124732"/>
                  </a:cubicBezTo>
                  <a:lnTo>
                    <a:pt x="297497" y="116098"/>
                  </a:lnTo>
                  <a:cubicBezTo>
                    <a:pt x="307807" y="115818"/>
                    <a:pt x="310878" y="109418"/>
                    <a:pt x="310878" y="104135"/>
                  </a:cubicBezTo>
                  <a:cubicBezTo>
                    <a:pt x="310878" y="101630"/>
                    <a:pt x="310318" y="100511"/>
                    <a:pt x="309207" y="97455"/>
                  </a:cubicBezTo>
                  <a:lnTo>
                    <a:pt x="280774" y="26480"/>
                  </a:lnTo>
                  <a:lnTo>
                    <a:pt x="249542" y="104135"/>
                  </a:lnTo>
                  <a:cubicBezTo>
                    <a:pt x="247872" y="107750"/>
                    <a:pt x="247872" y="108308"/>
                    <a:pt x="247872" y="108867"/>
                  </a:cubicBezTo>
                  <a:cubicBezTo>
                    <a:pt x="247872" y="116098"/>
                    <a:pt x="258743" y="116098"/>
                    <a:pt x="263763" y="116098"/>
                  </a:cubicBezTo>
                  <a:lnTo>
                    <a:pt x="263763" y="124732"/>
                  </a:lnTo>
                  <a:cubicBezTo>
                    <a:pt x="255402" y="124452"/>
                    <a:pt x="239790" y="123895"/>
                    <a:pt x="233380" y="123895"/>
                  </a:cubicBezTo>
                  <a:cubicBezTo>
                    <a:pt x="225849" y="123895"/>
                    <a:pt x="214698" y="124173"/>
                    <a:pt x="206337" y="124732"/>
                  </a:cubicBezTo>
                  <a:lnTo>
                    <a:pt x="206337" y="116098"/>
                  </a:lnTo>
                  <a:cubicBezTo>
                    <a:pt x="223899" y="116098"/>
                    <a:pt x="225010" y="114430"/>
                    <a:pt x="228639" y="105803"/>
                  </a:cubicBezTo>
                  <a:lnTo>
                    <a:pt x="268785" y="7000"/>
                  </a:lnTo>
                  <a:cubicBezTo>
                    <a:pt x="270455" y="3107"/>
                    <a:pt x="271015" y="1708"/>
                    <a:pt x="274634" y="1708"/>
                  </a:cubicBezTo>
                  <a:cubicBezTo>
                    <a:pt x="278264" y="1708"/>
                    <a:pt x="279375" y="4215"/>
                    <a:pt x="280494" y="7000"/>
                  </a:cubicBezTo>
                  <a:lnTo>
                    <a:pt x="317010" y="97455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0" name="Freeform: Shape 2419">
              <a:extLst>
                <a:ext uri="{FF2B5EF4-FFF2-40B4-BE49-F238E27FC236}">
                  <a16:creationId xmlns:a16="http://schemas.microsoft.com/office/drawing/2014/main" id="{005A5CE9-BD9F-E2D9-FCE6-A4139E6B8A7C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 flipV="1">
              <a:off x="2258469" y="-16901421"/>
              <a:ext cx="944637" cy="127747"/>
            </a:xfrm>
            <a:custGeom>
              <a:avLst/>
              <a:gdLst>
                <a:gd name="connsiteX0" fmla="*/ 23411 w 944637"/>
                <a:gd name="connsiteY0" fmla="*/ 71857 h 127747"/>
                <a:gd name="connsiteX1" fmla="*/ 57984 w 944637"/>
                <a:gd name="connsiteY1" fmla="*/ 120282 h 127747"/>
                <a:gd name="connsiteX2" fmla="*/ 89490 w 944637"/>
                <a:gd name="connsiteY2" fmla="*/ 71857 h 127747"/>
                <a:gd name="connsiteX3" fmla="*/ 23411 w 944637"/>
                <a:gd name="connsiteY3" fmla="*/ 71857 h 127747"/>
                <a:gd name="connsiteX4" fmla="*/ 23132 w 944637"/>
                <a:gd name="connsiteY4" fmla="*/ 66008 h 127747"/>
                <a:gd name="connsiteX5" fmla="*/ 100920 w 944637"/>
                <a:gd name="connsiteY5" fmla="*/ 66008 h 127747"/>
                <a:gd name="connsiteX6" fmla="*/ 107883 w 944637"/>
                <a:gd name="connsiteY6" fmla="*/ 71857 h 127747"/>
                <a:gd name="connsiteX7" fmla="*/ 57984 w 944637"/>
                <a:gd name="connsiteY7" fmla="*/ 126402 h 127747"/>
                <a:gd name="connsiteX8" fmla="*/ 0 w 944637"/>
                <a:gd name="connsiteY8" fmla="*/ 62952 h 127747"/>
                <a:gd name="connsiteX9" fmla="*/ 61326 w 944637"/>
                <a:gd name="connsiteY9" fmla="*/ -1345 h 127747"/>
                <a:gd name="connsiteX10" fmla="*/ 107883 w 944637"/>
                <a:gd name="connsiteY10" fmla="*/ 34838 h 127747"/>
                <a:gd name="connsiteX11" fmla="*/ 104261 w 944637"/>
                <a:gd name="connsiteY11" fmla="*/ 38182 h 127747"/>
                <a:gd name="connsiteX12" fmla="*/ 100640 w 944637"/>
                <a:gd name="connsiteY12" fmla="*/ 34279 h 127747"/>
                <a:gd name="connsiteX13" fmla="*/ 62997 w 944637"/>
                <a:gd name="connsiteY13" fmla="*/ 5614 h 127747"/>
                <a:gd name="connsiteX14" fmla="*/ 31503 w 944637"/>
                <a:gd name="connsiteY14" fmla="*/ 24264 h 127747"/>
                <a:gd name="connsiteX15" fmla="*/ 23132 w 944637"/>
                <a:gd name="connsiteY15" fmla="*/ 66008 h 127747"/>
                <a:gd name="connsiteX16" fmla="*/ 162542 w 944637"/>
                <a:gd name="connsiteY16" fmla="*/ 94122 h 127747"/>
                <a:gd name="connsiteX17" fmla="*/ 162542 w 944637"/>
                <a:gd name="connsiteY17" fmla="*/ 124734 h 127747"/>
                <a:gd name="connsiteX18" fmla="*/ 123796 w 944637"/>
                <a:gd name="connsiteY18" fmla="*/ 121678 h 127747"/>
                <a:gd name="connsiteX19" fmla="*/ 123796 w 944637"/>
                <a:gd name="connsiteY19" fmla="*/ 113044 h 127747"/>
                <a:gd name="connsiteX20" fmla="*/ 145540 w 944637"/>
                <a:gd name="connsiteY20" fmla="*/ 97458 h 127747"/>
                <a:gd name="connsiteX21" fmla="*/ 145540 w 944637"/>
                <a:gd name="connsiteY21" fmla="*/ 22875 h 127747"/>
                <a:gd name="connsiteX22" fmla="*/ 123796 w 944637"/>
                <a:gd name="connsiteY22" fmla="*/ 10346 h 127747"/>
                <a:gd name="connsiteX23" fmla="*/ 123796 w 944637"/>
                <a:gd name="connsiteY23" fmla="*/ 1719 h 127747"/>
                <a:gd name="connsiteX24" fmla="*/ 155570 w 944637"/>
                <a:gd name="connsiteY24" fmla="*/ 2558 h 127747"/>
                <a:gd name="connsiteX25" fmla="*/ 190983 w 944637"/>
                <a:gd name="connsiteY25" fmla="*/ 1719 h 127747"/>
                <a:gd name="connsiteX26" fmla="*/ 190983 w 944637"/>
                <a:gd name="connsiteY26" fmla="*/ 10346 h 127747"/>
                <a:gd name="connsiteX27" fmla="*/ 185125 w 944637"/>
                <a:gd name="connsiteY27" fmla="*/ 10346 h 127747"/>
                <a:gd name="connsiteX28" fmla="*/ 163942 w 944637"/>
                <a:gd name="connsiteY28" fmla="*/ 23426 h 127747"/>
                <a:gd name="connsiteX29" fmla="*/ 163942 w 944637"/>
                <a:gd name="connsiteY29" fmla="*/ 66288 h 127747"/>
                <a:gd name="connsiteX30" fmla="*/ 196835 w 944637"/>
                <a:gd name="connsiteY30" fmla="*/ 118614 h 127747"/>
                <a:gd name="connsiteX31" fmla="*/ 199905 w 944637"/>
                <a:gd name="connsiteY31" fmla="*/ 118334 h 127747"/>
                <a:gd name="connsiteX32" fmla="*/ 193493 w 944637"/>
                <a:gd name="connsiteY32" fmla="*/ 107482 h 127747"/>
                <a:gd name="connsiteX33" fmla="*/ 205478 w 944637"/>
                <a:gd name="connsiteY33" fmla="*/ 95512 h 127747"/>
                <a:gd name="connsiteX34" fmla="*/ 217467 w 944637"/>
                <a:gd name="connsiteY34" fmla="*/ 107761 h 127747"/>
                <a:gd name="connsiteX35" fmla="*/ 196835 w 944637"/>
                <a:gd name="connsiteY35" fmla="*/ 124734 h 127747"/>
                <a:gd name="connsiteX36" fmla="*/ 162542 w 944637"/>
                <a:gd name="connsiteY36" fmla="*/ 94122 h 127747"/>
                <a:gd name="connsiteX37" fmla="*/ 257621 w 944637"/>
                <a:gd name="connsiteY37" fmla="*/ 62393 h 127747"/>
                <a:gd name="connsiteX38" fmla="*/ 295264 w 944637"/>
                <a:gd name="connsiteY38" fmla="*/ 119453 h 127747"/>
                <a:gd name="connsiteX39" fmla="*/ 325087 w 944637"/>
                <a:gd name="connsiteY39" fmla="*/ 109149 h 127747"/>
                <a:gd name="connsiteX40" fmla="*/ 311986 w 944637"/>
                <a:gd name="connsiteY40" fmla="*/ 96349 h 127747"/>
                <a:gd name="connsiteX41" fmla="*/ 324816 w 944637"/>
                <a:gd name="connsiteY41" fmla="*/ 83549 h 127747"/>
                <a:gd name="connsiteX42" fmla="*/ 337637 w 944637"/>
                <a:gd name="connsiteY42" fmla="*/ 96629 h 127747"/>
                <a:gd name="connsiteX43" fmla="*/ 294984 w 944637"/>
                <a:gd name="connsiteY43" fmla="*/ 126402 h 127747"/>
                <a:gd name="connsiteX44" fmla="*/ 234486 w 944637"/>
                <a:gd name="connsiteY44" fmla="*/ 61835 h 127747"/>
                <a:gd name="connsiteX45" fmla="*/ 294424 w 944637"/>
                <a:gd name="connsiteY45" fmla="*/ -1345 h 127747"/>
                <a:gd name="connsiteX46" fmla="*/ 340698 w 944637"/>
                <a:gd name="connsiteY46" fmla="*/ 34838 h 127747"/>
                <a:gd name="connsiteX47" fmla="*/ 337077 w 944637"/>
                <a:gd name="connsiteY47" fmla="*/ 37623 h 127747"/>
                <a:gd name="connsiteX48" fmla="*/ 333458 w 944637"/>
                <a:gd name="connsiteY48" fmla="*/ 34838 h 127747"/>
                <a:gd name="connsiteX49" fmla="*/ 296935 w 944637"/>
                <a:gd name="connsiteY49" fmla="*/ 5614 h 127747"/>
                <a:gd name="connsiteX50" fmla="*/ 257621 w 944637"/>
                <a:gd name="connsiteY50" fmla="*/ 62393 h 127747"/>
                <a:gd name="connsiteX51" fmla="*/ 480118 w 944637"/>
                <a:gd name="connsiteY51" fmla="*/ 61276 h 127747"/>
                <a:gd name="connsiteX52" fmla="*/ 418501 w 944637"/>
                <a:gd name="connsiteY52" fmla="*/ 126402 h 127747"/>
                <a:gd name="connsiteX53" fmla="*/ 356615 w 944637"/>
                <a:gd name="connsiteY53" fmla="*/ 61276 h 127747"/>
                <a:gd name="connsiteX54" fmla="*/ 418221 w 944637"/>
                <a:gd name="connsiteY54" fmla="*/ -1345 h 127747"/>
                <a:gd name="connsiteX55" fmla="*/ 480118 w 944637"/>
                <a:gd name="connsiteY55" fmla="*/ 61276 h 127747"/>
                <a:gd name="connsiteX56" fmla="*/ 418501 w 944637"/>
                <a:gd name="connsiteY56" fmla="*/ 5614 h 127747"/>
                <a:gd name="connsiteX57" fmla="*/ 386718 w 944637"/>
                <a:gd name="connsiteY57" fmla="*/ 24264 h 127747"/>
                <a:gd name="connsiteX58" fmla="*/ 379749 w 944637"/>
                <a:gd name="connsiteY58" fmla="*/ 63503 h 127747"/>
                <a:gd name="connsiteX59" fmla="*/ 386438 w 944637"/>
                <a:gd name="connsiteY59" fmla="*/ 101632 h 127747"/>
                <a:gd name="connsiteX60" fmla="*/ 418221 w 944637"/>
                <a:gd name="connsiteY60" fmla="*/ 120282 h 127747"/>
                <a:gd name="connsiteX61" fmla="*/ 449726 w 944637"/>
                <a:gd name="connsiteY61" fmla="*/ 102190 h 127747"/>
                <a:gd name="connsiteX62" fmla="*/ 456975 w 944637"/>
                <a:gd name="connsiteY62" fmla="*/ 63503 h 127747"/>
                <a:gd name="connsiteX63" fmla="*/ 450846 w 944637"/>
                <a:gd name="connsiteY63" fmla="*/ 26211 h 127747"/>
                <a:gd name="connsiteX64" fmla="*/ 418501 w 944637"/>
                <a:gd name="connsiteY64" fmla="*/ 5614 h 127747"/>
                <a:gd name="connsiteX65" fmla="*/ 518880 w 944637"/>
                <a:gd name="connsiteY65" fmla="*/ 97458 h 127747"/>
                <a:gd name="connsiteX66" fmla="*/ 518880 w 944637"/>
                <a:gd name="connsiteY66" fmla="*/ 22875 h 127747"/>
                <a:gd name="connsiteX67" fmla="*/ 497137 w 944637"/>
                <a:gd name="connsiteY67" fmla="*/ 10346 h 127747"/>
                <a:gd name="connsiteX68" fmla="*/ 497137 w 944637"/>
                <a:gd name="connsiteY68" fmla="*/ 1719 h 127747"/>
                <a:gd name="connsiteX69" fmla="*/ 528642 w 944637"/>
                <a:gd name="connsiteY69" fmla="*/ 2558 h 127747"/>
                <a:gd name="connsiteX70" fmla="*/ 559865 w 944637"/>
                <a:gd name="connsiteY70" fmla="*/ 1719 h 127747"/>
                <a:gd name="connsiteX71" fmla="*/ 559865 w 944637"/>
                <a:gd name="connsiteY71" fmla="*/ 10346 h 127747"/>
                <a:gd name="connsiteX72" fmla="*/ 538121 w 944637"/>
                <a:gd name="connsiteY72" fmla="*/ 22875 h 127747"/>
                <a:gd name="connsiteX73" fmla="*/ 538121 w 944637"/>
                <a:gd name="connsiteY73" fmla="*/ 74085 h 127747"/>
                <a:gd name="connsiteX74" fmla="*/ 575756 w 944637"/>
                <a:gd name="connsiteY74" fmla="*/ 118614 h 127747"/>
                <a:gd name="connsiteX75" fmla="*/ 596388 w 944637"/>
                <a:gd name="connsiteY75" fmla="*/ 87724 h 127747"/>
                <a:gd name="connsiteX76" fmla="*/ 596388 w 944637"/>
                <a:gd name="connsiteY76" fmla="*/ 22875 h 127747"/>
                <a:gd name="connsiteX77" fmla="*/ 574645 w 944637"/>
                <a:gd name="connsiteY77" fmla="*/ 10346 h 127747"/>
                <a:gd name="connsiteX78" fmla="*/ 574645 w 944637"/>
                <a:gd name="connsiteY78" fmla="*/ 1719 h 127747"/>
                <a:gd name="connsiteX79" fmla="*/ 606148 w 944637"/>
                <a:gd name="connsiteY79" fmla="*/ 2558 h 127747"/>
                <a:gd name="connsiteX80" fmla="*/ 637373 w 944637"/>
                <a:gd name="connsiteY80" fmla="*/ 1719 h 127747"/>
                <a:gd name="connsiteX81" fmla="*/ 637373 w 944637"/>
                <a:gd name="connsiteY81" fmla="*/ 10346 h 127747"/>
                <a:gd name="connsiteX82" fmla="*/ 615621 w 944637"/>
                <a:gd name="connsiteY82" fmla="*/ 22875 h 127747"/>
                <a:gd name="connsiteX83" fmla="*/ 615621 w 944637"/>
                <a:gd name="connsiteY83" fmla="*/ 74085 h 127747"/>
                <a:gd name="connsiteX84" fmla="*/ 653264 w 944637"/>
                <a:gd name="connsiteY84" fmla="*/ 118614 h 127747"/>
                <a:gd name="connsiteX85" fmla="*/ 673885 w 944637"/>
                <a:gd name="connsiteY85" fmla="*/ 87724 h 127747"/>
                <a:gd name="connsiteX86" fmla="*/ 673885 w 944637"/>
                <a:gd name="connsiteY86" fmla="*/ 22875 h 127747"/>
                <a:gd name="connsiteX87" fmla="*/ 652145 w 944637"/>
                <a:gd name="connsiteY87" fmla="*/ 10346 h 127747"/>
                <a:gd name="connsiteX88" fmla="*/ 652145 w 944637"/>
                <a:gd name="connsiteY88" fmla="*/ 1719 h 127747"/>
                <a:gd name="connsiteX89" fmla="*/ 683647 w 944637"/>
                <a:gd name="connsiteY89" fmla="*/ 2558 h 127747"/>
                <a:gd name="connsiteX90" fmla="*/ 714870 w 944637"/>
                <a:gd name="connsiteY90" fmla="*/ 1719 h 127747"/>
                <a:gd name="connsiteX91" fmla="*/ 714870 w 944637"/>
                <a:gd name="connsiteY91" fmla="*/ 10346 h 127747"/>
                <a:gd name="connsiteX92" fmla="*/ 693127 w 944637"/>
                <a:gd name="connsiteY92" fmla="*/ 18694 h 127747"/>
                <a:gd name="connsiteX93" fmla="*/ 693127 w 944637"/>
                <a:gd name="connsiteY93" fmla="*/ 71857 h 127747"/>
                <a:gd name="connsiteX94" fmla="*/ 684487 w 944637"/>
                <a:gd name="connsiteY94" fmla="*/ 114441 h 127747"/>
                <a:gd name="connsiteX95" fmla="*/ 655215 w 944637"/>
                <a:gd name="connsiteY95" fmla="*/ 124734 h 127747"/>
                <a:gd name="connsiteX96" fmla="*/ 614790 w 944637"/>
                <a:gd name="connsiteY96" fmla="*/ 97458 h 127747"/>
                <a:gd name="connsiteX97" fmla="*/ 577707 w 944637"/>
                <a:gd name="connsiteY97" fmla="*/ 124734 h 127747"/>
                <a:gd name="connsiteX98" fmla="*/ 536451 w 944637"/>
                <a:gd name="connsiteY98" fmla="*/ 95512 h 127747"/>
                <a:gd name="connsiteX99" fmla="*/ 536451 w 944637"/>
                <a:gd name="connsiteY99" fmla="*/ 124734 h 127747"/>
                <a:gd name="connsiteX100" fmla="*/ 497137 w 944637"/>
                <a:gd name="connsiteY100" fmla="*/ 121678 h 127747"/>
                <a:gd name="connsiteX101" fmla="*/ 497137 w 944637"/>
                <a:gd name="connsiteY101" fmla="*/ 113044 h 127747"/>
                <a:gd name="connsiteX102" fmla="*/ 518880 w 944637"/>
                <a:gd name="connsiteY102" fmla="*/ 97458 h 127747"/>
                <a:gd name="connsiteX103" fmla="*/ 751701 w 944637"/>
                <a:gd name="connsiteY103" fmla="*/ 71857 h 127747"/>
                <a:gd name="connsiteX104" fmla="*/ 786277 w 944637"/>
                <a:gd name="connsiteY104" fmla="*/ 120282 h 127747"/>
                <a:gd name="connsiteX105" fmla="*/ 817779 w 944637"/>
                <a:gd name="connsiteY105" fmla="*/ 71857 h 127747"/>
                <a:gd name="connsiteX106" fmla="*/ 751701 w 944637"/>
                <a:gd name="connsiteY106" fmla="*/ 71857 h 127747"/>
                <a:gd name="connsiteX107" fmla="*/ 751421 w 944637"/>
                <a:gd name="connsiteY107" fmla="*/ 66008 h 127747"/>
                <a:gd name="connsiteX108" fmla="*/ 829210 w 944637"/>
                <a:gd name="connsiteY108" fmla="*/ 66008 h 127747"/>
                <a:gd name="connsiteX109" fmla="*/ 836173 w 944637"/>
                <a:gd name="connsiteY109" fmla="*/ 71857 h 127747"/>
                <a:gd name="connsiteX110" fmla="*/ 786277 w 944637"/>
                <a:gd name="connsiteY110" fmla="*/ 126402 h 127747"/>
                <a:gd name="connsiteX111" fmla="*/ 728290 w 944637"/>
                <a:gd name="connsiteY111" fmla="*/ 62952 h 127747"/>
                <a:gd name="connsiteX112" fmla="*/ 789616 w 944637"/>
                <a:gd name="connsiteY112" fmla="*/ -1345 h 127747"/>
                <a:gd name="connsiteX113" fmla="*/ 836173 w 944637"/>
                <a:gd name="connsiteY113" fmla="*/ 34838 h 127747"/>
                <a:gd name="connsiteX114" fmla="*/ 832551 w 944637"/>
                <a:gd name="connsiteY114" fmla="*/ 38182 h 127747"/>
                <a:gd name="connsiteX115" fmla="*/ 828930 w 944637"/>
                <a:gd name="connsiteY115" fmla="*/ 34279 h 127747"/>
                <a:gd name="connsiteX116" fmla="*/ 791287 w 944637"/>
                <a:gd name="connsiteY116" fmla="*/ 5614 h 127747"/>
                <a:gd name="connsiteX117" fmla="*/ 759793 w 944637"/>
                <a:gd name="connsiteY117" fmla="*/ 24264 h 127747"/>
                <a:gd name="connsiteX118" fmla="*/ 751421 w 944637"/>
                <a:gd name="connsiteY118" fmla="*/ 66008 h 127747"/>
                <a:gd name="connsiteX119" fmla="*/ 902262 w 944637"/>
                <a:gd name="connsiteY119" fmla="*/ 55715 h 127747"/>
                <a:gd name="connsiteX120" fmla="*/ 931257 w 944637"/>
                <a:gd name="connsiteY120" fmla="*/ 30106 h 127747"/>
                <a:gd name="connsiteX121" fmla="*/ 899754 w 944637"/>
                <a:gd name="connsiteY121" fmla="*/ 4785 h 127747"/>
                <a:gd name="connsiteX122" fmla="*/ 861009 w 944637"/>
                <a:gd name="connsiteY122" fmla="*/ 44303 h 127747"/>
                <a:gd name="connsiteX123" fmla="*/ 857099 w 944637"/>
                <a:gd name="connsiteY123" fmla="*/ 49035 h 127747"/>
                <a:gd name="connsiteX124" fmla="*/ 853477 w 944637"/>
                <a:gd name="connsiteY124" fmla="*/ 42076 h 127747"/>
                <a:gd name="connsiteX125" fmla="*/ 853477 w 944637"/>
                <a:gd name="connsiteY125" fmla="*/ 5334 h 127747"/>
                <a:gd name="connsiteX126" fmla="*/ 856548 w 944637"/>
                <a:gd name="connsiteY126" fmla="*/ -1345 h 127747"/>
                <a:gd name="connsiteX127" fmla="*/ 863511 w 944637"/>
                <a:gd name="connsiteY127" fmla="*/ 4226 h 127747"/>
                <a:gd name="connsiteX128" fmla="*/ 869089 w 944637"/>
                <a:gd name="connsiteY128" fmla="*/ 10626 h 127747"/>
                <a:gd name="connsiteX129" fmla="*/ 899754 w 944637"/>
                <a:gd name="connsiteY129" fmla="*/ -1345 h 127747"/>
                <a:gd name="connsiteX130" fmla="*/ 944638 w 944637"/>
                <a:gd name="connsiteY130" fmla="*/ 37343 h 127747"/>
                <a:gd name="connsiteX131" fmla="*/ 932936 w 944637"/>
                <a:gd name="connsiteY131" fmla="*/ 63781 h 127747"/>
                <a:gd name="connsiteX132" fmla="*/ 901154 w 944637"/>
                <a:gd name="connsiteY132" fmla="*/ 77140 h 127747"/>
                <a:gd name="connsiteX133" fmla="*/ 866858 w 944637"/>
                <a:gd name="connsiteY133" fmla="*/ 99965 h 127747"/>
                <a:gd name="connsiteX134" fmla="*/ 898084 w 944637"/>
                <a:gd name="connsiteY134" fmla="*/ 121119 h 127747"/>
                <a:gd name="connsiteX135" fmla="*/ 930706 w 944637"/>
                <a:gd name="connsiteY135" fmla="*/ 87444 h 127747"/>
                <a:gd name="connsiteX136" fmla="*/ 934047 w 944637"/>
                <a:gd name="connsiteY136" fmla="*/ 84937 h 127747"/>
                <a:gd name="connsiteX137" fmla="*/ 937666 w 944637"/>
                <a:gd name="connsiteY137" fmla="*/ 91617 h 127747"/>
                <a:gd name="connsiteX138" fmla="*/ 937666 w 944637"/>
                <a:gd name="connsiteY138" fmla="*/ 119722 h 127747"/>
                <a:gd name="connsiteX139" fmla="*/ 934607 w 944637"/>
                <a:gd name="connsiteY139" fmla="*/ 126402 h 127747"/>
                <a:gd name="connsiteX140" fmla="*/ 929026 w 944637"/>
                <a:gd name="connsiteY140" fmla="*/ 123067 h 127747"/>
                <a:gd name="connsiteX141" fmla="*/ 924285 w 944637"/>
                <a:gd name="connsiteY141" fmla="*/ 118614 h 127747"/>
                <a:gd name="connsiteX142" fmla="*/ 898084 w 944637"/>
                <a:gd name="connsiteY142" fmla="*/ 126402 h 127747"/>
                <a:gd name="connsiteX143" fmla="*/ 853477 w 944637"/>
                <a:gd name="connsiteY143" fmla="*/ 92176 h 127747"/>
                <a:gd name="connsiteX144" fmla="*/ 865470 w 944637"/>
                <a:gd name="connsiteY144" fmla="*/ 68515 h 127747"/>
                <a:gd name="connsiteX145" fmla="*/ 902262 w 944637"/>
                <a:gd name="connsiteY145" fmla="*/ 55715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944637" h="127747">
                  <a:moveTo>
                    <a:pt x="23411" y="71857"/>
                  </a:moveTo>
                  <a:cubicBezTo>
                    <a:pt x="25082" y="113322"/>
                    <a:pt x="48505" y="120282"/>
                    <a:pt x="57984" y="120282"/>
                  </a:cubicBezTo>
                  <a:cubicBezTo>
                    <a:pt x="86699" y="120282"/>
                    <a:pt x="89490" y="82712"/>
                    <a:pt x="89490" y="71857"/>
                  </a:cubicBezTo>
                  <a:lnTo>
                    <a:pt x="23411" y="71857"/>
                  </a:lnTo>
                  <a:close/>
                  <a:moveTo>
                    <a:pt x="23132" y="66008"/>
                  </a:moveTo>
                  <a:lnTo>
                    <a:pt x="100920" y="66008"/>
                  </a:lnTo>
                  <a:cubicBezTo>
                    <a:pt x="107052" y="66008"/>
                    <a:pt x="107883" y="66008"/>
                    <a:pt x="107883" y="71857"/>
                  </a:cubicBezTo>
                  <a:cubicBezTo>
                    <a:pt x="107883" y="99405"/>
                    <a:pt x="92828" y="126402"/>
                    <a:pt x="57984" y="126402"/>
                  </a:cubicBezTo>
                  <a:cubicBezTo>
                    <a:pt x="25642" y="126402"/>
                    <a:pt x="0" y="97737"/>
                    <a:pt x="0" y="62952"/>
                  </a:cubicBezTo>
                  <a:cubicBezTo>
                    <a:pt x="0" y="25652"/>
                    <a:pt x="29264" y="-1345"/>
                    <a:pt x="61326" y="-1345"/>
                  </a:cubicBezTo>
                  <a:cubicBezTo>
                    <a:pt x="95339" y="-1345"/>
                    <a:pt x="107883" y="29555"/>
                    <a:pt x="107883" y="34838"/>
                  </a:cubicBezTo>
                  <a:cubicBezTo>
                    <a:pt x="107883" y="37623"/>
                    <a:pt x="105652" y="38182"/>
                    <a:pt x="104261" y="38182"/>
                  </a:cubicBezTo>
                  <a:cubicBezTo>
                    <a:pt x="101751" y="38182"/>
                    <a:pt x="101191" y="36506"/>
                    <a:pt x="100640" y="34279"/>
                  </a:cubicBezTo>
                  <a:cubicBezTo>
                    <a:pt x="90881" y="5614"/>
                    <a:pt x="65787" y="5614"/>
                    <a:pt x="62997" y="5614"/>
                  </a:cubicBezTo>
                  <a:cubicBezTo>
                    <a:pt x="49065" y="5614"/>
                    <a:pt x="37915" y="13970"/>
                    <a:pt x="31503" y="24264"/>
                  </a:cubicBezTo>
                  <a:cubicBezTo>
                    <a:pt x="23132" y="37623"/>
                    <a:pt x="23132" y="55993"/>
                    <a:pt x="23132" y="66008"/>
                  </a:cubicBezTo>
                  <a:close/>
                  <a:moveTo>
                    <a:pt x="162542" y="94122"/>
                  </a:moveTo>
                  <a:lnTo>
                    <a:pt x="162542" y="124734"/>
                  </a:lnTo>
                  <a:lnTo>
                    <a:pt x="123796" y="121678"/>
                  </a:lnTo>
                  <a:lnTo>
                    <a:pt x="123796" y="113044"/>
                  </a:lnTo>
                  <a:cubicBezTo>
                    <a:pt x="143309" y="113044"/>
                    <a:pt x="145540" y="111097"/>
                    <a:pt x="145540" y="97458"/>
                  </a:cubicBezTo>
                  <a:lnTo>
                    <a:pt x="145540" y="22875"/>
                  </a:lnTo>
                  <a:cubicBezTo>
                    <a:pt x="145540" y="10346"/>
                    <a:pt x="142470" y="10346"/>
                    <a:pt x="123796" y="10346"/>
                  </a:cubicBezTo>
                  <a:lnTo>
                    <a:pt x="123796" y="1719"/>
                  </a:lnTo>
                  <a:cubicBezTo>
                    <a:pt x="134670" y="1999"/>
                    <a:pt x="147771" y="2558"/>
                    <a:pt x="155570" y="2558"/>
                  </a:cubicBezTo>
                  <a:cubicBezTo>
                    <a:pt x="166724" y="2558"/>
                    <a:pt x="179833" y="2558"/>
                    <a:pt x="190983" y="1719"/>
                  </a:cubicBezTo>
                  <a:lnTo>
                    <a:pt x="190983" y="10346"/>
                  </a:lnTo>
                  <a:lnTo>
                    <a:pt x="185125" y="10346"/>
                  </a:lnTo>
                  <a:cubicBezTo>
                    <a:pt x="164493" y="10346"/>
                    <a:pt x="163942" y="13411"/>
                    <a:pt x="163942" y="23426"/>
                  </a:cubicBezTo>
                  <a:lnTo>
                    <a:pt x="163942" y="66288"/>
                  </a:lnTo>
                  <a:cubicBezTo>
                    <a:pt x="163942" y="93844"/>
                    <a:pt x="175643" y="118614"/>
                    <a:pt x="196835" y="118614"/>
                  </a:cubicBezTo>
                  <a:cubicBezTo>
                    <a:pt x="198786" y="118614"/>
                    <a:pt x="199346" y="118614"/>
                    <a:pt x="199905" y="118334"/>
                  </a:cubicBezTo>
                  <a:cubicBezTo>
                    <a:pt x="199066" y="118055"/>
                    <a:pt x="193493" y="114721"/>
                    <a:pt x="193493" y="107482"/>
                  </a:cubicBezTo>
                  <a:cubicBezTo>
                    <a:pt x="193493" y="99685"/>
                    <a:pt x="199346" y="95512"/>
                    <a:pt x="205478" y="95512"/>
                  </a:cubicBezTo>
                  <a:cubicBezTo>
                    <a:pt x="210496" y="95512"/>
                    <a:pt x="217467" y="98854"/>
                    <a:pt x="217467" y="107761"/>
                  </a:cubicBezTo>
                  <a:cubicBezTo>
                    <a:pt x="217467" y="116666"/>
                    <a:pt x="208825" y="124734"/>
                    <a:pt x="196835" y="124734"/>
                  </a:cubicBezTo>
                  <a:cubicBezTo>
                    <a:pt x="176483" y="124734"/>
                    <a:pt x="166452" y="106085"/>
                    <a:pt x="162542" y="94122"/>
                  </a:cubicBezTo>
                  <a:close/>
                  <a:moveTo>
                    <a:pt x="257621" y="62393"/>
                  </a:moveTo>
                  <a:cubicBezTo>
                    <a:pt x="257621" y="107761"/>
                    <a:pt x="280484" y="119453"/>
                    <a:pt x="295264" y="119453"/>
                  </a:cubicBezTo>
                  <a:cubicBezTo>
                    <a:pt x="297774" y="119453"/>
                    <a:pt x="315336" y="119173"/>
                    <a:pt x="325087" y="109149"/>
                  </a:cubicBezTo>
                  <a:cubicBezTo>
                    <a:pt x="313666" y="108310"/>
                    <a:pt x="311986" y="99965"/>
                    <a:pt x="311986" y="96349"/>
                  </a:cubicBezTo>
                  <a:cubicBezTo>
                    <a:pt x="311986" y="89110"/>
                    <a:pt x="317007" y="83549"/>
                    <a:pt x="324816" y="83549"/>
                  </a:cubicBezTo>
                  <a:cubicBezTo>
                    <a:pt x="332059" y="83549"/>
                    <a:pt x="337637" y="88273"/>
                    <a:pt x="337637" y="96629"/>
                  </a:cubicBezTo>
                  <a:cubicBezTo>
                    <a:pt x="337637" y="115549"/>
                    <a:pt x="316448" y="126402"/>
                    <a:pt x="294984" y="126402"/>
                  </a:cubicBezTo>
                  <a:cubicBezTo>
                    <a:pt x="260131" y="126402"/>
                    <a:pt x="234486" y="96349"/>
                    <a:pt x="234486" y="61835"/>
                  </a:cubicBezTo>
                  <a:cubicBezTo>
                    <a:pt x="234486" y="26211"/>
                    <a:pt x="262082" y="-1345"/>
                    <a:pt x="294424" y="-1345"/>
                  </a:cubicBezTo>
                  <a:cubicBezTo>
                    <a:pt x="331779" y="-1345"/>
                    <a:pt x="340698" y="32052"/>
                    <a:pt x="340698" y="34838"/>
                  </a:cubicBezTo>
                  <a:cubicBezTo>
                    <a:pt x="340698" y="37623"/>
                    <a:pt x="337917" y="37623"/>
                    <a:pt x="337077" y="37623"/>
                  </a:cubicBezTo>
                  <a:cubicBezTo>
                    <a:pt x="334569" y="37623"/>
                    <a:pt x="334010" y="36506"/>
                    <a:pt x="333458" y="34838"/>
                  </a:cubicBezTo>
                  <a:cubicBezTo>
                    <a:pt x="325367" y="8958"/>
                    <a:pt x="307245" y="5614"/>
                    <a:pt x="296935" y="5614"/>
                  </a:cubicBezTo>
                  <a:cubicBezTo>
                    <a:pt x="282163" y="5614"/>
                    <a:pt x="257621" y="17584"/>
                    <a:pt x="257621" y="62393"/>
                  </a:cubicBezTo>
                  <a:close/>
                  <a:moveTo>
                    <a:pt x="480118" y="61276"/>
                  </a:moveTo>
                  <a:cubicBezTo>
                    <a:pt x="480118" y="96909"/>
                    <a:pt x="452237" y="126402"/>
                    <a:pt x="418501" y="126402"/>
                  </a:cubicBezTo>
                  <a:cubicBezTo>
                    <a:pt x="383648" y="126402"/>
                    <a:pt x="356615" y="96070"/>
                    <a:pt x="356615" y="61276"/>
                  </a:cubicBezTo>
                  <a:cubicBezTo>
                    <a:pt x="356615" y="25374"/>
                    <a:pt x="385607" y="-1345"/>
                    <a:pt x="418221" y="-1345"/>
                  </a:cubicBezTo>
                  <a:cubicBezTo>
                    <a:pt x="451957" y="-1345"/>
                    <a:pt x="480118" y="25931"/>
                    <a:pt x="480118" y="61276"/>
                  </a:cubicBezTo>
                  <a:close/>
                  <a:moveTo>
                    <a:pt x="418501" y="5614"/>
                  </a:moveTo>
                  <a:cubicBezTo>
                    <a:pt x="406511" y="5614"/>
                    <a:pt x="394250" y="11463"/>
                    <a:pt x="386718" y="24264"/>
                  </a:cubicBezTo>
                  <a:cubicBezTo>
                    <a:pt x="379749" y="36506"/>
                    <a:pt x="379749" y="53488"/>
                    <a:pt x="379749" y="63503"/>
                  </a:cubicBezTo>
                  <a:cubicBezTo>
                    <a:pt x="379749" y="74364"/>
                    <a:pt x="379749" y="89390"/>
                    <a:pt x="386438" y="101632"/>
                  </a:cubicBezTo>
                  <a:cubicBezTo>
                    <a:pt x="393970" y="114441"/>
                    <a:pt x="407071" y="120282"/>
                    <a:pt x="418221" y="120282"/>
                  </a:cubicBezTo>
                  <a:cubicBezTo>
                    <a:pt x="430493" y="120282"/>
                    <a:pt x="442475" y="114161"/>
                    <a:pt x="449726" y="102190"/>
                  </a:cubicBezTo>
                  <a:cubicBezTo>
                    <a:pt x="456975" y="90229"/>
                    <a:pt x="456975" y="74085"/>
                    <a:pt x="456975" y="63503"/>
                  </a:cubicBezTo>
                  <a:cubicBezTo>
                    <a:pt x="456975" y="53488"/>
                    <a:pt x="456975" y="38460"/>
                    <a:pt x="450846" y="26211"/>
                  </a:cubicBezTo>
                  <a:cubicBezTo>
                    <a:pt x="444705" y="13691"/>
                    <a:pt x="432444" y="5614"/>
                    <a:pt x="418501" y="5614"/>
                  </a:cubicBezTo>
                  <a:close/>
                  <a:moveTo>
                    <a:pt x="518880" y="97458"/>
                  </a:moveTo>
                  <a:lnTo>
                    <a:pt x="518880" y="22875"/>
                  </a:lnTo>
                  <a:cubicBezTo>
                    <a:pt x="518880" y="10346"/>
                    <a:pt x="515818" y="10346"/>
                    <a:pt x="497137" y="10346"/>
                  </a:cubicBezTo>
                  <a:lnTo>
                    <a:pt x="497137" y="1719"/>
                  </a:lnTo>
                  <a:cubicBezTo>
                    <a:pt x="506899" y="1999"/>
                    <a:pt x="521111" y="2558"/>
                    <a:pt x="528642" y="2558"/>
                  </a:cubicBezTo>
                  <a:cubicBezTo>
                    <a:pt x="535891" y="2558"/>
                    <a:pt x="550383" y="1999"/>
                    <a:pt x="559865" y="1719"/>
                  </a:cubicBezTo>
                  <a:lnTo>
                    <a:pt x="559865" y="10346"/>
                  </a:lnTo>
                  <a:cubicBezTo>
                    <a:pt x="541183" y="10346"/>
                    <a:pt x="538121" y="10346"/>
                    <a:pt x="538121" y="22875"/>
                  </a:cubicBezTo>
                  <a:lnTo>
                    <a:pt x="538121" y="74085"/>
                  </a:lnTo>
                  <a:cubicBezTo>
                    <a:pt x="538121" y="103029"/>
                    <a:pt x="557914" y="118614"/>
                    <a:pt x="575756" y="118614"/>
                  </a:cubicBezTo>
                  <a:cubicBezTo>
                    <a:pt x="593318" y="118614"/>
                    <a:pt x="596388" y="103588"/>
                    <a:pt x="596388" y="87724"/>
                  </a:cubicBezTo>
                  <a:lnTo>
                    <a:pt x="596388" y="22875"/>
                  </a:lnTo>
                  <a:cubicBezTo>
                    <a:pt x="596388" y="10346"/>
                    <a:pt x="593318" y="10346"/>
                    <a:pt x="574645" y="10346"/>
                  </a:cubicBezTo>
                  <a:lnTo>
                    <a:pt x="574645" y="1719"/>
                  </a:lnTo>
                  <a:cubicBezTo>
                    <a:pt x="584396" y="1999"/>
                    <a:pt x="598619" y="2558"/>
                    <a:pt x="606148" y="2558"/>
                  </a:cubicBezTo>
                  <a:cubicBezTo>
                    <a:pt x="613391" y="2558"/>
                    <a:pt x="627891" y="1999"/>
                    <a:pt x="637373" y="1719"/>
                  </a:cubicBezTo>
                  <a:lnTo>
                    <a:pt x="637373" y="10346"/>
                  </a:lnTo>
                  <a:cubicBezTo>
                    <a:pt x="618691" y="10346"/>
                    <a:pt x="615621" y="10346"/>
                    <a:pt x="615621" y="22875"/>
                  </a:cubicBezTo>
                  <a:lnTo>
                    <a:pt x="615621" y="74085"/>
                  </a:lnTo>
                  <a:cubicBezTo>
                    <a:pt x="615621" y="103029"/>
                    <a:pt x="635414" y="118614"/>
                    <a:pt x="653264" y="118614"/>
                  </a:cubicBezTo>
                  <a:cubicBezTo>
                    <a:pt x="670826" y="118614"/>
                    <a:pt x="673885" y="103588"/>
                    <a:pt x="673885" y="87724"/>
                  </a:cubicBezTo>
                  <a:lnTo>
                    <a:pt x="673885" y="22875"/>
                  </a:lnTo>
                  <a:cubicBezTo>
                    <a:pt x="673885" y="10346"/>
                    <a:pt x="670826" y="10346"/>
                    <a:pt x="652145" y="10346"/>
                  </a:cubicBezTo>
                  <a:lnTo>
                    <a:pt x="652145" y="1719"/>
                  </a:lnTo>
                  <a:cubicBezTo>
                    <a:pt x="661904" y="1999"/>
                    <a:pt x="676116" y="2558"/>
                    <a:pt x="683647" y="2558"/>
                  </a:cubicBezTo>
                  <a:cubicBezTo>
                    <a:pt x="690899" y="2558"/>
                    <a:pt x="705391" y="1999"/>
                    <a:pt x="714870" y="1719"/>
                  </a:cubicBezTo>
                  <a:lnTo>
                    <a:pt x="714870" y="10346"/>
                  </a:lnTo>
                  <a:cubicBezTo>
                    <a:pt x="700378" y="10346"/>
                    <a:pt x="693406" y="10346"/>
                    <a:pt x="693127" y="18694"/>
                  </a:cubicBezTo>
                  <a:lnTo>
                    <a:pt x="693127" y="71857"/>
                  </a:lnTo>
                  <a:cubicBezTo>
                    <a:pt x="693127" y="95790"/>
                    <a:pt x="693127" y="104417"/>
                    <a:pt x="684487" y="114441"/>
                  </a:cubicBezTo>
                  <a:cubicBezTo>
                    <a:pt x="680577" y="119173"/>
                    <a:pt x="671378" y="124734"/>
                    <a:pt x="655215" y="124734"/>
                  </a:cubicBezTo>
                  <a:cubicBezTo>
                    <a:pt x="631792" y="124734"/>
                    <a:pt x="619531" y="108041"/>
                    <a:pt x="614790" y="97458"/>
                  </a:cubicBezTo>
                  <a:cubicBezTo>
                    <a:pt x="610880" y="121678"/>
                    <a:pt x="590256" y="124734"/>
                    <a:pt x="577707" y="124734"/>
                  </a:cubicBezTo>
                  <a:cubicBezTo>
                    <a:pt x="557354" y="124734"/>
                    <a:pt x="544253" y="112765"/>
                    <a:pt x="536451" y="95512"/>
                  </a:cubicBezTo>
                  <a:lnTo>
                    <a:pt x="536451" y="124734"/>
                  </a:lnTo>
                  <a:lnTo>
                    <a:pt x="497137" y="121678"/>
                  </a:lnTo>
                  <a:lnTo>
                    <a:pt x="497137" y="113044"/>
                  </a:lnTo>
                  <a:cubicBezTo>
                    <a:pt x="516650" y="113044"/>
                    <a:pt x="518880" y="111097"/>
                    <a:pt x="518880" y="97458"/>
                  </a:cubicBezTo>
                  <a:close/>
                  <a:moveTo>
                    <a:pt x="751701" y="71857"/>
                  </a:moveTo>
                  <a:cubicBezTo>
                    <a:pt x="753372" y="113322"/>
                    <a:pt x="776795" y="120282"/>
                    <a:pt x="786277" y="120282"/>
                  </a:cubicBezTo>
                  <a:cubicBezTo>
                    <a:pt x="814989" y="120282"/>
                    <a:pt x="817779" y="82712"/>
                    <a:pt x="817779" y="71857"/>
                  </a:cubicBezTo>
                  <a:lnTo>
                    <a:pt x="751701" y="71857"/>
                  </a:lnTo>
                  <a:close/>
                  <a:moveTo>
                    <a:pt x="751421" y="66008"/>
                  </a:moveTo>
                  <a:lnTo>
                    <a:pt x="829210" y="66008"/>
                  </a:lnTo>
                  <a:cubicBezTo>
                    <a:pt x="835342" y="66008"/>
                    <a:pt x="836173" y="66008"/>
                    <a:pt x="836173" y="71857"/>
                  </a:cubicBezTo>
                  <a:cubicBezTo>
                    <a:pt x="836173" y="99405"/>
                    <a:pt x="821118" y="126402"/>
                    <a:pt x="786277" y="126402"/>
                  </a:cubicBezTo>
                  <a:cubicBezTo>
                    <a:pt x="753932" y="126402"/>
                    <a:pt x="728290" y="97737"/>
                    <a:pt x="728290" y="62952"/>
                  </a:cubicBezTo>
                  <a:cubicBezTo>
                    <a:pt x="728290" y="25652"/>
                    <a:pt x="757553" y="-1345"/>
                    <a:pt x="789616" y="-1345"/>
                  </a:cubicBezTo>
                  <a:cubicBezTo>
                    <a:pt x="823629" y="-1345"/>
                    <a:pt x="836173" y="29555"/>
                    <a:pt x="836173" y="34838"/>
                  </a:cubicBezTo>
                  <a:cubicBezTo>
                    <a:pt x="836173" y="37623"/>
                    <a:pt x="833942" y="38182"/>
                    <a:pt x="832551" y="38182"/>
                  </a:cubicBezTo>
                  <a:cubicBezTo>
                    <a:pt x="830041" y="38182"/>
                    <a:pt x="829481" y="36506"/>
                    <a:pt x="828930" y="34279"/>
                  </a:cubicBezTo>
                  <a:cubicBezTo>
                    <a:pt x="819170" y="5614"/>
                    <a:pt x="794077" y="5614"/>
                    <a:pt x="791287" y="5614"/>
                  </a:cubicBezTo>
                  <a:cubicBezTo>
                    <a:pt x="777355" y="5614"/>
                    <a:pt x="766204" y="13970"/>
                    <a:pt x="759793" y="24264"/>
                  </a:cubicBezTo>
                  <a:cubicBezTo>
                    <a:pt x="751421" y="37623"/>
                    <a:pt x="751421" y="55993"/>
                    <a:pt x="751421" y="66008"/>
                  </a:cubicBezTo>
                  <a:close/>
                  <a:moveTo>
                    <a:pt x="902262" y="55715"/>
                  </a:moveTo>
                  <a:cubicBezTo>
                    <a:pt x="908394" y="54596"/>
                    <a:pt x="931257" y="50144"/>
                    <a:pt x="931257" y="30106"/>
                  </a:cubicBezTo>
                  <a:cubicBezTo>
                    <a:pt x="931257" y="15918"/>
                    <a:pt x="921503" y="4785"/>
                    <a:pt x="899754" y="4785"/>
                  </a:cubicBezTo>
                  <a:cubicBezTo>
                    <a:pt x="876340" y="4785"/>
                    <a:pt x="866298" y="20650"/>
                    <a:pt x="861009" y="44303"/>
                  </a:cubicBezTo>
                  <a:cubicBezTo>
                    <a:pt x="860169" y="47916"/>
                    <a:pt x="859889" y="49035"/>
                    <a:pt x="857099" y="49035"/>
                  </a:cubicBezTo>
                  <a:cubicBezTo>
                    <a:pt x="853477" y="49035"/>
                    <a:pt x="853477" y="47088"/>
                    <a:pt x="853477" y="42076"/>
                  </a:cubicBezTo>
                  <a:lnTo>
                    <a:pt x="853477" y="5334"/>
                  </a:lnTo>
                  <a:cubicBezTo>
                    <a:pt x="853477" y="602"/>
                    <a:pt x="853477" y="-1345"/>
                    <a:pt x="856548" y="-1345"/>
                  </a:cubicBezTo>
                  <a:cubicBezTo>
                    <a:pt x="857939" y="-1345"/>
                    <a:pt x="858218" y="-1066"/>
                    <a:pt x="863511" y="4226"/>
                  </a:cubicBezTo>
                  <a:cubicBezTo>
                    <a:pt x="864071" y="4785"/>
                    <a:pt x="864071" y="5334"/>
                    <a:pt x="869089" y="10626"/>
                  </a:cubicBezTo>
                  <a:cubicBezTo>
                    <a:pt x="881353" y="-1066"/>
                    <a:pt x="893902" y="-1345"/>
                    <a:pt x="899754" y="-1345"/>
                  </a:cubicBezTo>
                  <a:cubicBezTo>
                    <a:pt x="931817" y="-1345"/>
                    <a:pt x="944638" y="17306"/>
                    <a:pt x="944638" y="37343"/>
                  </a:cubicBezTo>
                  <a:cubicBezTo>
                    <a:pt x="944638" y="52100"/>
                    <a:pt x="936278" y="60447"/>
                    <a:pt x="932936" y="63781"/>
                  </a:cubicBezTo>
                  <a:cubicBezTo>
                    <a:pt x="923734" y="72688"/>
                    <a:pt x="912855" y="74913"/>
                    <a:pt x="901154" y="77140"/>
                  </a:cubicBezTo>
                  <a:cubicBezTo>
                    <a:pt x="885540" y="80205"/>
                    <a:pt x="866858" y="83820"/>
                    <a:pt x="866858" y="99965"/>
                  </a:cubicBezTo>
                  <a:cubicBezTo>
                    <a:pt x="866858" y="109709"/>
                    <a:pt x="874110" y="121119"/>
                    <a:pt x="898084" y="121119"/>
                  </a:cubicBezTo>
                  <a:cubicBezTo>
                    <a:pt x="928746" y="121119"/>
                    <a:pt x="930146" y="96070"/>
                    <a:pt x="930706" y="87444"/>
                  </a:cubicBezTo>
                  <a:cubicBezTo>
                    <a:pt x="930977" y="84937"/>
                    <a:pt x="933488" y="84937"/>
                    <a:pt x="934047" y="84937"/>
                  </a:cubicBezTo>
                  <a:cubicBezTo>
                    <a:pt x="937666" y="84937"/>
                    <a:pt x="937666" y="86325"/>
                    <a:pt x="937666" y="91617"/>
                  </a:cubicBezTo>
                  <a:lnTo>
                    <a:pt x="937666" y="119722"/>
                  </a:lnTo>
                  <a:cubicBezTo>
                    <a:pt x="937666" y="124455"/>
                    <a:pt x="937666" y="126402"/>
                    <a:pt x="934607" y="126402"/>
                  </a:cubicBezTo>
                  <a:cubicBezTo>
                    <a:pt x="933208" y="126402"/>
                    <a:pt x="932656" y="126402"/>
                    <a:pt x="929026" y="123067"/>
                  </a:cubicBezTo>
                  <a:cubicBezTo>
                    <a:pt x="928195" y="121950"/>
                    <a:pt x="925405" y="119453"/>
                    <a:pt x="924285" y="118614"/>
                  </a:cubicBezTo>
                  <a:cubicBezTo>
                    <a:pt x="913695" y="126402"/>
                    <a:pt x="902262" y="126402"/>
                    <a:pt x="898084" y="126402"/>
                  </a:cubicBezTo>
                  <a:cubicBezTo>
                    <a:pt x="864071" y="126402"/>
                    <a:pt x="853477" y="107761"/>
                    <a:pt x="853477" y="92176"/>
                  </a:cubicBezTo>
                  <a:cubicBezTo>
                    <a:pt x="853477" y="82432"/>
                    <a:pt x="857939" y="74635"/>
                    <a:pt x="865470" y="68515"/>
                  </a:cubicBezTo>
                  <a:cubicBezTo>
                    <a:pt x="874389" y="61276"/>
                    <a:pt x="882192" y="59608"/>
                    <a:pt x="902262" y="5571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1" name="Freeform: Shape 2420">
              <a:extLst>
                <a:ext uri="{FF2B5EF4-FFF2-40B4-BE49-F238E27FC236}">
                  <a16:creationId xmlns:a16="http://schemas.microsoft.com/office/drawing/2014/main" id="{668FD274-7834-B835-67A8-55EDFE732091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 flipV="1">
              <a:off x="3352537" y="-16969892"/>
              <a:ext cx="373326" cy="196217"/>
            </a:xfrm>
            <a:custGeom>
              <a:avLst/>
              <a:gdLst>
                <a:gd name="connsiteX0" fmla="*/ 42935 w 373326"/>
                <a:gd name="connsiteY0" fmla="*/ 113042 h 196217"/>
                <a:gd name="connsiteX1" fmla="*/ 82800 w 373326"/>
                <a:gd name="connsiteY1" fmla="*/ 113042 h 196217"/>
                <a:gd name="connsiteX2" fmla="*/ 82800 w 373326"/>
                <a:gd name="connsiteY2" fmla="*/ 121676 h 196217"/>
                <a:gd name="connsiteX3" fmla="*/ 42935 w 373326"/>
                <a:gd name="connsiteY3" fmla="*/ 121676 h 196217"/>
                <a:gd name="connsiteX4" fmla="*/ 42935 w 373326"/>
                <a:gd name="connsiteY4" fmla="*/ 172885 h 196217"/>
                <a:gd name="connsiteX5" fmla="*/ 35964 w 373326"/>
                <a:gd name="connsiteY5" fmla="*/ 172885 h 196217"/>
                <a:gd name="connsiteX6" fmla="*/ 0 w 373326"/>
                <a:gd name="connsiteY6" fmla="*/ 119171 h 196217"/>
                <a:gd name="connsiteX7" fmla="*/ 0 w 373326"/>
                <a:gd name="connsiteY7" fmla="*/ 113042 h 196217"/>
                <a:gd name="connsiteX8" fmla="*/ 23694 w 373326"/>
                <a:gd name="connsiteY8" fmla="*/ 113042 h 196217"/>
                <a:gd name="connsiteX9" fmla="*/ 23694 w 373326"/>
                <a:gd name="connsiteY9" fmla="*/ 36232 h 196217"/>
                <a:gd name="connsiteX10" fmla="*/ 59658 w 373326"/>
                <a:gd name="connsiteY10" fmla="*/ -1348 h 196217"/>
                <a:gd name="connsiteX11" fmla="*/ 87259 w 373326"/>
                <a:gd name="connsiteY11" fmla="*/ 36232 h 196217"/>
                <a:gd name="connsiteX12" fmla="*/ 87259 w 373326"/>
                <a:gd name="connsiteY12" fmla="*/ 52097 h 196217"/>
                <a:gd name="connsiteX13" fmla="*/ 80290 w 373326"/>
                <a:gd name="connsiteY13" fmla="*/ 52097 h 196217"/>
                <a:gd name="connsiteX14" fmla="*/ 80290 w 373326"/>
                <a:gd name="connsiteY14" fmla="*/ 36782 h 196217"/>
                <a:gd name="connsiteX15" fmla="*/ 61608 w 373326"/>
                <a:gd name="connsiteY15" fmla="*/ 5612 h 196217"/>
                <a:gd name="connsiteX16" fmla="*/ 42935 w 373326"/>
                <a:gd name="connsiteY16" fmla="*/ 35673 h 196217"/>
                <a:gd name="connsiteX17" fmla="*/ 42935 w 373326"/>
                <a:gd name="connsiteY17" fmla="*/ 113042 h 196217"/>
                <a:gd name="connsiteX18" fmla="*/ 133547 w 373326"/>
                <a:gd name="connsiteY18" fmla="*/ 22873 h 196217"/>
                <a:gd name="connsiteX19" fmla="*/ 111807 w 373326"/>
                <a:gd name="connsiteY19" fmla="*/ 10344 h 196217"/>
                <a:gd name="connsiteX20" fmla="*/ 111807 w 373326"/>
                <a:gd name="connsiteY20" fmla="*/ 1717 h 196217"/>
                <a:gd name="connsiteX21" fmla="*/ 143309 w 373326"/>
                <a:gd name="connsiteY21" fmla="*/ 2556 h 196217"/>
                <a:gd name="connsiteX22" fmla="*/ 174532 w 373326"/>
                <a:gd name="connsiteY22" fmla="*/ 1717 h 196217"/>
                <a:gd name="connsiteX23" fmla="*/ 174532 w 373326"/>
                <a:gd name="connsiteY23" fmla="*/ 10344 h 196217"/>
                <a:gd name="connsiteX24" fmla="*/ 152789 w 373326"/>
                <a:gd name="connsiteY24" fmla="*/ 22873 h 196217"/>
                <a:gd name="connsiteX25" fmla="*/ 152789 w 373326"/>
                <a:gd name="connsiteY25" fmla="*/ 74082 h 196217"/>
                <a:gd name="connsiteX26" fmla="*/ 190423 w 373326"/>
                <a:gd name="connsiteY26" fmla="*/ 118611 h 196217"/>
                <a:gd name="connsiteX27" fmla="*/ 211055 w 373326"/>
                <a:gd name="connsiteY27" fmla="*/ 87721 h 196217"/>
                <a:gd name="connsiteX28" fmla="*/ 211055 w 373326"/>
                <a:gd name="connsiteY28" fmla="*/ 22873 h 196217"/>
                <a:gd name="connsiteX29" fmla="*/ 189312 w 373326"/>
                <a:gd name="connsiteY29" fmla="*/ 10344 h 196217"/>
                <a:gd name="connsiteX30" fmla="*/ 189312 w 373326"/>
                <a:gd name="connsiteY30" fmla="*/ 1717 h 196217"/>
                <a:gd name="connsiteX31" fmla="*/ 220817 w 373326"/>
                <a:gd name="connsiteY31" fmla="*/ 2556 h 196217"/>
                <a:gd name="connsiteX32" fmla="*/ 252040 w 373326"/>
                <a:gd name="connsiteY32" fmla="*/ 1717 h 196217"/>
                <a:gd name="connsiteX33" fmla="*/ 252040 w 373326"/>
                <a:gd name="connsiteY33" fmla="*/ 10344 h 196217"/>
                <a:gd name="connsiteX34" fmla="*/ 230288 w 373326"/>
                <a:gd name="connsiteY34" fmla="*/ 18692 h 196217"/>
                <a:gd name="connsiteX35" fmla="*/ 230288 w 373326"/>
                <a:gd name="connsiteY35" fmla="*/ 71855 h 196217"/>
                <a:gd name="connsiteX36" fmla="*/ 221649 w 373326"/>
                <a:gd name="connsiteY36" fmla="*/ 114439 h 196217"/>
                <a:gd name="connsiteX37" fmla="*/ 192374 w 373326"/>
                <a:gd name="connsiteY37" fmla="*/ 124732 h 196217"/>
                <a:gd name="connsiteX38" fmla="*/ 151949 w 373326"/>
                <a:gd name="connsiteY38" fmla="*/ 97455 h 196217"/>
                <a:gd name="connsiteX39" fmla="*/ 151949 w 373326"/>
                <a:gd name="connsiteY39" fmla="*/ 194870 h 196217"/>
                <a:gd name="connsiteX40" fmla="*/ 111807 w 373326"/>
                <a:gd name="connsiteY40" fmla="*/ 191806 h 196217"/>
                <a:gd name="connsiteX41" fmla="*/ 111807 w 373326"/>
                <a:gd name="connsiteY41" fmla="*/ 183178 h 196217"/>
                <a:gd name="connsiteX42" fmla="*/ 133547 w 373326"/>
                <a:gd name="connsiteY42" fmla="*/ 167593 h 196217"/>
                <a:gd name="connsiteX43" fmla="*/ 133547 w 373326"/>
                <a:gd name="connsiteY43" fmla="*/ 22873 h 196217"/>
                <a:gd name="connsiteX44" fmla="*/ 288858 w 373326"/>
                <a:gd name="connsiteY44" fmla="*/ 71855 h 196217"/>
                <a:gd name="connsiteX45" fmla="*/ 323430 w 373326"/>
                <a:gd name="connsiteY45" fmla="*/ 120279 h 196217"/>
                <a:gd name="connsiteX46" fmla="*/ 354933 w 373326"/>
                <a:gd name="connsiteY46" fmla="*/ 71855 h 196217"/>
                <a:gd name="connsiteX47" fmla="*/ 288858 w 373326"/>
                <a:gd name="connsiteY47" fmla="*/ 71855 h 196217"/>
                <a:gd name="connsiteX48" fmla="*/ 288578 w 373326"/>
                <a:gd name="connsiteY48" fmla="*/ 66006 h 196217"/>
                <a:gd name="connsiteX49" fmla="*/ 366363 w 373326"/>
                <a:gd name="connsiteY49" fmla="*/ 66006 h 196217"/>
                <a:gd name="connsiteX50" fmla="*/ 373326 w 373326"/>
                <a:gd name="connsiteY50" fmla="*/ 71855 h 196217"/>
                <a:gd name="connsiteX51" fmla="*/ 323430 w 373326"/>
                <a:gd name="connsiteY51" fmla="*/ 126400 h 196217"/>
                <a:gd name="connsiteX52" fmla="*/ 265443 w 373326"/>
                <a:gd name="connsiteY52" fmla="*/ 62950 h 196217"/>
                <a:gd name="connsiteX53" fmla="*/ 326772 w 373326"/>
                <a:gd name="connsiteY53" fmla="*/ -1348 h 196217"/>
                <a:gd name="connsiteX54" fmla="*/ 373326 w 373326"/>
                <a:gd name="connsiteY54" fmla="*/ 34836 h 196217"/>
                <a:gd name="connsiteX55" fmla="*/ 369704 w 373326"/>
                <a:gd name="connsiteY55" fmla="*/ 38180 h 196217"/>
                <a:gd name="connsiteX56" fmla="*/ 366083 w 373326"/>
                <a:gd name="connsiteY56" fmla="*/ 34276 h 196217"/>
                <a:gd name="connsiteX57" fmla="*/ 328440 w 373326"/>
                <a:gd name="connsiteY57" fmla="*/ 5612 h 196217"/>
                <a:gd name="connsiteX58" fmla="*/ 296946 w 373326"/>
                <a:gd name="connsiteY58" fmla="*/ 24261 h 196217"/>
                <a:gd name="connsiteX59" fmla="*/ 288578 w 373326"/>
                <a:gd name="connsiteY59" fmla="*/ 66006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73326" h="196217">
                  <a:moveTo>
                    <a:pt x="42935" y="113042"/>
                  </a:moveTo>
                  <a:lnTo>
                    <a:pt x="82800" y="113042"/>
                  </a:lnTo>
                  <a:lnTo>
                    <a:pt x="82800" y="121676"/>
                  </a:lnTo>
                  <a:lnTo>
                    <a:pt x="42935" y="121676"/>
                  </a:lnTo>
                  <a:lnTo>
                    <a:pt x="42935" y="172885"/>
                  </a:lnTo>
                  <a:lnTo>
                    <a:pt x="35964" y="172885"/>
                  </a:lnTo>
                  <a:cubicBezTo>
                    <a:pt x="35684" y="150061"/>
                    <a:pt x="27316" y="120279"/>
                    <a:pt x="0" y="119171"/>
                  </a:cubicBezTo>
                  <a:lnTo>
                    <a:pt x="0" y="113042"/>
                  </a:lnTo>
                  <a:lnTo>
                    <a:pt x="23694" y="113042"/>
                  </a:lnTo>
                  <a:lnTo>
                    <a:pt x="23694" y="36232"/>
                  </a:lnTo>
                  <a:cubicBezTo>
                    <a:pt x="23694" y="1996"/>
                    <a:pt x="49627" y="-1348"/>
                    <a:pt x="59658" y="-1348"/>
                  </a:cubicBezTo>
                  <a:cubicBezTo>
                    <a:pt x="79450" y="-1348"/>
                    <a:pt x="87259" y="18420"/>
                    <a:pt x="87259" y="36232"/>
                  </a:cubicBezTo>
                  <a:lnTo>
                    <a:pt x="87259" y="52097"/>
                  </a:lnTo>
                  <a:lnTo>
                    <a:pt x="80290" y="52097"/>
                  </a:lnTo>
                  <a:lnTo>
                    <a:pt x="80290" y="36782"/>
                  </a:lnTo>
                  <a:cubicBezTo>
                    <a:pt x="80290" y="16193"/>
                    <a:pt x="71928" y="5612"/>
                    <a:pt x="61608" y="5612"/>
                  </a:cubicBezTo>
                  <a:cubicBezTo>
                    <a:pt x="42935" y="5612"/>
                    <a:pt x="42935" y="30941"/>
                    <a:pt x="42935" y="35673"/>
                  </a:cubicBezTo>
                  <a:lnTo>
                    <a:pt x="42935" y="113042"/>
                  </a:lnTo>
                  <a:close/>
                  <a:moveTo>
                    <a:pt x="133547" y="22873"/>
                  </a:moveTo>
                  <a:cubicBezTo>
                    <a:pt x="133547" y="10344"/>
                    <a:pt x="130488" y="10344"/>
                    <a:pt x="111807" y="10344"/>
                  </a:cubicBezTo>
                  <a:lnTo>
                    <a:pt x="111807" y="1717"/>
                  </a:lnTo>
                  <a:cubicBezTo>
                    <a:pt x="121566" y="1996"/>
                    <a:pt x="135778" y="2556"/>
                    <a:pt x="143309" y="2556"/>
                  </a:cubicBezTo>
                  <a:cubicBezTo>
                    <a:pt x="150561" y="2556"/>
                    <a:pt x="165053" y="1996"/>
                    <a:pt x="174532" y="1717"/>
                  </a:cubicBezTo>
                  <a:lnTo>
                    <a:pt x="174532" y="10344"/>
                  </a:lnTo>
                  <a:cubicBezTo>
                    <a:pt x="155850" y="10344"/>
                    <a:pt x="152789" y="10344"/>
                    <a:pt x="152789" y="22873"/>
                  </a:cubicBezTo>
                  <a:lnTo>
                    <a:pt x="152789" y="74082"/>
                  </a:lnTo>
                  <a:cubicBezTo>
                    <a:pt x="152789" y="103027"/>
                    <a:pt x="172581" y="118611"/>
                    <a:pt x="190423" y="118611"/>
                  </a:cubicBezTo>
                  <a:cubicBezTo>
                    <a:pt x="207985" y="118611"/>
                    <a:pt x="211055" y="103586"/>
                    <a:pt x="211055" y="87721"/>
                  </a:cubicBezTo>
                  <a:lnTo>
                    <a:pt x="211055" y="22873"/>
                  </a:lnTo>
                  <a:cubicBezTo>
                    <a:pt x="211055" y="10344"/>
                    <a:pt x="207985" y="10344"/>
                    <a:pt x="189312" y="10344"/>
                  </a:cubicBezTo>
                  <a:lnTo>
                    <a:pt x="189312" y="1717"/>
                  </a:lnTo>
                  <a:cubicBezTo>
                    <a:pt x="199066" y="1996"/>
                    <a:pt x="213286" y="2556"/>
                    <a:pt x="220817" y="2556"/>
                  </a:cubicBezTo>
                  <a:cubicBezTo>
                    <a:pt x="228058" y="2556"/>
                    <a:pt x="242558" y="1996"/>
                    <a:pt x="252040" y="1717"/>
                  </a:cubicBezTo>
                  <a:lnTo>
                    <a:pt x="252040" y="10344"/>
                  </a:lnTo>
                  <a:cubicBezTo>
                    <a:pt x="237540" y="10344"/>
                    <a:pt x="230568" y="10344"/>
                    <a:pt x="230288" y="18692"/>
                  </a:cubicBezTo>
                  <a:lnTo>
                    <a:pt x="230288" y="71855"/>
                  </a:lnTo>
                  <a:cubicBezTo>
                    <a:pt x="230288" y="95787"/>
                    <a:pt x="230288" y="104415"/>
                    <a:pt x="221649" y="114439"/>
                  </a:cubicBezTo>
                  <a:cubicBezTo>
                    <a:pt x="217747" y="119171"/>
                    <a:pt x="208545" y="124732"/>
                    <a:pt x="192374" y="124732"/>
                  </a:cubicBezTo>
                  <a:cubicBezTo>
                    <a:pt x="168962" y="124732"/>
                    <a:pt x="156690" y="108038"/>
                    <a:pt x="151949" y="97455"/>
                  </a:cubicBezTo>
                  <a:lnTo>
                    <a:pt x="151949" y="194870"/>
                  </a:lnTo>
                  <a:lnTo>
                    <a:pt x="111807" y="191806"/>
                  </a:lnTo>
                  <a:lnTo>
                    <a:pt x="111807" y="183178"/>
                  </a:lnTo>
                  <a:cubicBezTo>
                    <a:pt x="131320" y="183178"/>
                    <a:pt x="133547" y="181233"/>
                    <a:pt x="133547" y="167593"/>
                  </a:cubicBezTo>
                  <a:lnTo>
                    <a:pt x="133547" y="22873"/>
                  </a:lnTo>
                  <a:close/>
                  <a:moveTo>
                    <a:pt x="288858" y="71855"/>
                  </a:moveTo>
                  <a:cubicBezTo>
                    <a:pt x="290528" y="113320"/>
                    <a:pt x="313948" y="120279"/>
                    <a:pt x="323430" y="120279"/>
                  </a:cubicBezTo>
                  <a:cubicBezTo>
                    <a:pt x="352143" y="120279"/>
                    <a:pt x="354933" y="82709"/>
                    <a:pt x="354933" y="71855"/>
                  </a:cubicBezTo>
                  <a:lnTo>
                    <a:pt x="288858" y="71855"/>
                  </a:lnTo>
                  <a:close/>
                  <a:moveTo>
                    <a:pt x="288578" y="66006"/>
                  </a:moveTo>
                  <a:lnTo>
                    <a:pt x="366363" y="66006"/>
                  </a:lnTo>
                  <a:cubicBezTo>
                    <a:pt x="372495" y="66006"/>
                    <a:pt x="373326" y="66006"/>
                    <a:pt x="373326" y="71855"/>
                  </a:cubicBezTo>
                  <a:cubicBezTo>
                    <a:pt x="373326" y="99403"/>
                    <a:pt x="358275" y="126400"/>
                    <a:pt x="323430" y="126400"/>
                  </a:cubicBezTo>
                  <a:cubicBezTo>
                    <a:pt x="291088" y="126400"/>
                    <a:pt x="265443" y="97735"/>
                    <a:pt x="265443" y="62950"/>
                  </a:cubicBezTo>
                  <a:cubicBezTo>
                    <a:pt x="265443" y="25649"/>
                    <a:pt x="294707" y="-1348"/>
                    <a:pt x="326772" y="-1348"/>
                  </a:cubicBezTo>
                  <a:cubicBezTo>
                    <a:pt x="360785" y="-1348"/>
                    <a:pt x="373326" y="29553"/>
                    <a:pt x="373326" y="34836"/>
                  </a:cubicBezTo>
                  <a:cubicBezTo>
                    <a:pt x="373326" y="37621"/>
                    <a:pt x="371096" y="38180"/>
                    <a:pt x="369704" y="38180"/>
                  </a:cubicBezTo>
                  <a:cubicBezTo>
                    <a:pt x="367194" y="38180"/>
                    <a:pt x="366634" y="36504"/>
                    <a:pt x="366083" y="34276"/>
                  </a:cubicBezTo>
                  <a:cubicBezTo>
                    <a:pt x="356324" y="5612"/>
                    <a:pt x="331230" y="5612"/>
                    <a:pt x="328440" y="5612"/>
                  </a:cubicBezTo>
                  <a:cubicBezTo>
                    <a:pt x="314508" y="5612"/>
                    <a:pt x="303358" y="13968"/>
                    <a:pt x="296946" y="24261"/>
                  </a:cubicBezTo>
                  <a:cubicBezTo>
                    <a:pt x="288578" y="37621"/>
                    <a:pt x="288578" y="55990"/>
                    <a:pt x="288578" y="6600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2" name="Freeform: Shape 2421">
              <a:extLst>
                <a:ext uri="{FF2B5EF4-FFF2-40B4-BE49-F238E27FC236}">
                  <a16:creationId xmlns:a16="http://schemas.microsoft.com/office/drawing/2014/main" id="{2FB39301-6B45-826F-AB0E-D165C05D092D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 flipV="1">
              <a:off x="3878249" y="-16901421"/>
              <a:ext cx="106211" cy="127747"/>
            </a:xfrm>
            <a:custGeom>
              <a:avLst/>
              <a:gdLst>
                <a:gd name="connsiteX0" fmla="*/ 23132 w 106211"/>
                <a:gd name="connsiteY0" fmla="*/ 62393 h 127747"/>
                <a:gd name="connsiteX1" fmla="*/ 60775 w 106211"/>
                <a:gd name="connsiteY1" fmla="*/ 119453 h 127747"/>
                <a:gd name="connsiteX2" fmla="*/ 90598 w 106211"/>
                <a:gd name="connsiteY2" fmla="*/ 109149 h 127747"/>
                <a:gd name="connsiteX3" fmla="*/ 77497 w 106211"/>
                <a:gd name="connsiteY3" fmla="*/ 96349 h 127747"/>
                <a:gd name="connsiteX4" fmla="*/ 90329 w 106211"/>
                <a:gd name="connsiteY4" fmla="*/ 83549 h 127747"/>
                <a:gd name="connsiteX5" fmla="*/ 103150 w 106211"/>
                <a:gd name="connsiteY5" fmla="*/ 96629 h 127747"/>
                <a:gd name="connsiteX6" fmla="*/ 60495 w 106211"/>
                <a:gd name="connsiteY6" fmla="*/ 126402 h 127747"/>
                <a:gd name="connsiteX7" fmla="*/ 0 w 106211"/>
                <a:gd name="connsiteY7" fmla="*/ 61835 h 127747"/>
                <a:gd name="connsiteX8" fmla="*/ 59935 w 106211"/>
                <a:gd name="connsiteY8" fmla="*/ -1345 h 127747"/>
                <a:gd name="connsiteX9" fmla="*/ 106212 w 106211"/>
                <a:gd name="connsiteY9" fmla="*/ 34838 h 127747"/>
                <a:gd name="connsiteX10" fmla="*/ 102591 w 106211"/>
                <a:gd name="connsiteY10" fmla="*/ 37623 h 127747"/>
                <a:gd name="connsiteX11" fmla="*/ 98969 w 106211"/>
                <a:gd name="connsiteY11" fmla="*/ 34838 h 127747"/>
                <a:gd name="connsiteX12" fmla="*/ 62445 w 106211"/>
                <a:gd name="connsiteY12" fmla="*/ 5614 h 127747"/>
                <a:gd name="connsiteX13" fmla="*/ 23132 w 106211"/>
                <a:gd name="connsiteY13" fmla="*/ 623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211" h="127747">
                  <a:moveTo>
                    <a:pt x="23132" y="62393"/>
                  </a:moveTo>
                  <a:cubicBezTo>
                    <a:pt x="23132" y="107761"/>
                    <a:pt x="45994" y="119453"/>
                    <a:pt x="60775" y="119453"/>
                  </a:cubicBezTo>
                  <a:cubicBezTo>
                    <a:pt x="63285" y="119453"/>
                    <a:pt x="80847" y="119173"/>
                    <a:pt x="90598" y="109149"/>
                  </a:cubicBezTo>
                  <a:cubicBezTo>
                    <a:pt x="79176" y="108310"/>
                    <a:pt x="77497" y="99965"/>
                    <a:pt x="77497" y="96349"/>
                  </a:cubicBezTo>
                  <a:cubicBezTo>
                    <a:pt x="77497" y="89110"/>
                    <a:pt x="82518" y="83549"/>
                    <a:pt x="90329" y="83549"/>
                  </a:cubicBezTo>
                  <a:cubicBezTo>
                    <a:pt x="97569" y="83549"/>
                    <a:pt x="103150" y="88273"/>
                    <a:pt x="103150" y="96629"/>
                  </a:cubicBezTo>
                  <a:cubicBezTo>
                    <a:pt x="103150" y="115549"/>
                    <a:pt x="81958" y="126402"/>
                    <a:pt x="60495" y="126402"/>
                  </a:cubicBezTo>
                  <a:cubicBezTo>
                    <a:pt x="25642" y="126402"/>
                    <a:pt x="0" y="96349"/>
                    <a:pt x="0" y="61835"/>
                  </a:cubicBezTo>
                  <a:cubicBezTo>
                    <a:pt x="0" y="26211"/>
                    <a:pt x="27593" y="-1345"/>
                    <a:pt x="59935" y="-1345"/>
                  </a:cubicBezTo>
                  <a:cubicBezTo>
                    <a:pt x="97290" y="-1345"/>
                    <a:pt x="106212" y="32052"/>
                    <a:pt x="106212" y="34838"/>
                  </a:cubicBezTo>
                  <a:cubicBezTo>
                    <a:pt x="106212" y="37623"/>
                    <a:pt x="103430" y="37623"/>
                    <a:pt x="102591" y="37623"/>
                  </a:cubicBezTo>
                  <a:cubicBezTo>
                    <a:pt x="100080" y="37623"/>
                    <a:pt x="99520" y="36506"/>
                    <a:pt x="98969" y="34838"/>
                  </a:cubicBezTo>
                  <a:cubicBezTo>
                    <a:pt x="90878" y="8958"/>
                    <a:pt x="72756" y="5614"/>
                    <a:pt x="62445" y="5614"/>
                  </a:cubicBezTo>
                  <a:cubicBezTo>
                    <a:pt x="47674" y="5614"/>
                    <a:pt x="23132" y="17584"/>
                    <a:pt x="23132" y="6239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3" name="Freeform: Shape 2422">
              <a:extLst>
                <a:ext uri="{FF2B5EF4-FFF2-40B4-BE49-F238E27FC236}">
                  <a16:creationId xmlns:a16="http://schemas.microsoft.com/office/drawing/2014/main" id="{C8233415-0613-61E9-11ED-C38165ABF502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 flipV="1">
              <a:off x="3993915" y="-16969892"/>
              <a:ext cx="973355" cy="250481"/>
            </a:xfrm>
            <a:custGeom>
              <a:avLst/>
              <a:gdLst>
                <a:gd name="connsiteX0" fmla="*/ 21741 w 973355"/>
                <a:gd name="connsiteY0" fmla="*/ 77138 h 250481"/>
                <a:gd name="connsiteX1" fmla="*/ 0 w 973355"/>
                <a:gd name="connsiteY1" fmla="*/ 64609 h 250481"/>
                <a:gd name="connsiteX2" fmla="*/ 0 w 973355"/>
                <a:gd name="connsiteY2" fmla="*/ 55982 h 250481"/>
                <a:gd name="connsiteX3" fmla="*/ 31503 w 973355"/>
                <a:gd name="connsiteY3" fmla="*/ 56821 h 250481"/>
                <a:gd name="connsiteX4" fmla="*/ 62725 w 973355"/>
                <a:gd name="connsiteY4" fmla="*/ 55982 h 250481"/>
                <a:gd name="connsiteX5" fmla="*/ 62725 w 973355"/>
                <a:gd name="connsiteY5" fmla="*/ 64609 h 250481"/>
                <a:gd name="connsiteX6" fmla="*/ 40982 w 973355"/>
                <a:gd name="connsiteY6" fmla="*/ 77138 h 250481"/>
                <a:gd name="connsiteX7" fmla="*/ 40982 w 973355"/>
                <a:gd name="connsiteY7" fmla="*/ 128347 h 250481"/>
                <a:gd name="connsiteX8" fmla="*/ 78617 w 973355"/>
                <a:gd name="connsiteY8" fmla="*/ 172877 h 250481"/>
                <a:gd name="connsiteX9" fmla="*/ 99249 w 973355"/>
                <a:gd name="connsiteY9" fmla="*/ 141987 h 250481"/>
                <a:gd name="connsiteX10" fmla="*/ 99249 w 973355"/>
                <a:gd name="connsiteY10" fmla="*/ 77138 h 250481"/>
                <a:gd name="connsiteX11" fmla="*/ 77505 w 973355"/>
                <a:gd name="connsiteY11" fmla="*/ 64609 h 250481"/>
                <a:gd name="connsiteX12" fmla="*/ 77505 w 973355"/>
                <a:gd name="connsiteY12" fmla="*/ 55982 h 250481"/>
                <a:gd name="connsiteX13" fmla="*/ 109011 w 973355"/>
                <a:gd name="connsiteY13" fmla="*/ 56821 h 250481"/>
                <a:gd name="connsiteX14" fmla="*/ 140234 w 973355"/>
                <a:gd name="connsiteY14" fmla="*/ 55982 h 250481"/>
                <a:gd name="connsiteX15" fmla="*/ 140234 w 973355"/>
                <a:gd name="connsiteY15" fmla="*/ 64609 h 250481"/>
                <a:gd name="connsiteX16" fmla="*/ 118482 w 973355"/>
                <a:gd name="connsiteY16" fmla="*/ 72957 h 250481"/>
                <a:gd name="connsiteX17" fmla="*/ 118482 w 973355"/>
                <a:gd name="connsiteY17" fmla="*/ 126120 h 250481"/>
                <a:gd name="connsiteX18" fmla="*/ 109842 w 973355"/>
                <a:gd name="connsiteY18" fmla="*/ 168704 h 250481"/>
                <a:gd name="connsiteX19" fmla="*/ 80567 w 973355"/>
                <a:gd name="connsiteY19" fmla="*/ 178997 h 250481"/>
                <a:gd name="connsiteX20" fmla="*/ 40142 w 973355"/>
                <a:gd name="connsiteY20" fmla="*/ 151721 h 250481"/>
                <a:gd name="connsiteX21" fmla="*/ 40142 w 973355"/>
                <a:gd name="connsiteY21" fmla="*/ 249135 h 250481"/>
                <a:gd name="connsiteX22" fmla="*/ 0 w 973355"/>
                <a:gd name="connsiteY22" fmla="*/ 246071 h 250481"/>
                <a:gd name="connsiteX23" fmla="*/ 0 w 973355"/>
                <a:gd name="connsiteY23" fmla="*/ 237444 h 250481"/>
                <a:gd name="connsiteX24" fmla="*/ 21741 w 973355"/>
                <a:gd name="connsiteY24" fmla="*/ 221859 h 250481"/>
                <a:gd name="connsiteX25" fmla="*/ 21741 w 973355"/>
                <a:gd name="connsiteY25" fmla="*/ 77138 h 250481"/>
                <a:gd name="connsiteX26" fmla="*/ 238665 w 973355"/>
                <a:gd name="connsiteY26" fmla="*/ 77138 h 250481"/>
                <a:gd name="connsiteX27" fmla="*/ 260409 w 973355"/>
                <a:gd name="connsiteY27" fmla="*/ 54316 h 250481"/>
                <a:gd name="connsiteX28" fmla="*/ 283271 w 973355"/>
                <a:gd name="connsiteY28" fmla="*/ 80754 h 250481"/>
                <a:gd name="connsiteX29" fmla="*/ 283271 w 973355"/>
                <a:gd name="connsiteY29" fmla="*/ 96338 h 250481"/>
                <a:gd name="connsiteX30" fmla="*/ 276300 w 973355"/>
                <a:gd name="connsiteY30" fmla="*/ 96338 h 250481"/>
                <a:gd name="connsiteX31" fmla="*/ 276300 w 973355"/>
                <a:gd name="connsiteY31" fmla="*/ 80754 h 250481"/>
                <a:gd name="connsiteX32" fmla="*/ 266260 w 973355"/>
                <a:gd name="connsiteY32" fmla="*/ 62941 h 250481"/>
                <a:gd name="connsiteX33" fmla="*/ 255947 w 973355"/>
                <a:gd name="connsiteY33" fmla="*/ 76859 h 250481"/>
                <a:gd name="connsiteX34" fmla="*/ 255947 w 973355"/>
                <a:gd name="connsiteY34" fmla="*/ 132520 h 250481"/>
                <a:gd name="connsiteX35" fmla="*/ 245908 w 973355"/>
                <a:gd name="connsiteY35" fmla="*/ 165360 h 250481"/>
                <a:gd name="connsiteX36" fmla="*/ 207714 w 973355"/>
                <a:gd name="connsiteY36" fmla="*/ 180665 h 250481"/>
                <a:gd name="connsiteX37" fmla="*/ 165618 w 973355"/>
                <a:gd name="connsiteY37" fmla="*/ 149215 h 250481"/>
                <a:gd name="connsiteX38" fmla="*/ 178439 w 973355"/>
                <a:gd name="connsiteY38" fmla="*/ 136136 h 250481"/>
                <a:gd name="connsiteX39" fmla="*/ 191271 w 973355"/>
                <a:gd name="connsiteY39" fmla="*/ 148944 h 250481"/>
                <a:gd name="connsiteX40" fmla="*/ 177051 w 973355"/>
                <a:gd name="connsiteY40" fmla="*/ 161744 h 250481"/>
                <a:gd name="connsiteX41" fmla="*/ 207163 w 973355"/>
                <a:gd name="connsiteY41" fmla="*/ 174545 h 250481"/>
                <a:gd name="connsiteX42" fmla="*/ 236714 w 973355"/>
                <a:gd name="connsiteY42" fmla="*/ 138920 h 250481"/>
                <a:gd name="connsiteX43" fmla="*/ 236714 w 973355"/>
                <a:gd name="connsiteY43" fmla="*/ 128627 h 250481"/>
                <a:gd name="connsiteX44" fmla="*/ 185411 w 973355"/>
                <a:gd name="connsiteY44" fmla="*/ 118603 h 250481"/>
                <a:gd name="connsiteX45" fmla="*/ 157538 w 973355"/>
                <a:gd name="connsiteY45" fmla="*/ 82421 h 250481"/>
                <a:gd name="connsiteX46" fmla="*/ 202142 w 973355"/>
                <a:gd name="connsiteY46" fmla="*/ 52918 h 250481"/>
                <a:gd name="connsiteX47" fmla="*/ 238665 w 973355"/>
                <a:gd name="connsiteY47" fmla="*/ 77138 h 250481"/>
                <a:gd name="connsiteX48" fmla="*/ 236714 w 973355"/>
                <a:gd name="connsiteY48" fmla="*/ 122778 h 250481"/>
                <a:gd name="connsiteX49" fmla="*/ 236714 w 973355"/>
                <a:gd name="connsiteY49" fmla="*/ 94950 h 250481"/>
                <a:gd name="connsiteX50" fmla="*/ 204092 w 973355"/>
                <a:gd name="connsiteY50" fmla="*/ 59048 h 250481"/>
                <a:gd name="connsiteX51" fmla="*/ 179001 w 973355"/>
                <a:gd name="connsiteY51" fmla="*/ 82701 h 250481"/>
                <a:gd name="connsiteX52" fmla="*/ 236714 w 973355"/>
                <a:gd name="connsiteY52" fmla="*/ 122778 h 250481"/>
                <a:gd name="connsiteX53" fmla="*/ 334583 w 973355"/>
                <a:gd name="connsiteY53" fmla="*/ 249135 h 250481"/>
                <a:gd name="connsiteX54" fmla="*/ 294438 w 973355"/>
                <a:gd name="connsiteY54" fmla="*/ 246071 h 250481"/>
                <a:gd name="connsiteX55" fmla="*/ 294438 w 973355"/>
                <a:gd name="connsiteY55" fmla="*/ 237444 h 250481"/>
                <a:gd name="connsiteX56" fmla="*/ 316182 w 973355"/>
                <a:gd name="connsiteY56" fmla="*/ 221859 h 250481"/>
                <a:gd name="connsiteX57" fmla="*/ 316182 w 973355"/>
                <a:gd name="connsiteY57" fmla="*/ 77138 h 250481"/>
                <a:gd name="connsiteX58" fmla="*/ 294438 w 973355"/>
                <a:gd name="connsiteY58" fmla="*/ 64609 h 250481"/>
                <a:gd name="connsiteX59" fmla="*/ 294438 w 973355"/>
                <a:gd name="connsiteY59" fmla="*/ 55982 h 250481"/>
                <a:gd name="connsiteX60" fmla="*/ 325384 w 973355"/>
                <a:gd name="connsiteY60" fmla="*/ 56821 h 250481"/>
                <a:gd name="connsiteX61" fmla="*/ 356327 w 973355"/>
                <a:gd name="connsiteY61" fmla="*/ 55982 h 250481"/>
                <a:gd name="connsiteX62" fmla="*/ 356327 w 973355"/>
                <a:gd name="connsiteY62" fmla="*/ 64609 h 250481"/>
                <a:gd name="connsiteX63" fmla="*/ 334583 w 973355"/>
                <a:gd name="connsiteY63" fmla="*/ 77138 h 250481"/>
                <a:gd name="connsiteX64" fmla="*/ 334583 w 973355"/>
                <a:gd name="connsiteY64" fmla="*/ 249135 h 250481"/>
                <a:gd name="connsiteX65" fmla="*/ 411817 w 973355"/>
                <a:gd name="connsiteY65" fmla="*/ 249135 h 250481"/>
                <a:gd name="connsiteX66" fmla="*/ 371672 w 973355"/>
                <a:gd name="connsiteY66" fmla="*/ 246071 h 250481"/>
                <a:gd name="connsiteX67" fmla="*/ 371672 w 973355"/>
                <a:gd name="connsiteY67" fmla="*/ 237444 h 250481"/>
                <a:gd name="connsiteX68" fmla="*/ 393416 w 973355"/>
                <a:gd name="connsiteY68" fmla="*/ 221859 h 250481"/>
                <a:gd name="connsiteX69" fmla="*/ 393416 w 973355"/>
                <a:gd name="connsiteY69" fmla="*/ 77138 h 250481"/>
                <a:gd name="connsiteX70" fmla="*/ 371672 w 973355"/>
                <a:gd name="connsiteY70" fmla="*/ 64609 h 250481"/>
                <a:gd name="connsiteX71" fmla="*/ 371672 w 973355"/>
                <a:gd name="connsiteY71" fmla="*/ 55982 h 250481"/>
                <a:gd name="connsiteX72" fmla="*/ 402618 w 973355"/>
                <a:gd name="connsiteY72" fmla="*/ 56821 h 250481"/>
                <a:gd name="connsiteX73" fmla="*/ 433561 w 973355"/>
                <a:gd name="connsiteY73" fmla="*/ 55982 h 250481"/>
                <a:gd name="connsiteX74" fmla="*/ 433561 w 973355"/>
                <a:gd name="connsiteY74" fmla="*/ 64609 h 250481"/>
                <a:gd name="connsiteX75" fmla="*/ 411817 w 973355"/>
                <a:gd name="connsiteY75" fmla="*/ 77138 h 250481"/>
                <a:gd name="connsiteX76" fmla="*/ 411817 w 973355"/>
                <a:gd name="connsiteY76" fmla="*/ 249135 h 250481"/>
                <a:gd name="connsiteX77" fmla="*/ 470930 w 973355"/>
                <a:gd name="connsiteY77" fmla="*/ 126120 h 250481"/>
                <a:gd name="connsiteX78" fmla="*/ 505502 w 973355"/>
                <a:gd name="connsiteY78" fmla="*/ 174545 h 250481"/>
                <a:gd name="connsiteX79" fmla="*/ 537007 w 973355"/>
                <a:gd name="connsiteY79" fmla="*/ 126120 h 250481"/>
                <a:gd name="connsiteX80" fmla="*/ 470930 w 973355"/>
                <a:gd name="connsiteY80" fmla="*/ 126120 h 250481"/>
                <a:gd name="connsiteX81" fmla="*/ 470649 w 973355"/>
                <a:gd name="connsiteY81" fmla="*/ 120271 h 250481"/>
                <a:gd name="connsiteX82" fmla="*/ 548438 w 973355"/>
                <a:gd name="connsiteY82" fmla="*/ 120271 h 250481"/>
                <a:gd name="connsiteX83" fmla="*/ 555401 w 973355"/>
                <a:gd name="connsiteY83" fmla="*/ 126120 h 250481"/>
                <a:gd name="connsiteX84" fmla="*/ 505502 w 973355"/>
                <a:gd name="connsiteY84" fmla="*/ 180665 h 250481"/>
                <a:gd name="connsiteX85" fmla="*/ 447518 w 973355"/>
                <a:gd name="connsiteY85" fmla="*/ 117215 h 250481"/>
                <a:gd name="connsiteX86" fmla="*/ 508844 w 973355"/>
                <a:gd name="connsiteY86" fmla="*/ 52918 h 250481"/>
                <a:gd name="connsiteX87" fmla="*/ 555401 w 973355"/>
                <a:gd name="connsiteY87" fmla="*/ 89101 h 250481"/>
                <a:gd name="connsiteX88" fmla="*/ 551779 w 973355"/>
                <a:gd name="connsiteY88" fmla="*/ 92445 h 250481"/>
                <a:gd name="connsiteX89" fmla="*/ 548158 w 973355"/>
                <a:gd name="connsiteY89" fmla="*/ 88542 h 250481"/>
                <a:gd name="connsiteX90" fmla="*/ 510515 w 973355"/>
                <a:gd name="connsiteY90" fmla="*/ 59877 h 250481"/>
                <a:gd name="connsiteX91" fmla="*/ 479020 w 973355"/>
                <a:gd name="connsiteY91" fmla="*/ 78526 h 250481"/>
                <a:gd name="connsiteX92" fmla="*/ 470649 w 973355"/>
                <a:gd name="connsiteY92" fmla="*/ 120271 h 250481"/>
                <a:gd name="connsiteX93" fmla="*/ 594169 w 973355"/>
                <a:gd name="connsiteY93" fmla="*/ 151721 h 250481"/>
                <a:gd name="connsiteX94" fmla="*/ 594169 w 973355"/>
                <a:gd name="connsiteY94" fmla="*/ 77138 h 250481"/>
                <a:gd name="connsiteX95" fmla="*/ 572426 w 973355"/>
                <a:gd name="connsiteY95" fmla="*/ 64609 h 250481"/>
                <a:gd name="connsiteX96" fmla="*/ 572426 w 973355"/>
                <a:gd name="connsiteY96" fmla="*/ 55982 h 250481"/>
                <a:gd name="connsiteX97" fmla="*/ 603928 w 973355"/>
                <a:gd name="connsiteY97" fmla="*/ 56821 h 250481"/>
                <a:gd name="connsiteX98" fmla="*/ 635154 w 973355"/>
                <a:gd name="connsiteY98" fmla="*/ 55982 h 250481"/>
                <a:gd name="connsiteX99" fmla="*/ 635154 w 973355"/>
                <a:gd name="connsiteY99" fmla="*/ 64609 h 250481"/>
                <a:gd name="connsiteX100" fmla="*/ 613410 w 973355"/>
                <a:gd name="connsiteY100" fmla="*/ 77138 h 250481"/>
                <a:gd name="connsiteX101" fmla="*/ 613410 w 973355"/>
                <a:gd name="connsiteY101" fmla="*/ 128347 h 250481"/>
                <a:gd name="connsiteX102" fmla="*/ 651045 w 973355"/>
                <a:gd name="connsiteY102" fmla="*/ 172877 h 250481"/>
                <a:gd name="connsiteX103" fmla="*/ 671677 w 973355"/>
                <a:gd name="connsiteY103" fmla="*/ 141987 h 250481"/>
                <a:gd name="connsiteX104" fmla="*/ 671677 w 973355"/>
                <a:gd name="connsiteY104" fmla="*/ 77138 h 250481"/>
                <a:gd name="connsiteX105" fmla="*/ 649934 w 973355"/>
                <a:gd name="connsiteY105" fmla="*/ 64609 h 250481"/>
                <a:gd name="connsiteX106" fmla="*/ 649934 w 973355"/>
                <a:gd name="connsiteY106" fmla="*/ 55982 h 250481"/>
                <a:gd name="connsiteX107" fmla="*/ 681436 w 973355"/>
                <a:gd name="connsiteY107" fmla="*/ 56821 h 250481"/>
                <a:gd name="connsiteX108" fmla="*/ 712654 w 973355"/>
                <a:gd name="connsiteY108" fmla="*/ 55982 h 250481"/>
                <a:gd name="connsiteX109" fmla="*/ 712654 w 973355"/>
                <a:gd name="connsiteY109" fmla="*/ 64609 h 250481"/>
                <a:gd name="connsiteX110" fmla="*/ 690910 w 973355"/>
                <a:gd name="connsiteY110" fmla="*/ 72957 h 250481"/>
                <a:gd name="connsiteX111" fmla="*/ 690910 w 973355"/>
                <a:gd name="connsiteY111" fmla="*/ 126120 h 250481"/>
                <a:gd name="connsiteX112" fmla="*/ 682268 w 973355"/>
                <a:gd name="connsiteY112" fmla="*/ 168704 h 250481"/>
                <a:gd name="connsiteX113" fmla="*/ 652996 w 973355"/>
                <a:gd name="connsiteY113" fmla="*/ 178997 h 250481"/>
                <a:gd name="connsiteX114" fmla="*/ 611739 w 973355"/>
                <a:gd name="connsiteY114" fmla="*/ 149775 h 250481"/>
                <a:gd name="connsiteX115" fmla="*/ 611739 w 973355"/>
                <a:gd name="connsiteY115" fmla="*/ 178997 h 250481"/>
                <a:gd name="connsiteX116" fmla="*/ 572426 w 973355"/>
                <a:gd name="connsiteY116" fmla="*/ 175941 h 250481"/>
                <a:gd name="connsiteX117" fmla="*/ 572426 w 973355"/>
                <a:gd name="connsiteY117" fmla="*/ 167307 h 250481"/>
                <a:gd name="connsiteX118" fmla="*/ 594169 w 973355"/>
                <a:gd name="connsiteY118" fmla="*/ 151721 h 250481"/>
                <a:gd name="connsiteX119" fmla="*/ 780131 w 973355"/>
                <a:gd name="connsiteY119" fmla="*/ 103856 h 250481"/>
                <a:gd name="connsiteX120" fmla="*/ 755894 w 973355"/>
                <a:gd name="connsiteY120" fmla="*/ 138083 h 250481"/>
                <a:gd name="connsiteX121" fmla="*/ 760344 w 973355"/>
                <a:gd name="connsiteY121" fmla="*/ 161465 h 250481"/>
                <a:gd name="connsiteX122" fmla="*/ 780131 w 973355"/>
                <a:gd name="connsiteY122" fmla="*/ 172597 h 250481"/>
                <a:gd name="connsiteX123" fmla="*/ 804396 w 973355"/>
                <a:gd name="connsiteY123" fmla="*/ 138363 h 250481"/>
                <a:gd name="connsiteX124" fmla="*/ 799946 w 973355"/>
                <a:gd name="connsiteY124" fmla="*/ 114988 h 250481"/>
                <a:gd name="connsiteX125" fmla="*/ 780131 w 973355"/>
                <a:gd name="connsiteY125" fmla="*/ 103856 h 250481"/>
                <a:gd name="connsiteX126" fmla="*/ 747806 w 973355"/>
                <a:gd name="connsiteY126" fmla="*/ 92994 h 250481"/>
                <a:gd name="connsiteX127" fmla="*/ 752535 w 973355"/>
                <a:gd name="connsiteY127" fmla="*/ 106083 h 250481"/>
                <a:gd name="connsiteX128" fmla="*/ 780131 w 973355"/>
                <a:gd name="connsiteY128" fmla="*/ 97457 h 250481"/>
                <a:gd name="connsiteX129" fmla="*/ 825303 w 973355"/>
                <a:gd name="connsiteY129" fmla="*/ 138083 h 250481"/>
                <a:gd name="connsiteX130" fmla="*/ 813884 w 973355"/>
                <a:gd name="connsiteY130" fmla="*/ 165080 h 250481"/>
                <a:gd name="connsiteX131" fmla="*/ 838961 w 973355"/>
                <a:gd name="connsiteY131" fmla="*/ 175941 h 250481"/>
                <a:gd name="connsiteX132" fmla="*/ 841759 w 973355"/>
                <a:gd name="connsiteY132" fmla="*/ 175662 h 250481"/>
                <a:gd name="connsiteX133" fmla="*/ 837309 w 973355"/>
                <a:gd name="connsiteY133" fmla="*/ 168144 h 250481"/>
                <a:gd name="connsiteX134" fmla="*/ 845369 w 973355"/>
                <a:gd name="connsiteY134" fmla="*/ 160077 h 250481"/>
                <a:gd name="connsiteX135" fmla="*/ 853458 w 973355"/>
                <a:gd name="connsiteY135" fmla="*/ 168424 h 250481"/>
                <a:gd name="connsiteX136" fmla="*/ 839240 w 973355"/>
                <a:gd name="connsiteY136" fmla="*/ 182062 h 250481"/>
                <a:gd name="connsiteX137" fmla="*/ 809686 w 973355"/>
                <a:gd name="connsiteY137" fmla="*/ 168984 h 250481"/>
                <a:gd name="connsiteX138" fmla="*/ 780131 w 973355"/>
                <a:gd name="connsiteY138" fmla="*/ 178997 h 250481"/>
                <a:gd name="connsiteX139" fmla="*/ 734987 w 973355"/>
                <a:gd name="connsiteY139" fmla="*/ 138363 h 250481"/>
                <a:gd name="connsiteX140" fmla="*/ 748085 w 973355"/>
                <a:gd name="connsiteY140" fmla="*/ 109698 h 250481"/>
                <a:gd name="connsiteX141" fmla="*/ 739438 w 973355"/>
                <a:gd name="connsiteY141" fmla="*/ 86594 h 250481"/>
                <a:gd name="connsiteX142" fmla="*/ 751696 w 973355"/>
                <a:gd name="connsiteY142" fmla="*/ 61824 h 250481"/>
                <a:gd name="connsiteX143" fmla="*/ 726059 w 973355"/>
                <a:gd name="connsiteY143" fmla="*/ 33997 h 250481"/>
                <a:gd name="connsiteX144" fmla="*/ 787660 w 973355"/>
                <a:gd name="connsiteY144" fmla="*/ -1346 h 250481"/>
                <a:gd name="connsiteX145" fmla="*/ 849568 w 973355"/>
                <a:gd name="connsiteY145" fmla="*/ 34556 h 250481"/>
                <a:gd name="connsiteX146" fmla="*/ 831432 w 973355"/>
                <a:gd name="connsiteY146" fmla="*/ 66277 h 250481"/>
                <a:gd name="connsiteX147" fmla="*/ 783489 w 973355"/>
                <a:gd name="connsiteY147" fmla="*/ 74074 h 250481"/>
                <a:gd name="connsiteX148" fmla="*/ 762583 w 973355"/>
                <a:gd name="connsiteY148" fmla="*/ 74353 h 250481"/>
                <a:gd name="connsiteX149" fmla="*/ 747806 w 973355"/>
                <a:gd name="connsiteY149" fmla="*/ 92994 h 250481"/>
                <a:gd name="connsiteX150" fmla="*/ 787939 w 973355"/>
                <a:gd name="connsiteY150" fmla="*/ 5054 h 250481"/>
                <a:gd name="connsiteX151" fmla="*/ 740557 w 973355"/>
                <a:gd name="connsiteY151" fmla="*/ 33997 h 250481"/>
                <a:gd name="connsiteX152" fmla="*/ 763423 w 973355"/>
                <a:gd name="connsiteY152" fmla="*/ 57930 h 250481"/>
                <a:gd name="connsiteX153" fmla="*/ 779879 w 973355"/>
                <a:gd name="connsiteY153" fmla="*/ 57930 h 250481"/>
                <a:gd name="connsiteX154" fmla="*/ 835070 w 973355"/>
                <a:gd name="connsiteY154" fmla="*/ 33997 h 250481"/>
                <a:gd name="connsiteX155" fmla="*/ 787939 w 973355"/>
                <a:gd name="connsiteY155" fmla="*/ 5054 h 250481"/>
                <a:gd name="connsiteX156" fmla="*/ 888890 w 973355"/>
                <a:gd name="connsiteY156" fmla="*/ 126120 h 250481"/>
                <a:gd name="connsiteX157" fmla="*/ 923454 w 973355"/>
                <a:gd name="connsiteY157" fmla="*/ 174545 h 250481"/>
                <a:gd name="connsiteX158" fmla="*/ 954968 w 973355"/>
                <a:gd name="connsiteY158" fmla="*/ 126120 h 250481"/>
                <a:gd name="connsiteX159" fmla="*/ 888890 w 973355"/>
                <a:gd name="connsiteY159" fmla="*/ 126120 h 250481"/>
                <a:gd name="connsiteX160" fmla="*/ 888610 w 973355"/>
                <a:gd name="connsiteY160" fmla="*/ 120271 h 250481"/>
                <a:gd name="connsiteX161" fmla="*/ 966387 w 973355"/>
                <a:gd name="connsiteY161" fmla="*/ 120271 h 250481"/>
                <a:gd name="connsiteX162" fmla="*/ 973356 w 973355"/>
                <a:gd name="connsiteY162" fmla="*/ 126120 h 250481"/>
                <a:gd name="connsiteX163" fmla="*/ 923454 w 973355"/>
                <a:gd name="connsiteY163" fmla="*/ 180665 h 250481"/>
                <a:gd name="connsiteX164" fmla="*/ 865464 w 973355"/>
                <a:gd name="connsiteY164" fmla="*/ 117215 h 250481"/>
                <a:gd name="connsiteX165" fmla="*/ 926813 w 973355"/>
                <a:gd name="connsiteY165" fmla="*/ 52918 h 250481"/>
                <a:gd name="connsiteX166" fmla="*/ 973356 w 973355"/>
                <a:gd name="connsiteY166" fmla="*/ 89101 h 250481"/>
                <a:gd name="connsiteX167" fmla="*/ 969745 w 973355"/>
                <a:gd name="connsiteY167" fmla="*/ 92445 h 250481"/>
                <a:gd name="connsiteX168" fmla="*/ 966107 w 973355"/>
                <a:gd name="connsiteY168" fmla="*/ 88542 h 250481"/>
                <a:gd name="connsiteX169" fmla="*/ 928464 w 973355"/>
                <a:gd name="connsiteY169" fmla="*/ 59877 h 250481"/>
                <a:gd name="connsiteX170" fmla="*/ 896978 w 973355"/>
                <a:gd name="connsiteY170" fmla="*/ 78526 h 250481"/>
                <a:gd name="connsiteX171" fmla="*/ 888610 w 973355"/>
                <a:gd name="connsiteY171" fmla="*/ 120271 h 25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973355" h="250481">
                  <a:moveTo>
                    <a:pt x="21741" y="77138"/>
                  </a:moveTo>
                  <a:cubicBezTo>
                    <a:pt x="21741" y="64609"/>
                    <a:pt x="18682" y="64609"/>
                    <a:pt x="0" y="64609"/>
                  </a:cubicBezTo>
                  <a:lnTo>
                    <a:pt x="0" y="55982"/>
                  </a:lnTo>
                  <a:cubicBezTo>
                    <a:pt x="9759" y="56262"/>
                    <a:pt x="23971" y="56821"/>
                    <a:pt x="31503" y="56821"/>
                  </a:cubicBezTo>
                  <a:cubicBezTo>
                    <a:pt x="38754" y="56821"/>
                    <a:pt x="53246" y="56262"/>
                    <a:pt x="62725" y="55982"/>
                  </a:cubicBezTo>
                  <a:lnTo>
                    <a:pt x="62725" y="64609"/>
                  </a:lnTo>
                  <a:cubicBezTo>
                    <a:pt x="44044" y="64609"/>
                    <a:pt x="40982" y="64609"/>
                    <a:pt x="40982" y="77138"/>
                  </a:cubicBezTo>
                  <a:lnTo>
                    <a:pt x="40982" y="128347"/>
                  </a:lnTo>
                  <a:cubicBezTo>
                    <a:pt x="40982" y="157292"/>
                    <a:pt x="60775" y="172877"/>
                    <a:pt x="78617" y="172877"/>
                  </a:cubicBezTo>
                  <a:cubicBezTo>
                    <a:pt x="96179" y="172877"/>
                    <a:pt x="99249" y="157851"/>
                    <a:pt x="99249" y="141987"/>
                  </a:cubicBezTo>
                  <a:lnTo>
                    <a:pt x="99249" y="77138"/>
                  </a:lnTo>
                  <a:cubicBezTo>
                    <a:pt x="99249" y="64609"/>
                    <a:pt x="96179" y="64609"/>
                    <a:pt x="77505" y="64609"/>
                  </a:cubicBezTo>
                  <a:lnTo>
                    <a:pt x="77505" y="55982"/>
                  </a:lnTo>
                  <a:cubicBezTo>
                    <a:pt x="87259" y="56262"/>
                    <a:pt x="101479" y="56821"/>
                    <a:pt x="109011" y="56821"/>
                  </a:cubicBezTo>
                  <a:cubicBezTo>
                    <a:pt x="116251" y="56821"/>
                    <a:pt x="130752" y="56262"/>
                    <a:pt x="140234" y="55982"/>
                  </a:cubicBezTo>
                  <a:lnTo>
                    <a:pt x="140234" y="64609"/>
                  </a:lnTo>
                  <a:cubicBezTo>
                    <a:pt x="125733" y="64609"/>
                    <a:pt x="118762" y="64609"/>
                    <a:pt x="118482" y="72957"/>
                  </a:cubicBezTo>
                  <a:lnTo>
                    <a:pt x="118482" y="126120"/>
                  </a:lnTo>
                  <a:cubicBezTo>
                    <a:pt x="118482" y="150053"/>
                    <a:pt x="118482" y="158680"/>
                    <a:pt x="109842" y="168704"/>
                  </a:cubicBezTo>
                  <a:cubicBezTo>
                    <a:pt x="105941" y="173436"/>
                    <a:pt x="96738" y="178997"/>
                    <a:pt x="80567" y="178997"/>
                  </a:cubicBezTo>
                  <a:cubicBezTo>
                    <a:pt x="57156" y="178997"/>
                    <a:pt x="44884" y="162304"/>
                    <a:pt x="40142" y="151721"/>
                  </a:cubicBezTo>
                  <a:lnTo>
                    <a:pt x="40142" y="249135"/>
                  </a:lnTo>
                  <a:lnTo>
                    <a:pt x="0" y="246071"/>
                  </a:lnTo>
                  <a:lnTo>
                    <a:pt x="0" y="237444"/>
                  </a:lnTo>
                  <a:cubicBezTo>
                    <a:pt x="19513" y="237444"/>
                    <a:pt x="21741" y="235498"/>
                    <a:pt x="21741" y="221859"/>
                  </a:cubicBezTo>
                  <a:lnTo>
                    <a:pt x="21741" y="77138"/>
                  </a:lnTo>
                  <a:close/>
                  <a:moveTo>
                    <a:pt x="238665" y="77138"/>
                  </a:moveTo>
                  <a:cubicBezTo>
                    <a:pt x="239776" y="66006"/>
                    <a:pt x="247308" y="54316"/>
                    <a:pt x="260409" y="54316"/>
                  </a:cubicBezTo>
                  <a:cubicBezTo>
                    <a:pt x="266260" y="54316"/>
                    <a:pt x="283271" y="58209"/>
                    <a:pt x="283271" y="80754"/>
                  </a:cubicBezTo>
                  <a:lnTo>
                    <a:pt x="283271" y="96338"/>
                  </a:lnTo>
                  <a:lnTo>
                    <a:pt x="276300" y="96338"/>
                  </a:lnTo>
                  <a:lnTo>
                    <a:pt x="276300" y="80754"/>
                  </a:lnTo>
                  <a:cubicBezTo>
                    <a:pt x="276300" y="64609"/>
                    <a:pt x="269328" y="62941"/>
                    <a:pt x="266260" y="62941"/>
                  </a:cubicBezTo>
                  <a:cubicBezTo>
                    <a:pt x="257058" y="62941"/>
                    <a:pt x="255947" y="75462"/>
                    <a:pt x="255947" y="76859"/>
                  </a:cubicBezTo>
                  <a:lnTo>
                    <a:pt x="255947" y="132520"/>
                  </a:lnTo>
                  <a:cubicBezTo>
                    <a:pt x="255947" y="144212"/>
                    <a:pt x="255947" y="155065"/>
                    <a:pt x="245908" y="165360"/>
                  </a:cubicBezTo>
                  <a:cubicBezTo>
                    <a:pt x="235035" y="176212"/>
                    <a:pt x="221094" y="180665"/>
                    <a:pt x="207714" y="180665"/>
                  </a:cubicBezTo>
                  <a:cubicBezTo>
                    <a:pt x="184859" y="180665"/>
                    <a:pt x="165618" y="167585"/>
                    <a:pt x="165618" y="149215"/>
                  </a:cubicBezTo>
                  <a:cubicBezTo>
                    <a:pt x="165618" y="140868"/>
                    <a:pt x="171199" y="136136"/>
                    <a:pt x="178439" y="136136"/>
                  </a:cubicBezTo>
                  <a:cubicBezTo>
                    <a:pt x="186250" y="136136"/>
                    <a:pt x="191271" y="141707"/>
                    <a:pt x="191271" y="148944"/>
                  </a:cubicBezTo>
                  <a:cubicBezTo>
                    <a:pt x="191271" y="152280"/>
                    <a:pt x="189872" y="161465"/>
                    <a:pt x="177051" y="161744"/>
                  </a:cubicBezTo>
                  <a:cubicBezTo>
                    <a:pt x="184580" y="171480"/>
                    <a:pt x="198243" y="174545"/>
                    <a:pt x="207163" y="174545"/>
                  </a:cubicBezTo>
                  <a:cubicBezTo>
                    <a:pt x="220823" y="174545"/>
                    <a:pt x="236714" y="163692"/>
                    <a:pt x="236714" y="138920"/>
                  </a:cubicBezTo>
                  <a:lnTo>
                    <a:pt x="236714" y="128627"/>
                  </a:lnTo>
                  <a:cubicBezTo>
                    <a:pt x="222494" y="127788"/>
                    <a:pt x="202981" y="126951"/>
                    <a:pt x="185411" y="118603"/>
                  </a:cubicBezTo>
                  <a:cubicBezTo>
                    <a:pt x="164507" y="109139"/>
                    <a:pt x="157538" y="94671"/>
                    <a:pt x="157538" y="82421"/>
                  </a:cubicBezTo>
                  <a:cubicBezTo>
                    <a:pt x="157538" y="59877"/>
                    <a:pt x="184580" y="52918"/>
                    <a:pt x="202142" y="52918"/>
                  </a:cubicBezTo>
                  <a:cubicBezTo>
                    <a:pt x="220543" y="52918"/>
                    <a:pt x="233364" y="64050"/>
                    <a:pt x="238665" y="77138"/>
                  </a:cubicBezTo>
                  <a:close/>
                  <a:moveTo>
                    <a:pt x="236714" y="122778"/>
                  </a:moveTo>
                  <a:lnTo>
                    <a:pt x="236714" y="94950"/>
                  </a:lnTo>
                  <a:cubicBezTo>
                    <a:pt x="236714" y="68504"/>
                    <a:pt x="216633" y="59048"/>
                    <a:pt x="204092" y="59048"/>
                  </a:cubicBezTo>
                  <a:cubicBezTo>
                    <a:pt x="190432" y="59048"/>
                    <a:pt x="179001" y="68782"/>
                    <a:pt x="179001" y="82701"/>
                  </a:cubicBezTo>
                  <a:cubicBezTo>
                    <a:pt x="179001" y="98006"/>
                    <a:pt x="190712" y="121110"/>
                    <a:pt x="236714" y="122778"/>
                  </a:cubicBezTo>
                  <a:close/>
                  <a:moveTo>
                    <a:pt x="334583" y="249135"/>
                  </a:moveTo>
                  <a:lnTo>
                    <a:pt x="294438" y="246071"/>
                  </a:lnTo>
                  <a:lnTo>
                    <a:pt x="294438" y="237444"/>
                  </a:lnTo>
                  <a:cubicBezTo>
                    <a:pt x="313951" y="237444"/>
                    <a:pt x="316182" y="235498"/>
                    <a:pt x="316182" y="221859"/>
                  </a:cubicBezTo>
                  <a:lnTo>
                    <a:pt x="316182" y="77138"/>
                  </a:lnTo>
                  <a:cubicBezTo>
                    <a:pt x="316182" y="64609"/>
                    <a:pt x="313120" y="64609"/>
                    <a:pt x="294438" y="64609"/>
                  </a:cubicBezTo>
                  <a:lnTo>
                    <a:pt x="294438" y="55982"/>
                  </a:lnTo>
                  <a:cubicBezTo>
                    <a:pt x="303640" y="56262"/>
                    <a:pt x="318412" y="56821"/>
                    <a:pt x="325384" y="56821"/>
                  </a:cubicBezTo>
                  <a:cubicBezTo>
                    <a:pt x="332353" y="56821"/>
                    <a:pt x="346016" y="56262"/>
                    <a:pt x="356327" y="55982"/>
                  </a:cubicBezTo>
                  <a:lnTo>
                    <a:pt x="356327" y="64609"/>
                  </a:lnTo>
                  <a:cubicBezTo>
                    <a:pt x="337653" y="64609"/>
                    <a:pt x="334583" y="64609"/>
                    <a:pt x="334583" y="77138"/>
                  </a:cubicBezTo>
                  <a:lnTo>
                    <a:pt x="334583" y="249135"/>
                  </a:lnTo>
                  <a:close/>
                  <a:moveTo>
                    <a:pt x="411817" y="249135"/>
                  </a:moveTo>
                  <a:lnTo>
                    <a:pt x="371672" y="246071"/>
                  </a:lnTo>
                  <a:lnTo>
                    <a:pt x="371672" y="237444"/>
                  </a:lnTo>
                  <a:cubicBezTo>
                    <a:pt x="391185" y="237444"/>
                    <a:pt x="393416" y="235498"/>
                    <a:pt x="393416" y="221859"/>
                  </a:cubicBezTo>
                  <a:lnTo>
                    <a:pt x="393416" y="77138"/>
                  </a:lnTo>
                  <a:cubicBezTo>
                    <a:pt x="393416" y="64609"/>
                    <a:pt x="390354" y="64609"/>
                    <a:pt x="371672" y="64609"/>
                  </a:cubicBezTo>
                  <a:lnTo>
                    <a:pt x="371672" y="55982"/>
                  </a:lnTo>
                  <a:cubicBezTo>
                    <a:pt x="380875" y="56262"/>
                    <a:pt x="395646" y="56821"/>
                    <a:pt x="402618" y="56821"/>
                  </a:cubicBezTo>
                  <a:cubicBezTo>
                    <a:pt x="409587" y="56821"/>
                    <a:pt x="423250" y="56262"/>
                    <a:pt x="433561" y="55982"/>
                  </a:cubicBezTo>
                  <a:lnTo>
                    <a:pt x="433561" y="64609"/>
                  </a:lnTo>
                  <a:cubicBezTo>
                    <a:pt x="414887" y="64609"/>
                    <a:pt x="411817" y="64609"/>
                    <a:pt x="411817" y="77138"/>
                  </a:cubicBezTo>
                  <a:lnTo>
                    <a:pt x="411817" y="249135"/>
                  </a:lnTo>
                  <a:close/>
                  <a:moveTo>
                    <a:pt x="470930" y="126120"/>
                  </a:moveTo>
                  <a:cubicBezTo>
                    <a:pt x="472600" y="167585"/>
                    <a:pt x="496023" y="174545"/>
                    <a:pt x="505502" y="174545"/>
                  </a:cubicBezTo>
                  <a:cubicBezTo>
                    <a:pt x="534217" y="174545"/>
                    <a:pt x="537007" y="136975"/>
                    <a:pt x="537007" y="126120"/>
                  </a:cubicBezTo>
                  <a:lnTo>
                    <a:pt x="470930" y="126120"/>
                  </a:lnTo>
                  <a:close/>
                  <a:moveTo>
                    <a:pt x="470649" y="120271"/>
                  </a:moveTo>
                  <a:lnTo>
                    <a:pt x="548438" y="120271"/>
                  </a:lnTo>
                  <a:cubicBezTo>
                    <a:pt x="554570" y="120271"/>
                    <a:pt x="555401" y="120271"/>
                    <a:pt x="555401" y="126120"/>
                  </a:cubicBezTo>
                  <a:cubicBezTo>
                    <a:pt x="555401" y="153668"/>
                    <a:pt x="540347" y="180665"/>
                    <a:pt x="505502" y="180665"/>
                  </a:cubicBezTo>
                  <a:cubicBezTo>
                    <a:pt x="473160" y="180665"/>
                    <a:pt x="447518" y="152000"/>
                    <a:pt x="447518" y="117215"/>
                  </a:cubicBezTo>
                  <a:cubicBezTo>
                    <a:pt x="447518" y="79915"/>
                    <a:pt x="476781" y="52918"/>
                    <a:pt x="508844" y="52918"/>
                  </a:cubicBezTo>
                  <a:cubicBezTo>
                    <a:pt x="542857" y="52918"/>
                    <a:pt x="555401" y="83818"/>
                    <a:pt x="555401" y="89101"/>
                  </a:cubicBezTo>
                  <a:cubicBezTo>
                    <a:pt x="555401" y="91886"/>
                    <a:pt x="553170" y="92445"/>
                    <a:pt x="551779" y="92445"/>
                  </a:cubicBezTo>
                  <a:cubicBezTo>
                    <a:pt x="549269" y="92445"/>
                    <a:pt x="548709" y="90769"/>
                    <a:pt x="548158" y="88542"/>
                  </a:cubicBezTo>
                  <a:cubicBezTo>
                    <a:pt x="538398" y="59877"/>
                    <a:pt x="513305" y="59877"/>
                    <a:pt x="510515" y="59877"/>
                  </a:cubicBezTo>
                  <a:cubicBezTo>
                    <a:pt x="496583" y="59877"/>
                    <a:pt x="485432" y="68233"/>
                    <a:pt x="479020" y="78526"/>
                  </a:cubicBezTo>
                  <a:cubicBezTo>
                    <a:pt x="470649" y="91886"/>
                    <a:pt x="470649" y="110256"/>
                    <a:pt x="470649" y="120271"/>
                  </a:cubicBezTo>
                  <a:close/>
                  <a:moveTo>
                    <a:pt x="594169" y="151721"/>
                  </a:moveTo>
                  <a:lnTo>
                    <a:pt x="594169" y="77138"/>
                  </a:lnTo>
                  <a:cubicBezTo>
                    <a:pt x="594169" y="64609"/>
                    <a:pt x="591107" y="64609"/>
                    <a:pt x="572426" y="64609"/>
                  </a:cubicBezTo>
                  <a:lnTo>
                    <a:pt x="572426" y="55982"/>
                  </a:lnTo>
                  <a:cubicBezTo>
                    <a:pt x="582188" y="56262"/>
                    <a:pt x="596399" y="56821"/>
                    <a:pt x="603928" y="56821"/>
                  </a:cubicBezTo>
                  <a:cubicBezTo>
                    <a:pt x="611180" y="56821"/>
                    <a:pt x="625671" y="56262"/>
                    <a:pt x="635154" y="55982"/>
                  </a:cubicBezTo>
                  <a:lnTo>
                    <a:pt x="635154" y="64609"/>
                  </a:lnTo>
                  <a:cubicBezTo>
                    <a:pt x="616472" y="64609"/>
                    <a:pt x="613410" y="64609"/>
                    <a:pt x="613410" y="77138"/>
                  </a:cubicBezTo>
                  <a:lnTo>
                    <a:pt x="613410" y="128347"/>
                  </a:lnTo>
                  <a:cubicBezTo>
                    <a:pt x="613410" y="157292"/>
                    <a:pt x="633203" y="172877"/>
                    <a:pt x="651045" y="172877"/>
                  </a:cubicBezTo>
                  <a:cubicBezTo>
                    <a:pt x="668607" y="172877"/>
                    <a:pt x="671677" y="157851"/>
                    <a:pt x="671677" y="141987"/>
                  </a:cubicBezTo>
                  <a:lnTo>
                    <a:pt x="671677" y="77138"/>
                  </a:lnTo>
                  <a:cubicBezTo>
                    <a:pt x="671677" y="64609"/>
                    <a:pt x="668607" y="64609"/>
                    <a:pt x="649934" y="64609"/>
                  </a:cubicBezTo>
                  <a:lnTo>
                    <a:pt x="649934" y="55982"/>
                  </a:lnTo>
                  <a:cubicBezTo>
                    <a:pt x="659685" y="56262"/>
                    <a:pt x="673905" y="56821"/>
                    <a:pt x="681436" y="56821"/>
                  </a:cubicBezTo>
                  <a:cubicBezTo>
                    <a:pt x="688679" y="56821"/>
                    <a:pt x="703166" y="56262"/>
                    <a:pt x="712654" y="55982"/>
                  </a:cubicBezTo>
                  <a:lnTo>
                    <a:pt x="712654" y="64609"/>
                  </a:lnTo>
                  <a:cubicBezTo>
                    <a:pt x="698159" y="64609"/>
                    <a:pt x="691187" y="64609"/>
                    <a:pt x="690910" y="72957"/>
                  </a:cubicBezTo>
                  <a:lnTo>
                    <a:pt x="690910" y="126120"/>
                  </a:lnTo>
                  <a:cubicBezTo>
                    <a:pt x="690910" y="150053"/>
                    <a:pt x="690910" y="158680"/>
                    <a:pt x="682268" y="168704"/>
                  </a:cubicBezTo>
                  <a:cubicBezTo>
                    <a:pt x="678366" y="173436"/>
                    <a:pt x="669167" y="178997"/>
                    <a:pt x="652996" y="178997"/>
                  </a:cubicBezTo>
                  <a:cubicBezTo>
                    <a:pt x="632643" y="178997"/>
                    <a:pt x="619542" y="167028"/>
                    <a:pt x="611739" y="149775"/>
                  </a:cubicBezTo>
                  <a:lnTo>
                    <a:pt x="611739" y="178997"/>
                  </a:lnTo>
                  <a:lnTo>
                    <a:pt x="572426" y="175941"/>
                  </a:lnTo>
                  <a:lnTo>
                    <a:pt x="572426" y="167307"/>
                  </a:lnTo>
                  <a:cubicBezTo>
                    <a:pt x="591938" y="167307"/>
                    <a:pt x="594169" y="165360"/>
                    <a:pt x="594169" y="151721"/>
                  </a:cubicBezTo>
                  <a:close/>
                  <a:moveTo>
                    <a:pt x="780131" y="103856"/>
                  </a:moveTo>
                  <a:cubicBezTo>
                    <a:pt x="755894" y="103856"/>
                    <a:pt x="755894" y="131683"/>
                    <a:pt x="755894" y="138083"/>
                  </a:cubicBezTo>
                  <a:cubicBezTo>
                    <a:pt x="755894" y="145600"/>
                    <a:pt x="756174" y="154507"/>
                    <a:pt x="760344" y="161465"/>
                  </a:cubicBezTo>
                  <a:cubicBezTo>
                    <a:pt x="762583" y="164800"/>
                    <a:pt x="768992" y="172597"/>
                    <a:pt x="780131" y="172597"/>
                  </a:cubicBezTo>
                  <a:cubicBezTo>
                    <a:pt x="804396" y="172597"/>
                    <a:pt x="804396" y="144763"/>
                    <a:pt x="804396" y="138363"/>
                  </a:cubicBezTo>
                  <a:cubicBezTo>
                    <a:pt x="804396" y="130853"/>
                    <a:pt x="804116" y="121947"/>
                    <a:pt x="799946" y="114988"/>
                  </a:cubicBezTo>
                  <a:cubicBezTo>
                    <a:pt x="797707" y="111644"/>
                    <a:pt x="791298" y="103856"/>
                    <a:pt x="780131" y="103856"/>
                  </a:cubicBezTo>
                  <a:close/>
                  <a:moveTo>
                    <a:pt x="747806" y="92994"/>
                  </a:moveTo>
                  <a:cubicBezTo>
                    <a:pt x="747806" y="94113"/>
                    <a:pt x="747806" y="100511"/>
                    <a:pt x="752535" y="106083"/>
                  </a:cubicBezTo>
                  <a:cubicBezTo>
                    <a:pt x="763423" y="98286"/>
                    <a:pt x="774842" y="97457"/>
                    <a:pt x="780131" y="97457"/>
                  </a:cubicBezTo>
                  <a:cubicBezTo>
                    <a:pt x="806075" y="97457"/>
                    <a:pt x="825303" y="116656"/>
                    <a:pt x="825303" y="138083"/>
                  </a:cubicBezTo>
                  <a:cubicBezTo>
                    <a:pt x="825303" y="148385"/>
                    <a:pt x="820853" y="158680"/>
                    <a:pt x="813884" y="165080"/>
                  </a:cubicBezTo>
                  <a:cubicBezTo>
                    <a:pt x="823903" y="174545"/>
                    <a:pt x="833951" y="175941"/>
                    <a:pt x="838961" y="175941"/>
                  </a:cubicBezTo>
                  <a:cubicBezTo>
                    <a:pt x="839520" y="175941"/>
                    <a:pt x="840919" y="175941"/>
                    <a:pt x="841759" y="175662"/>
                  </a:cubicBezTo>
                  <a:cubicBezTo>
                    <a:pt x="838680" y="174545"/>
                    <a:pt x="837309" y="171480"/>
                    <a:pt x="837309" y="168144"/>
                  </a:cubicBezTo>
                  <a:cubicBezTo>
                    <a:pt x="837309" y="163412"/>
                    <a:pt x="840919" y="160077"/>
                    <a:pt x="845369" y="160077"/>
                  </a:cubicBezTo>
                  <a:cubicBezTo>
                    <a:pt x="848168" y="160077"/>
                    <a:pt x="853458" y="162024"/>
                    <a:pt x="853458" y="168424"/>
                  </a:cubicBezTo>
                  <a:cubicBezTo>
                    <a:pt x="853458" y="173156"/>
                    <a:pt x="850127" y="182062"/>
                    <a:pt x="839240" y="182062"/>
                  </a:cubicBezTo>
                  <a:cubicBezTo>
                    <a:pt x="833671" y="182062"/>
                    <a:pt x="821412" y="180394"/>
                    <a:pt x="809686" y="168984"/>
                  </a:cubicBezTo>
                  <a:cubicBezTo>
                    <a:pt x="797987" y="178168"/>
                    <a:pt x="786288" y="178997"/>
                    <a:pt x="780131" y="178997"/>
                  </a:cubicBezTo>
                  <a:cubicBezTo>
                    <a:pt x="754215" y="178997"/>
                    <a:pt x="734987" y="159797"/>
                    <a:pt x="734987" y="138363"/>
                  </a:cubicBezTo>
                  <a:cubicBezTo>
                    <a:pt x="734987" y="126120"/>
                    <a:pt x="741117" y="115539"/>
                    <a:pt x="748085" y="109698"/>
                  </a:cubicBezTo>
                  <a:cubicBezTo>
                    <a:pt x="744447" y="105523"/>
                    <a:pt x="739438" y="96338"/>
                    <a:pt x="739438" y="86594"/>
                  </a:cubicBezTo>
                  <a:cubicBezTo>
                    <a:pt x="739438" y="77969"/>
                    <a:pt x="743076" y="67394"/>
                    <a:pt x="751696" y="61824"/>
                  </a:cubicBezTo>
                  <a:cubicBezTo>
                    <a:pt x="734987" y="57101"/>
                    <a:pt x="726059" y="45129"/>
                    <a:pt x="726059" y="33997"/>
                  </a:cubicBezTo>
                  <a:cubicBezTo>
                    <a:pt x="726059" y="13959"/>
                    <a:pt x="753655" y="-1346"/>
                    <a:pt x="787660" y="-1346"/>
                  </a:cubicBezTo>
                  <a:cubicBezTo>
                    <a:pt x="820573" y="-1346"/>
                    <a:pt x="849568" y="12843"/>
                    <a:pt x="849568" y="34556"/>
                  </a:cubicBezTo>
                  <a:cubicBezTo>
                    <a:pt x="849568" y="44292"/>
                    <a:pt x="845650" y="58489"/>
                    <a:pt x="831432" y="66277"/>
                  </a:cubicBezTo>
                  <a:cubicBezTo>
                    <a:pt x="816654" y="74074"/>
                    <a:pt x="800506" y="74074"/>
                    <a:pt x="783489" y="74074"/>
                  </a:cubicBezTo>
                  <a:cubicBezTo>
                    <a:pt x="776521" y="74074"/>
                    <a:pt x="764542" y="74074"/>
                    <a:pt x="762583" y="74353"/>
                  </a:cubicBezTo>
                  <a:cubicBezTo>
                    <a:pt x="753655" y="75462"/>
                    <a:pt x="747806" y="84089"/>
                    <a:pt x="747806" y="92994"/>
                  </a:cubicBezTo>
                  <a:close/>
                  <a:moveTo>
                    <a:pt x="787939" y="5054"/>
                  </a:moveTo>
                  <a:cubicBezTo>
                    <a:pt x="759784" y="5054"/>
                    <a:pt x="740557" y="19241"/>
                    <a:pt x="740557" y="33997"/>
                  </a:cubicBezTo>
                  <a:cubicBezTo>
                    <a:pt x="740557" y="46797"/>
                    <a:pt x="751136" y="57101"/>
                    <a:pt x="763423" y="57930"/>
                  </a:cubicBezTo>
                  <a:lnTo>
                    <a:pt x="779879" y="57930"/>
                  </a:lnTo>
                  <a:cubicBezTo>
                    <a:pt x="803836" y="57930"/>
                    <a:pt x="835070" y="57930"/>
                    <a:pt x="835070" y="33997"/>
                  </a:cubicBezTo>
                  <a:cubicBezTo>
                    <a:pt x="835070" y="18971"/>
                    <a:pt x="815283" y="5054"/>
                    <a:pt x="787939" y="5054"/>
                  </a:cubicBezTo>
                  <a:close/>
                  <a:moveTo>
                    <a:pt x="888890" y="126120"/>
                  </a:moveTo>
                  <a:cubicBezTo>
                    <a:pt x="890569" y="167585"/>
                    <a:pt x="913995" y="174545"/>
                    <a:pt x="923454" y="174545"/>
                  </a:cubicBezTo>
                  <a:cubicBezTo>
                    <a:pt x="952169" y="174545"/>
                    <a:pt x="954968" y="136975"/>
                    <a:pt x="954968" y="126120"/>
                  </a:cubicBezTo>
                  <a:lnTo>
                    <a:pt x="888890" y="126120"/>
                  </a:lnTo>
                  <a:close/>
                  <a:moveTo>
                    <a:pt x="888610" y="120271"/>
                  </a:moveTo>
                  <a:lnTo>
                    <a:pt x="966387" y="120271"/>
                  </a:lnTo>
                  <a:cubicBezTo>
                    <a:pt x="972516" y="120271"/>
                    <a:pt x="973356" y="120271"/>
                    <a:pt x="973356" y="126120"/>
                  </a:cubicBezTo>
                  <a:cubicBezTo>
                    <a:pt x="973356" y="153668"/>
                    <a:pt x="958298" y="180665"/>
                    <a:pt x="923454" y="180665"/>
                  </a:cubicBezTo>
                  <a:cubicBezTo>
                    <a:pt x="891129" y="180665"/>
                    <a:pt x="865464" y="152000"/>
                    <a:pt x="865464" y="117215"/>
                  </a:cubicBezTo>
                  <a:cubicBezTo>
                    <a:pt x="865464" y="79915"/>
                    <a:pt x="894739" y="52918"/>
                    <a:pt x="926813" y="52918"/>
                  </a:cubicBezTo>
                  <a:cubicBezTo>
                    <a:pt x="960817" y="52918"/>
                    <a:pt x="973356" y="83818"/>
                    <a:pt x="973356" y="89101"/>
                  </a:cubicBezTo>
                  <a:cubicBezTo>
                    <a:pt x="973356" y="91886"/>
                    <a:pt x="971117" y="92445"/>
                    <a:pt x="969745" y="92445"/>
                  </a:cubicBezTo>
                  <a:cubicBezTo>
                    <a:pt x="967226" y="92445"/>
                    <a:pt x="966667" y="90769"/>
                    <a:pt x="966107" y="88542"/>
                  </a:cubicBezTo>
                  <a:cubicBezTo>
                    <a:pt x="956367" y="59877"/>
                    <a:pt x="931263" y="59877"/>
                    <a:pt x="928464" y="59877"/>
                  </a:cubicBezTo>
                  <a:cubicBezTo>
                    <a:pt x="914554" y="59877"/>
                    <a:pt x="903387" y="68233"/>
                    <a:pt x="896978" y="78526"/>
                  </a:cubicBezTo>
                  <a:cubicBezTo>
                    <a:pt x="888610" y="91886"/>
                    <a:pt x="888610" y="110256"/>
                    <a:pt x="888610" y="12027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4" name="Freeform: Shape 2423">
              <a:extLst>
                <a:ext uri="{FF2B5EF4-FFF2-40B4-BE49-F238E27FC236}">
                  <a16:creationId xmlns:a16="http://schemas.microsoft.com/office/drawing/2014/main" id="{3093D2AB-3BF1-57C7-A72A-A42BFD9F0AB2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 flipV="1">
              <a:off x="5117815" y="-16972956"/>
              <a:ext cx="231119" cy="199282"/>
            </a:xfrm>
            <a:custGeom>
              <a:avLst/>
              <a:gdLst>
                <a:gd name="connsiteX0" fmla="*/ 123508 w 231119"/>
                <a:gd name="connsiteY0" fmla="*/ 61273 h 199282"/>
                <a:gd name="connsiteX1" fmla="*/ 61880 w 231119"/>
                <a:gd name="connsiteY1" fmla="*/ 126400 h 199282"/>
                <a:gd name="connsiteX2" fmla="*/ 0 w 231119"/>
                <a:gd name="connsiteY2" fmla="*/ 61273 h 199282"/>
                <a:gd name="connsiteX3" fmla="*/ 61600 w 231119"/>
                <a:gd name="connsiteY3" fmla="*/ -1348 h 199282"/>
                <a:gd name="connsiteX4" fmla="*/ 123508 w 231119"/>
                <a:gd name="connsiteY4" fmla="*/ 61273 h 199282"/>
                <a:gd name="connsiteX5" fmla="*/ 61880 w 231119"/>
                <a:gd name="connsiteY5" fmla="*/ 5612 h 199282"/>
                <a:gd name="connsiteX6" fmla="*/ 30086 w 231119"/>
                <a:gd name="connsiteY6" fmla="*/ 24261 h 199282"/>
                <a:gd name="connsiteX7" fmla="*/ 23117 w 231119"/>
                <a:gd name="connsiteY7" fmla="*/ 63500 h 199282"/>
                <a:gd name="connsiteX8" fmla="*/ 29806 w 231119"/>
                <a:gd name="connsiteY8" fmla="*/ 101630 h 199282"/>
                <a:gd name="connsiteX9" fmla="*/ 61600 w 231119"/>
                <a:gd name="connsiteY9" fmla="*/ 120279 h 199282"/>
                <a:gd name="connsiteX10" fmla="*/ 93114 w 231119"/>
                <a:gd name="connsiteY10" fmla="*/ 102187 h 199282"/>
                <a:gd name="connsiteX11" fmla="*/ 100363 w 231119"/>
                <a:gd name="connsiteY11" fmla="*/ 63500 h 199282"/>
                <a:gd name="connsiteX12" fmla="*/ 94233 w 231119"/>
                <a:gd name="connsiteY12" fmla="*/ 26208 h 199282"/>
                <a:gd name="connsiteX13" fmla="*/ 61880 w 231119"/>
                <a:gd name="connsiteY13" fmla="*/ 5612 h 199282"/>
                <a:gd name="connsiteX14" fmla="*/ 180378 w 231119"/>
                <a:gd name="connsiteY14" fmla="*/ 121676 h 199282"/>
                <a:gd name="connsiteX15" fmla="*/ 180378 w 231119"/>
                <a:gd name="connsiteY15" fmla="*/ 153956 h 199282"/>
                <a:gd name="connsiteX16" fmla="*/ 206043 w 231119"/>
                <a:gd name="connsiteY16" fmla="*/ 191805 h 199282"/>
                <a:gd name="connsiteX17" fmla="*/ 215222 w 231119"/>
                <a:gd name="connsiteY17" fmla="*/ 189858 h 199282"/>
                <a:gd name="connsiteX18" fmla="*/ 206854 w 231119"/>
                <a:gd name="connsiteY18" fmla="*/ 178166 h 199282"/>
                <a:gd name="connsiteX19" fmla="*/ 218861 w 231119"/>
                <a:gd name="connsiteY19" fmla="*/ 166205 h 199282"/>
                <a:gd name="connsiteX20" fmla="*/ 231119 w 231119"/>
                <a:gd name="connsiteY20" fmla="*/ 178446 h 199282"/>
                <a:gd name="connsiteX21" fmla="*/ 206043 w 231119"/>
                <a:gd name="connsiteY21" fmla="*/ 197934 h 199282"/>
                <a:gd name="connsiteX22" fmla="*/ 162830 w 231119"/>
                <a:gd name="connsiteY22" fmla="*/ 153676 h 199282"/>
                <a:gd name="connsiteX23" fmla="*/ 162830 w 231119"/>
                <a:gd name="connsiteY23" fmla="*/ 121676 h 199282"/>
                <a:gd name="connsiteX24" fmla="*/ 140804 w 231119"/>
                <a:gd name="connsiteY24" fmla="*/ 121676 h 199282"/>
                <a:gd name="connsiteX25" fmla="*/ 140804 w 231119"/>
                <a:gd name="connsiteY25" fmla="*/ 113042 h 199282"/>
                <a:gd name="connsiteX26" fmla="*/ 162830 w 231119"/>
                <a:gd name="connsiteY26" fmla="*/ 113042 h 199282"/>
                <a:gd name="connsiteX27" fmla="*/ 162830 w 231119"/>
                <a:gd name="connsiteY27" fmla="*/ 22873 h 199282"/>
                <a:gd name="connsiteX28" fmla="*/ 141084 w 231119"/>
                <a:gd name="connsiteY28" fmla="*/ 10344 h 199282"/>
                <a:gd name="connsiteX29" fmla="*/ 141084 w 231119"/>
                <a:gd name="connsiteY29" fmla="*/ 1717 h 199282"/>
                <a:gd name="connsiteX30" fmla="*/ 172850 w 231119"/>
                <a:gd name="connsiteY30" fmla="*/ 2556 h 199282"/>
                <a:gd name="connsiteX31" fmla="*/ 208254 w 231119"/>
                <a:gd name="connsiteY31" fmla="*/ 1717 h 199282"/>
                <a:gd name="connsiteX32" fmla="*/ 208254 w 231119"/>
                <a:gd name="connsiteY32" fmla="*/ 10344 h 199282"/>
                <a:gd name="connsiteX33" fmla="*/ 202404 w 231119"/>
                <a:gd name="connsiteY33" fmla="*/ 10344 h 199282"/>
                <a:gd name="connsiteX34" fmla="*/ 181218 w 231119"/>
                <a:gd name="connsiteY34" fmla="*/ 23424 h 199282"/>
                <a:gd name="connsiteX35" fmla="*/ 181218 w 231119"/>
                <a:gd name="connsiteY35" fmla="*/ 113042 h 199282"/>
                <a:gd name="connsiteX36" fmla="*/ 213012 w 231119"/>
                <a:gd name="connsiteY36" fmla="*/ 113042 h 199282"/>
                <a:gd name="connsiteX37" fmla="*/ 213012 w 231119"/>
                <a:gd name="connsiteY37" fmla="*/ 121676 h 199282"/>
                <a:gd name="connsiteX38" fmla="*/ 180378 w 231119"/>
                <a:gd name="connsiteY38" fmla="*/ 121676 h 19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1119" h="199282">
                  <a:moveTo>
                    <a:pt x="123508" y="61273"/>
                  </a:moveTo>
                  <a:cubicBezTo>
                    <a:pt x="123508" y="96906"/>
                    <a:pt x="95605" y="126400"/>
                    <a:pt x="61880" y="126400"/>
                  </a:cubicBezTo>
                  <a:cubicBezTo>
                    <a:pt x="27035" y="126400"/>
                    <a:pt x="0" y="96067"/>
                    <a:pt x="0" y="61273"/>
                  </a:cubicBezTo>
                  <a:cubicBezTo>
                    <a:pt x="0" y="25371"/>
                    <a:pt x="28995" y="-1348"/>
                    <a:pt x="61600" y="-1348"/>
                  </a:cubicBezTo>
                  <a:cubicBezTo>
                    <a:pt x="95325" y="-1348"/>
                    <a:pt x="123508" y="25929"/>
                    <a:pt x="123508" y="61273"/>
                  </a:cubicBezTo>
                  <a:close/>
                  <a:moveTo>
                    <a:pt x="61880" y="5612"/>
                  </a:moveTo>
                  <a:cubicBezTo>
                    <a:pt x="49901" y="5612"/>
                    <a:pt x="37643" y="11461"/>
                    <a:pt x="30086" y="24261"/>
                  </a:cubicBezTo>
                  <a:cubicBezTo>
                    <a:pt x="23117" y="36504"/>
                    <a:pt x="23117" y="53485"/>
                    <a:pt x="23117" y="63500"/>
                  </a:cubicBezTo>
                  <a:cubicBezTo>
                    <a:pt x="23117" y="74362"/>
                    <a:pt x="23117" y="89387"/>
                    <a:pt x="29806" y="101630"/>
                  </a:cubicBezTo>
                  <a:cubicBezTo>
                    <a:pt x="37363" y="114438"/>
                    <a:pt x="50461" y="120279"/>
                    <a:pt x="61600" y="120279"/>
                  </a:cubicBezTo>
                  <a:cubicBezTo>
                    <a:pt x="73887" y="120279"/>
                    <a:pt x="85865" y="114159"/>
                    <a:pt x="93114" y="102187"/>
                  </a:cubicBezTo>
                  <a:cubicBezTo>
                    <a:pt x="100363" y="90226"/>
                    <a:pt x="100363" y="74082"/>
                    <a:pt x="100363" y="63500"/>
                  </a:cubicBezTo>
                  <a:cubicBezTo>
                    <a:pt x="100363" y="53485"/>
                    <a:pt x="100363" y="38458"/>
                    <a:pt x="94233" y="26208"/>
                  </a:cubicBezTo>
                  <a:cubicBezTo>
                    <a:pt x="88076" y="13688"/>
                    <a:pt x="75818" y="5612"/>
                    <a:pt x="61880" y="5612"/>
                  </a:cubicBezTo>
                  <a:close/>
                  <a:moveTo>
                    <a:pt x="180378" y="121676"/>
                  </a:moveTo>
                  <a:lnTo>
                    <a:pt x="180378" y="153956"/>
                  </a:lnTo>
                  <a:cubicBezTo>
                    <a:pt x="180378" y="178446"/>
                    <a:pt x="193756" y="191805"/>
                    <a:pt x="206043" y="191805"/>
                  </a:cubicBezTo>
                  <a:cubicBezTo>
                    <a:pt x="206854" y="191805"/>
                    <a:pt x="211053" y="191805"/>
                    <a:pt x="215222" y="189858"/>
                  </a:cubicBezTo>
                  <a:cubicBezTo>
                    <a:pt x="211892" y="188750"/>
                    <a:pt x="206854" y="185126"/>
                    <a:pt x="206854" y="178166"/>
                  </a:cubicBezTo>
                  <a:cubicBezTo>
                    <a:pt x="206854" y="171768"/>
                    <a:pt x="211332" y="166205"/>
                    <a:pt x="218861" y="166205"/>
                  </a:cubicBezTo>
                  <a:cubicBezTo>
                    <a:pt x="226949" y="166205"/>
                    <a:pt x="231119" y="171768"/>
                    <a:pt x="231119" y="178446"/>
                  </a:cubicBezTo>
                  <a:cubicBezTo>
                    <a:pt x="231119" y="188750"/>
                    <a:pt x="220820" y="197934"/>
                    <a:pt x="206043" y="197934"/>
                  </a:cubicBezTo>
                  <a:cubicBezTo>
                    <a:pt x="186536" y="197934"/>
                    <a:pt x="162830" y="183178"/>
                    <a:pt x="162830" y="153676"/>
                  </a:cubicBezTo>
                  <a:lnTo>
                    <a:pt x="162830" y="121676"/>
                  </a:lnTo>
                  <a:lnTo>
                    <a:pt x="140804" y="121676"/>
                  </a:lnTo>
                  <a:lnTo>
                    <a:pt x="140804" y="113042"/>
                  </a:lnTo>
                  <a:lnTo>
                    <a:pt x="162830" y="113042"/>
                  </a:lnTo>
                  <a:lnTo>
                    <a:pt x="162830" y="22873"/>
                  </a:lnTo>
                  <a:cubicBezTo>
                    <a:pt x="162830" y="10344"/>
                    <a:pt x="159752" y="10344"/>
                    <a:pt x="141084" y="10344"/>
                  </a:cubicBezTo>
                  <a:lnTo>
                    <a:pt x="141084" y="1717"/>
                  </a:lnTo>
                  <a:cubicBezTo>
                    <a:pt x="151943" y="1996"/>
                    <a:pt x="165041" y="2556"/>
                    <a:pt x="172850" y="2556"/>
                  </a:cubicBezTo>
                  <a:cubicBezTo>
                    <a:pt x="184017" y="2556"/>
                    <a:pt x="197115" y="2556"/>
                    <a:pt x="208254" y="1717"/>
                  </a:cubicBezTo>
                  <a:lnTo>
                    <a:pt x="208254" y="10344"/>
                  </a:lnTo>
                  <a:lnTo>
                    <a:pt x="202404" y="10344"/>
                  </a:lnTo>
                  <a:cubicBezTo>
                    <a:pt x="181778" y="10344"/>
                    <a:pt x="181218" y="13408"/>
                    <a:pt x="181218" y="23424"/>
                  </a:cubicBezTo>
                  <a:lnTo>
                    <a:pt x="181218" y="113042"/>
                  </a:lnTo>
                  <a:lnTo>
                    <a:pt x="213012" y="113042"/>
                  </a:lnTo>
                  <a:lnTo>
                    <a:pt x="213012" y="121676"/>
                  </a:lnTo>
                  <a:lnTo>
                    <a:pt x="180378" y="121676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5" name="Freeform: Shape 2424">
              <a:extLst>
                <a:ext uri="{FF2B5EF4-FFF2-40B4-BE49-F238E27FC236}">
                  <a16:creationId xmlns:a16="http://schemas.microsoft.com/office/drawing/2014/main" id="{E13E3957-C81C-2E07-E3C6-CAFB9F118436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 flipV="1">
              <a:off x="5478488" y="-16899753"/>
              <a:ext cx="217741" cy="123015"/>
            </a:xfrm>
            <a:custGeom>
              <a:avLst/>
              <a:gdLst>
                <a:gd name="connsiteX0" fmla="*/ 21746 w 217741"/>
                <a:gd name="connsiteY0" fmla="*/ 94393 h 123015"/>
                <a:gd name="connsiteX1" fmla="*/ 21746 w 217741"/>
                <a:gd name="connsiteY1" fmla="*/ 19811 h 123015"/>
                <a:gd name="connsiteX2" fmla="*/ 0 w 217741"/>
                <a:gd name="connsiteY2" fmla="*/ 7282 h 123015"/>
                <a:gd name="connsiteX3" fmla="*/ 0 w 217741"/>
                <a:gd name="connsiteY3" fmla="*/ -1345 h 123015"/>
                <a:gd name="connsiteX4" fmla="*/ 31514 w 217741"/>
                <a:gd name="connsiteY4" fmla="*/ -506 h 123015"/>
                <a:gd name="connsiteX5" fmla="*/ 62720 w 217741"/>
                <a:gd name="connsiteY5" fmla="*/ -1345 h 123015"/>
                <a:gd name="connsiteX6" fmla="*/ 62720 w 217741"/>
                <a:gd name="connsiteY6" fmla="*/ 7282 h 123015"/>
                <a:gd name="connsiteX7" fmla="*/ 40974 w 217741"/>
                <a:gd name="connsiteY7" fmla="*/ 19811 h 123015"/>
                <a:gd name="connsiteX8" fmla="*/ 40974 w 217741"/>
                <a:gd name="connsiteY8" fmla="*/ 71020 h 123015"/>
                <a:gd name="connsiteX9" fmla="*/ 78617 w 217741"/>
                <a:gd name="connsiteY9" fmla="*/ 115549 h 123015"/>
                <a:gd name="connsiteX10" fmla="*/ 99243 w 217741"/>
                <a:gd name="connsiteY10" fmla="*/ 84659 h 123015"/>
                <a:gd name="connsiteX11" fmla="*/ 99243 w 217741"/>
                <a:gd name="connsiteY11" fmla="*/ 19811 h 123015"/>
                <a:gd name="connsiteX12" fmla="*/ 77497 w 217741"/>
                <a:gd name="connsiteY12" fmla="*/ 7282 h 123015"/>
                <a:gd name="connsiteX13" fmla="*/ 77497 w 217741"/>
                <a:gd name="connsiteY13" fmla="*/ -1345 h 123015"/>
                <a:gd name="connsiteX14" fmla="*/ 109011 w 217741"/>
                <a:gd name="connsiteY14" fmla="*/ -506 h 123015"/>
                <a:gd name="connsiteX15" fmla="*/ 140245 w 217741"/>
                <a:gd name="connsiteY15" fmla="*/ -1345 h 123015"/>
                <a:gd name="connsiteX16" fmla="*/ 140245 w 217741"/>
                <a:gd name="connsiteY16" fmla="*/ 7282 h 123015"/>
                <a:gd name="connsiteX17" fmla="*/ 118471 w 217741"/>
                <a:gd name="connsiteY17" fmla="*/ 19811 h 123015"/>
                <a:gd name="connsiteX18" fmla="*/ 118471 w 217741"/>
                <a:gd name="connsiteY18" fmla="*/ 71020 h 123015"/>
                <a:gd name="connsiteX19" fmla="*/ 156114 w 217741"/>
                <a:gd name="connsiteY19" fmla="*/ 115549 h 123015"/>
                <a:gd name="connsiteX20" fmla="*/ 176740 w 217741"/>
                <a:gd name="connsiteY20" fmla="*/ 84659 h 123015"/>
                <a:gd name="connsiteX21" fmla="*/ 176740 w 217741"/>
                <a:gd name="connsiteY21" fmla="*/ 19811 h 123015"/>
                <a:gd name="connsiteX22" fmla="*/ 154994 w 217741"/>
                <a:gd name="connsiteY22" fmla="*/ 7282 h 123015"/>
                <a:gd name="connsiteX23" fmla="*/ 154994 w 217741"/>
                <a:gd name="connsiteY23" fmla="*/ -1345 h 123015"/>
                <a:gd name="connsiteX24" fmla="*/ 186508 w 217741"/>
                <a:gd name="connsiteY24" fmla="*/ -506 h 123015"/>
                <a:gd name="connsiteX25" fmla="*/ 217742 w 217741"/>
                <a:gd name="connsiteY25" fmla="*/ -1345 h 123015"/>
                <a:gd name="connsiteX26" fmla="*/ 217742 w 217741"/>
                <a:gd name="connsiteY26" fmla="*/ 7282 h 123015"/>
                <a:gd name="connsiteX27" fmla="*/ 195996 w 217741"/>
                <a:gd name="connsiteY27" fmla="*/ 15629 h 123015"/>
                <a:gd name="connsiteX28" fmla="*/ 195996 w 217741"/>
                <a:gd name="connsiteY28" fmla="*/ 68793 h 123015"/>
                <a:gd name="connsiteX29" fmla="*/ 187347 w 217741"/>
                <a:gd name="connsiteY29" fmla="*/ 111376 h 123015"/>
                <a:gd name="connsiteX30" fmla="*/ 158072 w 217741"/>
                <a:gd name="connsiteY30" fmla="*/ 121670 h 123015"/>
                <a:gd name="connsiteX31" fmla="*/ 117659 w 217741"/>
                <a:gd name="connsiteY31" fmla="*/ 94393 h 123015"/>
                <a:gd name="connsiteX32" fmla="*/ 80576 w 217741"/>
                <a:gd name="connsiteY32" fmla="*/ 121670 h 123015"/>
                <a:gd name="connsiteX33" fmla="*/ 39322 w 217741"/>
                <a:gd name="connsiteY33" fmla="*/ 92447 h 123015"/>
                <a:gd name="connsiteX34" fmla="*/ 39322 w 217741"/>
                <a:gd name="connsiteY34" fmla="*/ 121670 h 123015"/>
                <a:gd name="connsiteX35" fmla="*/ 0 w 217741"/>
                <a:gd name="connsiteY35" fmla="*/ 118614 h 123015"/>
                <a:gd name="connsiteX36" fmla="*/ 0 w 217741"/>
                <a:gd name="connsiteY36" fmla="*/ 109980 h 123015"/>
                <a:gd name="connsiteX37" fmla="*/ 21746 w 217741"/>
                <a:gd name="connsiteY37" fmla="*/ 94393 h 12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7741" h="123015">
                  <a:moveTo>
                    <a:pt x="21746" y="94393"/>
                  </a:moveTo>
                  <a:lnTo>
                    <a:pt x="21746" y="19811"/>
                  </a:lnTo>
                  <a:cubicBezTo>
                    <a:pt x="21746" y="7282"/>
                    <a:pt x="18696" y="7282"/>
                    <a:pt x="0" y="7282"/>
                  </a:cubicBezTo>
                  <a:lnTo>
                    <a:pt x="0" y="-1345"/>
                  </a:lnTo>
                  <a:cubicBezTo>
                    <a:pt x="9768" y="-1066"/>
                    <a:pt x="23985" y="-506"/>
                    <a:pt x="31514" y="-506"/>
                  </a:cubicBezTo>
                  <a:cubicBezTo>
                    <a:pt x="38762" y="-506"/>
                    <a:pt x="53260" y="-1066"/>
                    <a:pt x="62720" y="-1345"/>
                  </a:cubicBezTo>
                  <a:lnTo>
                    <a:pt x="62720" y="7282"/>
                  </a:lnTo>
                  <a:cubicBezTo>
                    <a:pt x="44052" y="7282"/>
                    <a:pt x="40974" y="7282"/>
                    <a:pt x="40974" y="19811"/>
                  </a:cubicBezTo>
                  <a:lnTo>
                    <a:pt x="40974" y="71020"/>
                  </a:lnTo>
                  <a:cubicBezTo>
                    <a:pt x="40974" y="99964"/>
                    <a:pt x="60788" y="115549"/>
                    <a:pt x="78617" y="115549"/>
                  </a:cubicBezTo>
                  <a:cubicBezTo>
                    <a:pt x="96192" y="115549"/>
                    <a:pt x="99243" y="100524"/>
                    <a:pt x="99243" y="84659"/>
                  </a:cubicBezTo>
                  <a:lnTo>
                    <a:pt x="99243" y="19811"/>
                  </a:lnTo>
                  <a:cubicBezTo>
                    <a:pt x="99243" y="7282"/>
                    <a:pt x="96192" y="7282"/>
                    <a:pt x="77497" y="7282"/>
                  </a:cubicBezTo>
                  <a:lnTo>
                    <a:pt x="77497" y="-1345"/>
                  </a:lnTo>
                  <a:cubicBezTo>
                    <a:pt x="87264" y="-1066"/>
                    <a:pt x="101482" y="-506"/>
                    <a:pt x="109011" y="-506"/>
                  </a:cubicBezTo>
                  <a:cubicBezTo>
                    <a:pt x="116260" y="-506"/>
                    <a:pt x="130757" y="-1066"/>
                    <a:pt x="140245" y="-1345"/>
                  </a:cubicBezTo>
                  <a:lnTo>
                    <a:pt x="140245" y="7282"/>
                  </a:lnTo>
                  <a:cubicBezTo>
                    <a:pt x="121549" y="7282"/>
                    <a:pt x="118471" y="7282"/>
                    <a:pt x="118471" y="19811"/>
                  </a:cubicBezTo>
                  <a:lnTo>
                    <a:pt x="118471" y="71020"/>
                  </a:lnTo>
                  <a:cubicBezTo>
                    <a:pt x="118471" y="99964"/>
                    <a:pt x="138285" y="115549"/>
                    <a:pt x="156114" y="115549"/>
                  </a:cubicBezTo>
                  <a:cubicBezTo>
                    <a:pt x="173689" y="115549"/>
                    <a:pt x="176740" y="100524"/>
                    <a:pt x="176740" y="84659"/>
                  </a:cubicBezTo>
                  <a:lnTo>
                    <a:pt x="176740" y="19811"/>
                  </a:lnTo>
                  <a:cubicBezTo>
                    <a:pt x="176740" y="7282"/>
                    <a:pt x="173689" y="7282"/>
                    <a:pt x="154994" y="7282"/>
                  </a:cubicBezTo>
                  <a:lnTo>
                    <a:pt x="154994" y="-1345"/>
                  </a:lnTo>
                  <a:cubicBezTo>
                    <a:pt x="164761" y="-1066"/>
                    <a:pt x="178979" y="-506"/>
                    <a:pt x="186508" y="-506"/>
                  </a:cubicBezTo>
                  <a:cubicBezTo>
                    <a:pt x="193757" y="-506"/>
                    <a:pt x="208254" y="-1066"/>
                    <a:pt x="217742" y="-1345"/>
                  </a:cubicBezTo>
                  <a:lnTo>
                    <a:pt x="217742" y="7282"/>
                  </a:lnTo>
                  <a:cubicBezTo>
                    <a:pt x="203244" y="7282"/>
                    <a:pt x="196275" y="7282"/>
                    <a:pt x="195996" y="15629"/>
                  </a:cubicBezTo>
                  <a:lnTo>
                    <a:pt x="195996" y="68793"/>
                  </a:lnTo>
                  <a:cubicBezTo>
                    <a:pt x="195996" y="92725"/>
                    <a:pt x="195996" y="101353"/>
                    <a:pt x="187347" y="111376"/>
                  </a:cubicBezTo>
                  <a:cubicBezTo>
                    <a:pt x="183429" y="116109"/>
                    <a:pt x="174249" y="121670"/>
                    <a:pt x="158072" y="121670"/>
                  </a:cubicBezTo>
                  <a:cubicBezTo>
                    <a:pt x="134647" y="121670"/>
                    <a:pt x="122389" y="104976"/>
                    <a:pt x="117659" y="94393"/>
                  </a:cubicBezTo>
                  <a:cubicBezTo>
                    <a:pt x="113741" y="118614"/>
                    <a:pt x="93114" y="121670"/>
                    <a:pt x="80576" y="121670"/>
                  </a:cubicBezTo>
                  <a:cubicBezTo>
                    <a:pt x="60229" y="121670"/>
                    <a:pt x="47103" y="109700"/>
                    <a:pt x="39322" y="92447"/>
                  </a:cubicBezTo>
                  <a:lnTo>
                    <a:pt x="39322" y="121670"/>
                  </a:lnTo>
                  <a:lnTo>
                    <a:pt x="0" y="118614"/>
                  </a:lnTo>
                  <a:lnTo>
                    <a:pt x="0" y="109980"/>
                  </a:lnTo>
                  <a:cubicBezTo>
                    <a:pt x="19507" y="109980"/>
                    <a:pt x="21746" y="108032"/>
                    <a:pt x="21746" y="9439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6" name="Freeform: Shape 2425">
              <a:extLst>
                <a:ext uri="{FF2B5EF4-FFF2-40B4-BE49-F238E27FC236}">
                  <a16:creationId xmlns:a16="http://schemas.microsoft.com/office/drawing/2014/main" id="{BCBA2FCB-BC5D-00E9-9D57-90407E5D56E7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 flipV="1">
              <a:off x="5703170" y="-16969892"/>
              <a:ext cx="1189154" cy="250481"/>
            </a:xfrm>
            <a:custGeom>
              <a:avLst/>
              <a:gdLst>
                <a:gd name="connsiteX0" fmla="*/ 100083 w 1189154"/>
                <a:gd name="connsiteY0" fmla="*/ 77969 h 250481"/>
                <a:gd name="connsiteX1" fmla="*/ 100083 w 1189154"/>
                <a:gd name="connsiteY1" fmla="*/ 52918 h 250481"/>
                <a:gd name="connsiteX2" fmla="*/ 140245 w 1189154"/>
                <a:gd name="connsiteY2" fmla="*/ 55982 h 250481"/>
                <a:gd name="connsiteX3" fmla="*/ 140245 w 1189154"/>
                <a:gd name="connsiteY3" fmla="*/ 64609 h 250481"/>
                <a:gd name="connsiteX4" fmla="*/ 118471 w 1189154"/>
                <a:gd name="connsiteY4" fmla="*/ 80194 h 250481"/>
                <a:gd name="connsiteX5" fmla="*/ 118471 w 1189154"/>
                <a:gd name="connsiteY5" fmla="*/ 178997 h 250481"/>
                <a:gd name="connsiteX6" fmla="*/ 77497 w 1189154"/>
                <a:gd name="connsiteY6" fmla="*/ 175941 h 250481"/>
                <a:gd name="connsiteX7" fmla="*/ 77497 w 1189154"/>
                <a:gd name="connsiteY7" fmla="*/ 167307 h 250481"/>
                <a:gd name="connsiteX8" fmla="*/ 99243 w 1189154"/>
                <a:gd name="connsiteY8" fmla="*/ 151721 h 250481"/>
                <a:gd name="connsiteX9" fmla="*/ 99243 w 1189154"/>
                <a:gd name="connsiteY9" fmla="*/ 102179 h 250481"/>
                <a:gd name="connsiteX10" fmla="*/ 65519 w 1189154"/>
                <a:gd name="connsiteY10" fmla="*/ 59048 h 250481"/>
                <a:gd name="connsiteX11" fmla="*/ 40974 w 1189154"/>
                <a:gd name="connsiteY11" fmla="*/ 86594 h 250481"/>
                <a:gd name="connsiteX12" fmla="*/ 40974 w 1189154"/>
                <a:gd name="connsiteY12" fmla="*/ 178997 h 250481"/>
                <a:gd name="connsiteX13" fmla="*/ 0 w 1189154"/>
                <a:gd name="connsiteY13" fmla="*/ 175941 h 250481"/>
                <a:gd name="connsiteX14" fmla="*/ 0 w 1189154"/>
                <a:gd name="connsiteY14" fmla="*/ 167307 h 250481"/>
                <a:gd name="connsiteX15" fmla="*/ 21746 w 1189154"/>
                <a:gd name="connsiteY15" fmla="*/ 141707 h 250481"/>
                <a:gd name="connsiteX16" fmla="*/ 21746 w 1189154"/>
                <a:gd name="connsiteY16" fmla="*/ 99954 h 250481"/>
                <a:gd name="connsiteX17" fmla="*/ 64119 w 1189154"/>
                <a:gd name="connsiteY17" fmla="*/ 52918 h 250481"/>
                <a:gd name="connsiteX18" fmla="*/ 100083 w 1189154"/>
                <a:gd name="connsiteY18" fmla="*/ 77969 h 250481"/>
                <a:gd name="connsiteX19" fmla="*/ 195184 w 1189154"/>
                <a:gd name="connsiteY19" fmla="*/ 249135 h 250481"/>
                <a:gd name="connsiteX20" fmla="*/ 155022 w 1189154"/>
                <a:gd name="connsiteY20" fmla="*/ 246071 h 250481"/>
                <a:gd name="connsiteX21" fmla="*/ 155022 w 1189154"/>
                <a:gd name="connsiteY21" fmla="*/ 237444 h 250481"/>
                <a:gd name="connsiteX22" fmla="*/ 176768 w 1189154"/>
                <a:gd name="connsiteY22" fmla="*/ 221859 h 250481"/>
                <a:gd name="connsiteX23" fmla="*/ 176768 w 1189154"/>
                <a:gd name="connsiteY23" fmla="*/ 77138 h 250481"/>
                <a:gd name="connsiteX24" fmla="*/ 155022 w 1189154"/>
                <a:gd name="connsiteY24" fmla="*/ 64609 h 250481"/>
                <a:gd name="connsiteX25" fmla="*/ 155022 w 1189154"/>
                <a:gd name="connsiteY25" fmla="*/ 55982 h 250481"/>
                <a:gd name="connsiteX26" fmla="*/ 185976 w 1189154"/>
                <a:gd name="connsiteY26" fmla="*/ 56821 h 250481"/>
                <a:gd name="connsiteX27" fmla="*/ 216902 w 1189154"/>
                <a:gd name="connsiteY27" fmla="*/ 55982 h 250481"/>
                <a:gd name="connsiteX28" fmla="*/ 216902 w 1189154"/>
                <a:gd name="connsiteY28" fmla="*/ 64609 h 250481"/>
                <a:gd name="connsiteX29" fmla="*/ 195184 w 1189154"/>
                <a:gd name="connsiteY29" fmla="*/ 77138 h 250481"/>
                <a:gd name="connsiteX30" fmla="*/ 195184 w 1189154"/>
                <a:gd name="connsiteY30" fmla="*/ 249135 h 250481"/>
                <a:gd name="connsiteX31" fmla="*/ 271281 w 1189154"/>
                <a:gd name="connsiteY31" fmla="*/ 167307 h 250481"/>
                <a:gd name="connsiteX32" fmla="*/ 311163 w 1189154"/>
                <a:gd name="connsiteY32" fmla="*/ 167307 h 250481"/>
                <a:gd name="connsiteX33" fmla="*/ 311163 w 1189154"/>
                <a:gd name="connsiteY33" fmla="*/ 175941 h 250481"/>
                <a:gd name="connsiteX34" fmla="*/ 271281 w 1189154"/>
                <a:gd name="connsiteY34" fmla="*/ 175941 h 250481"/>
                <a:gd name="connsiteX35" fmla="*/ 271281 w 1189154"/>
                <a:gd name="connsiteY35" fmla="*/ 227150 h 250481"/>
                <a:gd name="connsiteX36" fmla="*/ 264313 w 1189154"/>
                <a:gd name="connsiteY36" fmla="*/ 227150 h 250481"/>
                <a:gd name="connsiteX37" fmla="*/ 228349 w 1189154"/>
                <a:gd name="connsiteY37" fmla="*/ 173436 h 250481"/>
                <a:gd name="connsiteX38" fmla="*/ 228349 w 1189154"/>
                <a:gd name="connsiteY38" fmla="*/ 167307 h 250481"/>
                <a:gd name="connsiteX39" fmla="*/ 252054 w 1189154"/>
                <a:gd name="connsiteY39" fmla="*/ 167307 h 250481"/>
                <a:gd name="connsiteX40" fmla="*/ 252054 w 1189154"/>
                <a:gd name="connsiteY40" fmla="*/ 90498 h 250481"/>
                <a:gd name="connsiteX41" fmla="*/ 288018 w 1189154"/>
                <a:gd name="connsiteY41" fmla="*/ 52918 h 250481"/>
                <a:gd name="connsiteX42" fmla="*/ 315613 w 1189154"/>
                <a:gd name="connsiteY42" fmla="*/ 90498 h 250481"/>
                <a:gd name="connsiteX43" fmla="*/ 315613 w 1189154"/>
                <a:gd name="connsiteY43" fmla="*/ 106362 h 250481"/>
                <a:gd name="connsiteX44" fmla="*/ 308645 w 1189154"/>
                <a:gd name="connsiteY44" fmla="*/ 106362 h 250481"/>
                <a:gd name="connsiteX45" fmla="*/ 308645 w 1189154"/>
                <a:gd name="connsiteY45" fmla="*/ 91047 h 250481"/>
                <a:gd name="connsiteX46" fmla="*/ 289977 w 1189154"/>
                <a:gd name="connsiteY46" fmla="*/ 59877 h 250481"/>
                <a:gd name="connsiteX47" fmla="*/ 271281 w 1189154"/>
                <a:gd name="connsiteY47" fmla="*/ 89938 h 250481"/>
                <a:gd name="connsiteX48" fmla="*/ 271281 w 1189154"/>
                <a:gd name="connsiteY48" fmla="*/ 167307 h 250481"/>
                <a:gd name="connsiteX49" fmla="*/ 380600 w 1189154"/>
                <a:gd name="connsiteY49" fmla="*/ 178997 h 250481"/>
                <a:gd name="connsiteX50" fmla="*/ 341558 w 1189154"/>
                <a:gd name="connsiteY50" fmla="*/ 175941 h 250481"/>
                <a:gd name="connsiteX51" fmla="*/ 341558 w 1189154"/>
                <a:gd name="connsiteY51" fmla="*/ 167307 h 250481"/>
                <a:gd name="connsiteX52" fmla="*/ 362184 w 1189154"/>
                <a:gd name="connsiteY52" fmla="*/ 152000 h 250481"/>
                <a:gd name="connsiteX53" fmla="*/ 362184 w 1189154"/>
                <a:gd name="connsiteY53" fmla="*/ 77138 h 250481"/>
                <a:gd name="connsiteX54" fmla="*/ 340438 w 1189154"/>
                <a:gd name="connsiteY54" fmla="*/ 64609 h 250481"/>
                <a:gd name="connsiteX55" fmla="*/ 340438 w 1189154"/>
                <a:gd name="connsiteY55" fmla="*/ 55982 h 250481"/>
                <a:gd name="connsiteX56" fmla="*/ 371112 w 1189154"/>
                <a:gd name="connsiteY56" fmla="*/ 56821 h 250481"/>
                <a:gd name="connsiteX57" fmla="*/ 400107 w 1189154"/>
                <a:gd name="connsiteY57" fmla="*/ 55982 h 250481"/>
                <a:gd name="connsiteX58" fmla="*/ 400107 w 1189154"/>
                <a:gd name="connsiteY58" fmla="*/ 64609 h 250481"/>
                <a:gd name="connsiteX59" fmla="*/ 380600 w 1189154"/>
                <a:gd name="connsiteY59" fmla="*/ 76859 h 250481"/>
                <a:gd name="connsiteX60" fmla="*/ 380600 w 1189154"/>
                <a:gd name="connsiteY60" fmla="*/ 178997 h 250481"/>
                <a:gd name="connsiteX61" fmla="*/ 381720 w 1189154"/>
                <a:gd name="connsiteY61" fmla="*/ 227430 h 250481"/>
                <a:gd name="connsiteX62" fmla="*/ 366914 w 1189154"/>
                <a:gd name="connsiteY62" fmla="*/ 242176 h 250481"/>
                <a:gd name="connsiteX63" fmla="*/ 352165 w 1189154"/>
                <a:gd name="connsiteY63" fmla="*/ 227430 h 250481"/>
                <a:gd name="connsiteX64" fmla="*/ 366914 w 1189154"/>
                <a:gd name="connsiteY64" fmla="*/ 212674 h 250481"/>
                <a:gd name="connsiteX65" fmla="*/ 381720 w 1189154"/>
                <a:gd name="connsiteY65" fmla="*/ 227430 h 250481"/>
                <a:gd name="connsiteX66" fmla="*/ 485413 w 1189154"/>
                <a:gd name="connsiteY66" fmla="*/ 108030 h 250481"/>
                <a:gd name="connsiteX67" fmla="*/ 485413 w 1189154"/>
                <a:gd name="connsiteY67" fmla="*/ 124174 h 250481"/>
                <a:gd name="connsiteX68" fmla="*/ 411554 w 1189154"/>
                <a:gd name="connsiteY68" fmla="*/ 124174 h 250481"/>
                <a:gd name="connsiteX69" fmla="*/ 411554 w 1189154"/>
                <a:gd name="connsiteY69" fmla="*/ 108030 h 250481"/>
                <a:gd name="connsiteX70" fmla="*/ 485413 w 1189154"/>
                <a:gd name="connsiteY70" fmla="*/ 108030 h 250481"/>
                <a:gd name="connsiteX71" fmla="*/ 563217 w 1189154"/>
                <a:gd name="connsiteY71" fmla="*/ 103856 h 250481"/>
                <a:gd name="connsiteX72" fmla="*/ 538953 w 1189154"/>
                <a:gd name="connsiteY72" fmla="*/ 138083 h 250481"/>
                <a:gd name="connsiteX73" fmla="*/ 543431 w 1189154"/>
                <a:gd name="connsiteY73" fmla="*/ 161465 h 250481"/>
                <a:gd name="connsiteX74" fmla="*/ 563217 w 1189154"/>
                <a:gd name="connsiteY74" fmla="*/ 172597 h 250481"/>
                <a:gd name="connsiteX75" fmla="*/ 587483 w 1189154"/>
                <a:gd name="connsiteY75" fmla="*/ 138363 h 250481"/>
                <a:gd name="connsiteX76" fmla="*/ 583005 w 1189154"/>
                <a:gd name="connsiteY76" fmla="*/ 114988 h 250481"/>
                <a:gd name="connsiteX77" fmla="*/ 563217 w 1189154"/>
                <a:gd name="connsiteY77" fmla="*/ 103856 h 250481"/>
                <a:gd name="connsiteX78" fmla="*/ 530892 w 1189154"/>
                <a:gd name="connsiteY78" fmla="*/ 92994 h 250481"/>
                <a:gd name="connsiteX79" fmla="*/ 535622 w 1189154"/>
                <a:gd name="connsiteY79" fmla="*/ 106083 h 250481"/>
                <a:gd name="connsiteX80" fmla="*/ 563217 w 1189154"/>
                <a:gd name="connsiteY80" fmla="*/ 97457 h 250481"/>
                <a:gd name="connsiteX81" fmla="*/ 608389 w 1189154"/>
                <a:gd name="connsiteY81" fmla="*/ 138083 h 250481"/>
                <a:gd name="connsiteX82" fmla="*/ 596942 w 1189154"/>
                <a:gd name="connsiteY82" fmla="*/ 165080 h 250481"/>
                <a:gd name="connsiteX83" fmla="*/ 622047 w 1189154"/>
                <a:gd name="connsiteY83" fmla="*/ 175941 h 250481"/>
                <a:gd name="connsiteX84" fmla="*/ 624818 w 1189154"/>
                <a:gd name="connsiteY84" fmla="*/ 175662 h 250481"/>
                <a:gd name="connsiteX85" fmla="*/ 620368 w 1189154"/>
                <a:gd name="connsiteY85" fmla="*/ 168144 h 250481"/>
                <a:gd name="connsiteX86" fmla="*/ 628456 w 1189154"/>
                <a:gd name="connsiteY86" fmla="*/ 160077 h 250481"/>
                <a:gd name="connsiteX87" fmla="*/ 636545 w 1189154"/>
                <a:gd name="connsiteY87" fmla="*/ 168424 h 250481"/>
                <a:gd name="connsiteX88" fmla="*/ 622327 w 1189154"/>
                <a:gd name="connsiteY88" fmla="*/ 182062 h 250481"/>
                <a:gd name="connsiteX89" fmla="*/ 592772 w 1189154"/>
                <a:gd name="connsiteY89" fmla="*/ 168984 h 250481"/>
                <a:gd name="connsiteX90" fmla="*/ 563217 w 1189154"/>
                <a:gd name="connsiteY90" fmla="*/ 178997 h 250481"/>
                <a:gd name="connsiteX91" fmla="*/ 518046 w 1189154"/>
                <a:gd name="connsiteY91" fmla="*/ 138363 h 250481"/>
                <a:gd name="connsiteX92" fmla="*/ 531172 w 1189154"/>
                <a:gd name="connsiteY92" fmla="*/ 109698 h 250481"/>
                <a:gd name="connsiteX93" fmla="*/ 522524 w 1189154"/>
                <a:gd name="connsiteY93" fmla="*/ 86594 h 250481"/>
                <a:gd name="connsiteX94" fmla="*/ 534783 w 1189154"/>
                <a:gd name="connsiteY94" fmla="*/ 61824 h 250481"/>
                <a:gd name="connsiteX95" fmla="*/ 509146 w 1189154"/>
                <a:gd name="connsiteY95" fmla="*/ 33997 h 250481"/>
                <a:gd name="connsiteX96" fmla="*/ 570746 w 1189154"/>
                <a:gd name="connsiteY96" fmla="*/ -1346 h 250481"/>
                <a:gd name="connsiteX97" fmla="*/ 632626 w 1189154"/>
                <a:gd name="connsiteY97" fmla="*/ 34556 h 250481"/>
                <a:gd name="connsiteX98" fmla="*/ 614519 w 1189154"/>
                <a:gd name="connsiteY98" fmla="*/ 66277 h 250481"/>
                <a:gd name="connsiteX99" fmla="*/ 566576 w 1189154"/>
                <a:gd name="connsiteY99" fmla="*/ 74074 h 250481"/>
                <a:gd name="connsiteX100" fmla="*/ 545642 w 1189154"/>
                <a:gd name="connsiteY100" fmla="*/ 74353 h 250481"/>
                <a:gd name="connsiteX101" fmla="*/ 530892 w 1189154"/>
                <a:gd name="connsiteY101" fmla="*/ 92994 h 250481"/>
                <a:gd name="connsiteX102" fmla="*/ 571026 w 1189154"/>
                <a:gd name="connsiteY102" fmla="*/ 5054 h 250481"/>
                <a:gd name="connsiteX103" fmla="*/ 523616 w 1189154"/>
                <a:gd name="connsiteY103" fmla="*/ 33997 h 250481"/>
                <a:gd name="connsiteX104" fmla="*/ 546481 w 1189154"/>
                <a:gd name="connsiteY104" fmla="*/ 57930 h 250481"/>
                <a:gd name="connsiteX105" fmla="*/ 562938 w 1189154"/>
                <a:gd name="connsiteY105" fmla="*/ 57930 h 250481"/>
                <a:gd name="connsiteX106" fmla="*/ 618129 w 1189154"/>
                <a:gd name="connsiteY106" fmla="*/ 33997 h 250481"/>
                <a:gd name="connsiteX107" fmla="*/ 571026 w 1189154"/>
                <a:gd name="connsiteY107" fmla="*/ 5054 h 250481"/>
                <a:gd name="connsiteX108" fmla="*/ 687286 w 1189154"/>
                <a:gd name="connsiteY108" fmla="*/ 148385 h 250481"/>
                <a:gd name="connsiteX109" fmla="*/ 687286 w 1189154"/>
                <a:gd name="connsiteY109" fmla="*/ 178997 h 250481"/>
                <a:gd name="connsiteX110" fmla="*/ 648551 w 1189154"/>
                <a:gd name="connsiteY110" fmla="*/ 175941 h 250481"/>
                <a:gd name="connsiteX111" fmla="*/ 648551 w 1189154"/>
                <a:gd name="connsiteY111" fmla="*/ 167307 h 250481"/>
                <a:gd name="connsiteX112" fmla="*/ 670297 w 1189154"/>
                <a:gd name="connsiteY112" fmla="*/ 151721 h 250481"/>
                <a:gd name="connsiteX113" fmla="*/ 670297 w 1189154"/>
                <a:gd name="connsiteY113" fmla="*/ 77138 h 250481"/>
                <a:gd name="connsiteX114" fmla="*/ 648551 w 1189154"/>
                <a:gd name="connsiteY114" fmla="*/ 64609 h 250481"/>
                <a:gd name="connsiteX115" fmla="*/ 648551 w 1189154"/>
                <a:gd name="connsiteY115" fmla="*/ 55982 h 250481"/>
                <a:gd name="connsiteX116" fmla="*/ 680317 w 1189154"/>
                <a:gd name="connsiteY116" fmla="*/ 56821 h 250481"/>
                <a:gd name="connsiteX117" fmla="*/ 715749 w 1189154"/>
                <a:gd name="connsiteY117" fmla="*/ 55982 h 250481"/>
                <a:gd name="connsiteX118" fmla="*/ 715749 w 1189154"/>
                <a:gd name="connsiteY118" fmla="*/ 64609 h 250481"/>
                <a:gd name="connsiteX119" fmla="*/ 709871 w 1189154"/>
                <a:gd name="connsiteY119" fmla="*/ 64609 h 250481"/>
                <a:gd name="connsiteX120" fmla="*/ 688685 w 1189154"/>
                <a:gd name="connsiteY120" fmla="*/ 77689 h 250481"/>
                <a:gd name="connsiteX121" fmla="*/ 688685 w 1189154"/>
                <a:gd name="connsiteY121" fmla="*/ 120551 h 250481"/>
                <a:gd name="connsiteX122" fmla="*/ 721598 w 1189154"/>
                <a:gd name="connsiteY122" fmla="*/ 172877 h 250481"/>
                <a:gd name="connsiteX123" fmla="*/ 724649 w 1189154"/>
                <a:gd name="connsiteY123" fmla="*/ 172597 h 250481"/>
                <a:gd name="connsiteX124" fmla="*/ 718239 w 1189154"/>
                <a:gd name="connsiteY124" fmla="*/ 161744 h 250481"/>
                <a:gd name="connsiteX125" fmla="*/ 730218 w 1189154"/>
                <a:gd name="connsiteY125" fmla="*/ 149775 h 250481"/>
                <a:gd name="connsiteX126" fmla="*/ 742225 w 1189154"/>
                <a:gd name="connsiteY126" fmla="*/ 162024 h 250481"/>
                <a:gd name="connsiteX127" fmla="*/ 721598 w 1189154"/>
                <a:gd name="connsiteY127" fmla="*/ 178997 h 250481"/>
                <a:gd name="connsiteX128" fmla="*/ 687286 w 1189154"/>
                <a:gd name="connsiteY128" fmla="*/ 148385 h 250481"/>
                <a:gd name="connsiteX129" fmla="*/ 881070 w 1189154"/>
                <a:gd name="connsiteY129" fmla="*/ 115539 h 250481"/>
                <a:gd name="connsiteX130" fmla="*/ 819442 w 1189154"/>
                <a:gd name="connsiteY130" fmla="*/ 180665 h 250481"/>
                <a:gd name="connsiteX131" fmla="*/ 757562 w 1189154"/>
                <a:gd name="connsiteY131" fmla="*/ 115539 h 250481"/>
                <a:gd name="connsiteX132" fmla="*/ 819162 w 1189154"/>
                <a:gd name="connsiteY132" fmla="*/ 52918 h 250481"/>
                <a:gd name="connsiteX133" fmla="*/ 881070 w 1189154"/>
                <a:gd name="connsiteY133" fmla="*/ 115539 h 250481"/>
                <a:gd name="connsiteX134" fmla="*/ 819442 w 1189154"/>
                <a:gd name="connsiteY134" fmla="*/ 59877 h 250481"/>
                <a:gd name="connsiteX135" fmla="*/ 787676 w 1189154"/>
                <a:gd name="connsiteY135" fmla="*/ 78526 h 250481"/>
                <a:gd name="connsiteX136" fmla="*/ 780708 w 1189154"/>
                <a:gd name="connsiteY136" fmla="*/ 117766 h 250481"/>
                <a:gd name="connsiteX137" fmla="*/ 787396 w 1189154"/>
                <a:gd name="connsiteY137" fmla="*/ 155895 h 250481"/>
                <a:gd name="connsiteX138" fmla="*/ 819162 w 1189154"/>
                <a:gd name="connsiteY138" fmla="*/ 174545 h 250481"/>
                <a:gd name="connsiteX139" fmla="*/ 850676 w 1189154"/>
                <a:gd name="connsiteY139" fmla="*/ 156453 h 250481"/>
                <a:gd name="connsiteX140" fmla="*/ 857925 w 1189154"/>
                <a:gd name="connsiteY140" fmla="*/ 117766 h 250481"/>
                <a:gd name="connsiteX141" fmla="*/ 851795 w 1189154"/>
                <a:gd name="connsiteY141" fmla="*/ 80474 h 250481"/>
                <a:gd name="connsiteX142" fmla="*/ 819442 w 1189154"/>
                <a:gd name="connsiteY142" fmla="*/ 59877 h 250481"/>
                <a:gd name="connsiteX143" fmla="*/ 998169 w 1189154"/>
                <a:gd name="connsiteY143" fmla="*/ 77969 h 250481"/>
                <a:gd name="connsiteX144" fmla="*/ 998169 w 1189154"/>
                <a:gd name="connsiteY144" fmla="*/ 52918 h 250481"/>
                <a:gd name="connsiteX145" fmla="*/ 1038331 w 1189154"/>
                <a:gd name="connsiteY145" fmla="*/ 55982 h 250481"/>
                <a:gd name="connsiteX146" fmla="*/ 1038331 w 1189154"/>
                <a:gd name="connsiteY146" fmla="*/ 64609 h 250481"/>
                <a:gd name="connsiteX147" fmla="*/ 1016585 w 1189154"/>
                <a:gd name="connsiteY147" fmla="*/ 80194 h 250481"/>
                <a:gd name="connsiteX148" fmla="*/ 1016585 w 1189154"/>
                <a:gd name="connsiteY148" fmla="*/ 178997 h 250481"/>
                <a:gd name="connsiteX149" fmla="*/ 975611 w 1189154"/>
                <a:gd name="connsiteY149" fmla="*/ 175941 h 250481"/>
                <a:gd name="connsiteX150" fmla="*/ 975611 w 1189154"/>
                <a:gd name="connsiteY150" fmla="*/ 167307 h 250481"/>
                <a:gd name="connsiteX151" fmla="*/ 997329 w 1189154"/>
                <a:gd name="connsiteY151" fmla="*/ 151721 h 250481"/>
                <a:gd name="connsiteX152" fmla="*/ 997329 w 1189154"/>
                <a:gd name="connsiteY152" fmla="*/ 102179 h 250481"/>
                <a:gd name="connsiteX153" fmla="*/ 963605 w 1189154"/>
                <a:gd name="connsiteY153" fmla="*/ 59048 h 250481"/>
                <a:gd name="connsiteX154" fmla="*/ 939088 w 1189154"/>
                <a:gd name="connsiteY154" fmla="*/ 86594 h 250481"/>
                <a:gd name="connsiteX155" fmla="*/ 939088 w 1189154"/>
                <a:gd name="connsiteY155" fmla="*/ 178997 h 250481"/>
                <a:gd name="connsiteX156" fmla="*/ 898087 w 1189154"/>
                <a:gd name="connsiteY156" fmla="*/ 175941 h 250481"/>
                <a:gd name="connsiteX157" fmla="*/ 898087 w 1189154"/>
                <a:gd name="connsiteY157" fmla="*/ 167307 h 250481"/>
                <a:gd name="connsiteX158" fmla="*/ 919833 w 1189154"/>
                <a:gd name="connsiteY158" fmla="*/ 141707 h 250481"/>
                <a:gd name="connsiteX159" fmla="*/ 919833 w 1189154"/>
                <a:gd name="connsiteY159" fmla="*/ 99954 h 250481"/>
                <a:gd name="connsiteX160" fmla="*/ 962206 w 1189154"/>
                <a:gd name="connsiteY160" fmla="*/ 52918 h 250481"/>
                <a:gd name="connsiteX161" fmla="*/ 998169 w 1189154"/>
                <a:gd name="connsiteY161" fmla="*/ 77969 h 250481"/>
                <a:gd name="connsiteX162" fmla="*/ 1091871 w 1189154"/>
                <a:gd name="connsiteY162" fmla="*/ 160627 h 250481"/>
                <a:gd name="connsiteX163" fmla="*/ 1091871 w 1189154"/>
                <a:gd name="connsiteY163" fmla="*/ 178997 h 250481"/>
                <a:gd name="connsiteX164" fmla="*/ 1051737 w 1189154"/>
                <a:gd name="connsiteY164" fmla="*/ 175941 h 250481"/>
                <a:gd name="connsiteX165" fmla="*/ 1051737 w 1189154"/>
                <a:gd name="connsiteY165" fmla="*/ 167307 h 250481"/>
                <a:gd name="connsiteX166" fmla="*/ 1073483 w 1189154"/>
                <a:gd name="connsiteY166" fmla="*/ 153397 h 250481"/>
                <a:gd name="connsiteX167" fmla="*/ 1073483 w 1189154"/>
                <a:gd name="connsiteY167" fmla="*/ 23144 h 250481"/>
                <a:gd name="connsiteX168" fmla="*/ 1051737 w 1189154"/>
                <a:gd name="connsiteY168" fmla="*/ 10615 h 250481"/>
                <a:gd name="connsiteX169" fmla="*/ 1051737 w 1189154"/>
                <a:gd name="connsiteY169" fmla="*/ 1988 h 250481"/>
                <a:gd name="connsiteX170" fmla="*/ 1082943 w 1189154"/>
                <a:gd name="connsiteY170" fmla="*/ 2827 h 250481"/>
                <a:gd name="connsiteX171" fmla="*/ 1114457 w 1189154"/>
                <a:gd name="connsiteY171" fmla="*/ 1988 h 250481"/>
                <a:gd name="connsiteX172" fmla="*/ 1114457 w 1189154"/>
                <a:gd name="connsiteY172" fmla="*/ 10615 h 250481"/>
                <a:gd name="connsiteX173" fmla="*/ 1092711 w 1189154"/>
                <a:gd name="connsiteY173" fmla="*/ 23144 h 250481"/>
                <a:gd name="connsiteX174" fmla="*/ 1092711 w 1189154"/>
                <a:gd name="connsiteY174" fmla="*/ 69901 h 250481"/>
                <a:gd name="connsiteX175" fmla="*/ 1092711 w 1189154"/>
                <a:gd name="connsiteY175" fmla="*/ 72406 h 250481"/>
                <a:gd name="connsiteX176" fmla="*/ 1126995 w 1189154"/>
                <a:gd name="connsiteY176" fmla="*/ 52918 h 250481"/>
                <a:gd name="connsiteX177" fmla="*/ 1189155 w 1189154"/>
                <a:gd name="connsiteY177" fmla="*/ 116098 h 250481"/>
                <a:gd name="connsiteX178" fmla="*/ 1130885 w 1189154"/>
                <a:gd name="connsiteY178" fmla="*/ 178997 h 250481"/>
                <a:gd name="connsiteX179" fmla="*/ 1091871 w 1189154"/>
                <a:gd name="connsiteY179" fmla="*/ 160627 h 250481"/>
                <a:gd name="connsiteX180" fmla="*/ 1092711 w 1189154"/>
                <a:gd name="connsiteY180" fmla="*/ 87713 h 250481"/>
                <a:gd name="connsiteX181" fmla="*/ 1092711 w 1189154"/>
                <a:gd name="connsiteY181" fmla="*/ 149775 h 250481"/>
                <a:gd name="connsiteX182" fmla="*/ 1128674 w 1189154"/>
                <a:gd name="connsiteY182" fmla="*/ 172038 h 250481"/>
                <a:gd name="connsiteX183" fmla="*/ 1166037 w 1189154"/>
                <a:gd name="connsiteY183" fmla="*/ 116098 h 250481"/>
                <a:gd name="connsiteX184" fmla="*/ 1125875 w 1189154"/>
                <a:gd name="connsiteY184" fmla="*/ 59048 h 250481"/>
                <a:gd name="connsiteX185" fmla="*/ 1096601 w 1189154"/>
                <a:gd name="connsiteY185" fmla="*/ 76021 h 250481"/>
                <a:gd name="connsiteX186" fmla="*/ 1092711 w 1189154"/>
                <a:gd name="connsiteY186" fmla="*/ 87713 h 25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</a:cxnLst>
              <a:rect l="l" t="t" r="r" b="b"/>
              <a:pathLst>
                <a:path w="1189154" h="250481">
                  <a:moveTo>
                    <a:pt x="100083" y="77969"/>
                  </a:moveTo>
                  <a:lnTo>
                    <a:pt x="100083" y="52918"/>
                  </a:lnTo>
                  <a:lnTo>
                    <a:pt x="140245" y="55982"/>
                  </a:lnTo>
                  <a:lnTo>
                    <a:pt x="140245" y="64609"/>
                  </a:lnTo>
                  <a:cubicBezTo>
                    <a:pt x="120710" y="64609"/>
                    <a:pt x="118471" y="66557"/>
                    <a:pt x="118471" y="80194"/>
                  </a:cubicBezTo>
                  <a:lnTo>
                    <a:pt x="118471" y="178997"/>
                  </a:lnTo>
                  <a:lnTo>
                    <a:pt x="77497" y="175941"/>
                  </a:lnTo>
                  <a:lnTo>
                    <a:pt x="77497" y="167307"/>
                  </a:lnTo>
                  <a:cubicBezTo>
                    <a:pt x="97004" y="167307"/>
                    <a:pt x="99243" y="165360"/>
                    <a:pt x="99243" y="151721"/>
                  </a:cubicBezTo>
                  <a:lnTo>
                    <a:pt x="99243" y="102179"/>
                  </a:lnTo>
                  <a:cubicBezTo>
                    <a:pt x="99243" y="77969"/>
                    <a:pt x="85865" y="59048"/>
                    <a:pt x="65519" y="59048"/>
                  </a:cubicBezTo>
                  <a:cubicBezTo>
                    <a:pt x="42093" y="59048"/>
                    <a:pt x="40974" y="72126"/>
                    <a:pt x="40974" y="86594"/>
                  </a:cubicBezTo>
                  <a:lnTo>
                    <a:pt x="40974" y="178997"/>
                  </a:lnTo>
                  <a:lnTo>
                    <a:pt x="0" y="175941"/>
                  </a:lnTo>
                  <a:lnTo>
                    <a:pt x="0" y="167307"/>
                  </a:lnTo>
                  <a:cubicBezTo>
                    <a:pt x="21746" y="167307"/>
                    <a:pt x="21746" y="166477"/>
                    <a:pt x="21746" y="141707"/>
                  </a:cubicBezTo>
                  <a:lnTo>
                    <a:pt x="21746" y="99954"/>
                  </a:lnTo>
                  <a:cubicBezTo>
                    <a:pt x="21746" y="78247"/>
                    <a:pt x="21746" y="52918"/>
                    <a:pt x="64119" y="52918"/>
                  </a:cubicBezTo>
                  <a:cubicBezTo>
                    <a:pt x="79736" y="52918"/>
                    <a:pt x="91995" y="60714"/>
                    <a:pt x="100083" y="77969"/>
                  </a:cubicBezTo>
                  <a:close/>
                  <a:moveTo>
                    <a:pt x="195184" y="249135"/>
                  </a:moveTo>
                  <a:lnTo>
                    <a:pt x="155022" y="246071"/>
                  </a:lnTo>
                  <a:lnTo>
                    <a:pt x="155022" y="237444"/>
                  </a:lnTo>
                  <a:cubicBezTo>
                    <a:pt x="174529" y="237444"/>
                    <a:pt x="176768" y="235498"/>
                    <a:pt x="176768" y="221859"/>
                  </a:cubicBezTo>
                  <a:lnTo>
                    <a:pt x="176768" y="77138"/>
                  </a:lnTo>
                  <a:cubicBezTo>
                    <a:pt x="176768" y="64609"/>
                    <a:pt x="173718" y="64609"/>
                    <a:pt x="155022" y="64609"/>
                  </a:cubicBezTo>
                  <a:lnTo>
                    <a:pt x="155022" y="55982"/>
                  </a:lnTo>
                  <a:cubicBezTo>
                    <a:pt x="164230" y="56262"/>
                    <a:pt x="179007" y="56821"/>
                    <a:pt x="185976" y="56821"/>
                  </a:cubicBezTo>
                  <a:cubicBezTo>
                    <a:pt x="192945" y="56821"/>
                    <a:pt x="206603" y="56262"/>
                    <a:pt x="216902" y="55982"/>
                  </a:cubicBezTo>
                  <a:lnTo>
                    <a:pt x="216902" y="64609"/>
                  </a:lnTo>
                  <a:cubicBezTo>
                    <a:pt x="198234" y="64609"/>
                    <a:pt x="195184" y="64609"/>
                    <a:pt x="195184" y="77138"/>
                  </a:cubicBezTo>
                  <a:lnTo>
                    <a:pt x="195184" y="249135"/>
                  </a:lnTo>
                  <a:close/>
                  <a:moveTo>
                    <a:pt x="271281" y="167307"/>
                  </a:moveTo>
                  <a:lnTo>
                    <a:pt x="311163" y="167307"/>
                  </a:lnTo>
                  <a:lnTo>
                    <a:pt x="311163" y="175941"/>
                  </a:lnTo>
                  <a:lnTo>
                    <a:pt x="271281" y="175941"/>
                  </a:lnTo>
                  <a:lnTo>
                    <a:pt x="271281" y="227150"/>
                  </a:lnTo>
                  <a:lnTo>
                    <a:pt x="264313" y="227150"/>
                  </a:lnTo>
                  <a:cubicBezTo>
                    <a:pt x="264033" y="204326"/>
                    <a:pt x="255664" y="174545"/>
                    <a:pt x="228349" y="173436"/>
                  </a:cubicBezTo>
                  <a:lnTo>
                    <a:pt x="228349" y="167307"/>
                  </a:lnTo>
                  <a:lnTo>
                    <a:pt x="252054" y="167307"/>
                  </a:lnTo>
                  <a:lnTo>
                    <a:pt x="252054" y="90498"/>
                  </a:lnTo>
                  <a:cubicBezTo>
                    <a:pt x="252054" y="56262"/>
                    <a:pt x="277971" y="52918"/>
                    <a:pt x="288018" y="52918"/>
                  </a:cubicBezTo>
                  <a:cubicBezTo>
                    <a:pt x="307805" y="52918"/>
                    <a:pt x="315613" y="72686"/>
                    <a:pt x="315613" y="90498"/>
                  </a:cubicBezTo>
                  <a:lnTo>
                    <a:pt x="315613" y="106362"/>
                  </a:lnTo>
                  <a:lnTo>
                    <a:pt x="308645" y="106362"/>
                  </a:lnTo>
                  <a:lnTo>
                    <a:pt x="308645" y="91047"/>
                  </a:lnTo>
                  <a:cubicBezTo>
                    <a:pt x="308645" y="70459"/>
                    <a:pt x="300277" y="59877"/>
                    <a:pt x="289977" y="59877"/>
                  </a:cubicBezTo>
                  <a:cubicBezTo>
                    <a:pt x="271281" y="59877"/>
                    <a:pt x="271281" y="85206"/>
                    <a:pt x="271281" y="89938"/>
                  </a:cubicBezTo>
                  <a:lnTo>
                    <a:pt x="271281" y="167307"/>
                  </a:lnTo>
                  <a:close/>
                  <a:moveTo>
                    <a:pt x="380600" y="178997"/>
                  </a:moveTo>
                  <a:lnTo>
                    <a:pt x="341558" y="175941"/>
                  </a:lnTo>
                  <a:lnTo>
                    <a:pt x="341558" y="167307"/>
                  </a:lnTo>
                  <a:cubicBezTo>
                    <a:pt x="359666" y="167307"/>
                    <a:pt x="362184" y="165639"/>
                    <a:pt x="362184" y="152000"/>
                  </a:cubicBezTo>
                  <a:lnTo>
                    <a:pt x="362184" y="77138"/>
                  </a:lnTo>
                  <a:cubicBezTo>
                    <a:pt x="362184" y="64609"/>
                    <a:pt x="359134" y="64609"/>
                    <a:pt x="340438" y="64609"/>
                  </a:cubicBezTo>
                  <a:lnTo>
                    <a:pt x="340438" y="55982"/>
                  </a:lnTo>
                  <a:cubicBezTo>
                    <a:pt x="349366" y="56262"/>
                    <a:pt x="364423" y="56821"/>
                    <a:pt x="371112" y="56821"/>
                  </a:cubicBezTo>
                  <a:cubicBezTo>
                    <a:pt x="380880" y="56821"/>
                    <a:pt x="390620" y="56262"/>
                    <a:pt x="400107" y="55982"/>
                  </a:cubicBezTo>
                  <a:lnTo>
                    <a:pt x="400107" y="64609"/>
                  </a:lnTo>
                  <a:cubicBezTo>
                    <a:pt x="381720" y="64609"/>
                    <a:pt x="380600" y="66006"/>
                    <a:pt x="380600" y="76859"/>
                  </a:cubicBezTo>
                  <a:lnTo>
                    <a:pt x="380600" y="178997"/>
                  </a:lnTo>
                  <a:close/>
                  <a:moveTo>
                    <a:pt x="381720" y="227430"/>
                  </a:moveTo>
                  <a:cubicBezTo>
                    <a:pt x="381720" y="236335"/>
                    <a:pt x="374751" y="242176"/>
                    <a:pt x="366914" y="242176"/>
                  </a:cubicBezTo>
                  <a:cubicBezTo>
                    <a:pt x="358294" y="242176"/>
                    <a:pt x="352165" y="234659"/>
                    <a:pt x="352165" y="227430"/>
                  </a:cubicBezTo>
                  <a:cubicBezTo>
                    <a:pt x="352165" y="219911"/>
                    <a:pt x="358294" y="212674"/>
                    <a:pt x="366914" y="212674"/>
                  </a:cubicBezTo>
                  <a:cubicBezTo>
                    <a:pt x="374751" y="212674"/>
                    <a:pt x="381720" y="218523"/>
                    <a:pt x="381720" y="227430"/>
                  </a:cubicBezTo>
                  <a:close/>
                  <a:moveTo>
                    <a:pt x="485413" y="108030"/>
                  </a:moveTo>
                  <a:lnTo>
                    <a:pt x="485413" y="124174"/>
                  </a:lnTo>
                  <a:lnTo>
                    <a:pt x="411554" y="124174"/>
                  </a:lnTo>
                  <a:lnTo>
                    <a:pt x="411554" y="108030"/>
                  </a:lnTo>
                  <a:lnTo>
                    <a:pt x="485413" y="108030"/>
                  </a:lnTo>
                  <a:close/>
                  <a:moveTo>
                    <a:pt x="563217" y="103856"/>
                  </a:moveTo>
                  <a:cubicBezTo>
                    <a:pt x="538953" y="103856"/>
                    <a:pt x="538953" y="131683"/>
                    <a:pt x="538953" y="138083"/>
                  </a:cubicBezTo>
                  <a:cubicBezTo>
                    <a:pt x="538953" y="145600"/>
                    <a:pt x="539232" y="154507"/>
                    <a:pt x="543431" y="161465"/>
                  </a:cubicBezTo>
                  <a:cubicBezTo>
                    <a:pt x="545642" y="164800"/>
                    <a:pt x="552051" y="172597"/>
                    <a:pt x="563217" y="172597"/>
                  </a:cubicBezTo>
                  <a:cubicBezTo>
                    <a:pt x="587483" y="172597"/>
                    <a:pt x="587483" y="144763"/>
                    <a:pt x="587483" y="138363"/>
                  </a:cubicBezTo>
                  <a:cubicBezTo>
                    <a:pt x="587483" y="130853"/>
                    <a:pt x="587203" y="121947"/>
                    <a:pt x="583005" y="114988"/>
                  </a:cubicBezTo>
                  <a:cubicBezTo>
                    <a:pt x="580794" y="111644"/>
                    <a:pt x="574357" y="103856"/>
                    <a:pt x="563217" y="103856"/>
                  </a:cubicBezTo>
                  <a:close/>
                  <a:moveTo>
                    <a:pt x="530892" y="92994"/>
                  </a:moveTo>
                  <a:cubicBezTo>
                    <a:pt x="530892" y="94113"/>
                    <a:pt x="530892" y="100511"/>
                    <a:pt x="535622" y="106083"/>
                  </a:cubicBezTo>
                  <a:cubicBezTo>
                    <a:pt x="546481" y="98286"/>
                    <a:pt x="557928" y="97457"/>
                    <a:pt x="563217" y="97457"/>
                  </a:cubicBezTo>
                  <a:cubicBezTo>
                    <a:pt x="589134" y="97457"/>
                    <a:pt x="608389" y="116656"/>
                    <a:pt x="608389" y="138083"/>
                  </a:cubicBezTo>
                  <a:cubicBezTo>
                    <a:pt x="608389" y="148385"/>
                    <a:pt x="603911" y="158680"/>
                    <a:pt x="596942" y="165080"/>
                  </a:cubicBezTo>
                  <a:cubicBezTo>
                    <a:pt x="606990" y="174545"/>
                    <a:pt x="617010" y="175941"/>
                    <a:pt x="622047" y="175941"/>
                  </a:cubicBezTo>
                  <a:cubicBezTo>
                    <a:pt x="622607" y="175941"/>
                    <a:pt x="623978" y="175941"/>
                    <a:pt x="624818" y="175662"/>
                  </a:cubicBezTo>
                  <a:cubicBezTo>
                    <a:pt x="621767" y="174545"/>
                    <a:pt x="620368" y="171480"/>
                    <a:pt x="620368" y="168144"/>
                  </a:cubicBezTo>
                  <a:cubicBezTo>
                    <a:pt x="620368" y="163412"/>
                    <a:pt x="623978" y="160077"/>
                    <a:pt x="628456" y="160077"/>
                  </a:cubicBezTo>
                  <a:cubicBezTo>
                    <a:pt x="631227" y="160077"/>
                    <a:pt x="636545" y="162024"/>
                    <a:pt x="636545" y="168424"/>
                  </a:cubicBezTo>
                  <a:cubicBezTo>
                    <a:pt x="636545" y="173156"/>
                    <a:pt x="633186" y="182062"/>
                    <a:pt x="622327" y="182062"/>
                  </a:cubicBezTo>
                  <a:cubicBezTo>
                    <a:pt x="616758" y="182062"/>
                    <a:pt x="604471" y="180394"/>
                    <a:pt x="592772" y="168984"/>
                  </a:cubicBezTo>
                  <a:cubicBezTo>
                    <a:pt x="581073" y="178168"/>
                    <a:pt x="569347" y="178997"/>
                    <a:pt x="563217" y="178997"/>
                  </a:cubicBezTo>
                  <a:cubicBezTo>
                    <a:pt x="537301" y="178997"/>
                    <a:pt x="518046" y="159797"/>
                    <a:pt x="518046" y="138363"/>
                  </a:cubicBezTo>
                  <a:cubicBezTo>
                    <a:pt x="518046" y="126120"/>
                    <a:pt x="524175" y="115539"/>
                    <a:pt x="531172" y="109698"/>
                  </a:cubicBezTo>
                  <a:cubicBezTo>
                    <a:pt x="527534" y="105523"/>
                    <a:pt x="522524" y="96338"/>
                    <a:pt x="522524" y="86594"/>
                  </a:cubicBezTo>
                  <a:cubicBezTo>
                    <a:pt x="522524" y="77969"/>
                    <a:pt x="526134" y="67394"/>
                    <a:pt x="534783" y="61824"/>
                  </a:cubicBezTo>
                  <a:cubicBezTo>
                    <a:pt x="518046" y="57101"/>
                    <a:pt x="509146" y="45129"/>
                    <a:pt x="509146" y="33997"/>
                  </a:cubicBezTo>
                  <a:cubicBezTo>
                    <a:pt x="509146" y="13959"/>
                    <a:pt x="536741" y="-1346"/>
                    <a:pt x="570746" y="-1346"/>
                  </a:cubicBezTo>
                  <a:cubicBezTo>
                    <a:pt x="603631" y="-1346"/>
                    <a:pt x="632626" y="12843"/>
                    <a:pt x="632626" y="34556"/>
                  </a:cubicBezTo>
                  <a:cubicBezTo>
                    <a:pt x="632626" y="44292"/>
                    <a:pt x="628736" y="58489"/>
                    <a:pt x="614519" y="66277"/>
                  </a:cubicBezTo>
                  <a:cubicBezTo>
                    <a:pt x="599741" y="74074"/>
                    <a:pt x="583564" y="74074"/>
                    <a:pt x="566576" y="74074"/>
                  </a:cubicBezTo>
                  <a:cubicBezTo>
                    <a:pt x="559579" y="74074"/>
                    <a:pt x="547601" y="74074"/>
                    <a:pt x="545642" y="74353"/>
                  </a:cubicBezTo>
                  <a:cubicBezTo>
                    <a:pt x="536741" y="75462"/>
                    <a:pt x="530892" y="84089"/>
                    <a:pt x="530892" y="92994"/>
                  </a:cubicBezTo>
                  <a:close/>
                  <a:moveTo>
                    <a:pt x="571026" y="5054"/>
                  </a:moveTo>
                  <a:cubicBezTo>
                    <a:pt x="542871" y="5054"/>
                    <a:pt x="523616" y="19241"/>
                    <a:pt x="523616" y="33997"/>
                  </a:cubicBezTo>
                  <a:cubicBezTo>
                    <a:pt x="523616" y="46797"/>
                    <a:pt x="534223" y="57101"/>
                    <a:pt x="546481" y="57930"/>
                  </a:cubicBezTo>
                  <a:lnTo>
                    <a:pt x="562938" y="57930"/>
                  </a:lnTo>
                  <a:cubicBezTo>
                    <a:pt x="586923" y="57930"/>
                    <a:pt x="618129" y="57930"/>
                    <a:pt x="618129" y="33997"/>
                  </a:cubicBezTo>
                  <a:cubicBezTo>
                    <a:pt x="618129" y="18971"/>
                    <a:pt x="598342" y="5054"/>
                    <a:pt x="571026" y="5054"/>
                  </a:cubicBezTo>
                  <a:close/>
                  <a:moveTo>
                    <a:pt x="687286" y="148385"/>
                  </a:moveTo>
                  <a:lnTo>
                    <a:pt x="687286" y="178997"/>
                  </a:lnTo>
                  <a:lnTo>
                    <a:pt x="648551" y="175941"/>
                  </a:lnTo>
                  <a:lnTo>
                    <a:pt x="648551" y="167307"/>
                  </a:lnTo>
                  <a:cubicBezTo>
                    <a:pt x="668058" y="167307"/>
                    <a:pt x="670297" y="165360"/>
                    <a:pt x="670297" y="151721"/>
                  </a:cubicBezTo>
                  <a:lnTo>
                    <a:pt x="670297" y="77138"/>
                  </a:lnTo>
                  <a:cubicBezTo>
                    <a:pt x="670297" y="64609"/>
                    <a:pt x="667219" y="64609"/>
                    <a:pt x="648551" y="64609"/>
                  </a:cubicBezTo>
                  <a:lnTo>
                    <a:pt x="648551" y="55982"/>
                  </a:lnTo>
                  <a:cubicBezTo>
                    <a:pt x="659410" y="56262"/>
                    <a:pt x="672508" y="56821"/>
                    <a:pt x="680317" y="56821"/>
                  </a:cubicBezTo>
                  <a:cubicBezTo>
                    <a:pt x="691484" y="56821"/>
                    <a:pt x="704582" y="56821"/>
                    <a:pt x="715749" y="55982"/>
                  </a:cubicBezTo>
                  <a:lnTo>
                    <a:pt x="715749" y="64609"/>
                  </a:lnTo>
                  <a:lnTo>
                    <a:pt x="709871" y="64609"/>
                  </a:lnTo>
                  <a:cubicBezTo>
                    <a:pt x="689245" y="64609"/>
                    <a:pt x="688685" y="67674"/>
                    <a:pt x="688685" y="77689"/>
                  </a:cubicBezTo>
                  <a:lnTo>
                    <a:pt x="688685" y="120551"/>
                  </a:lnTo>
                  <a:cubicBezTo>
                    <a:pt x="688685" y="148107"/>
                    <a:pt x="700384" y="172877"/>
                    <a:pt x="721598" y="172877"/>
                  </a:cubicBezTo>
                  <a:cubicBezTo>
                    <a:pt x="723529" y="172877"/>
                    <a:pt x="724089" y="172877"/>
                    <a:pt x="724649" y="172597"/>
                  </a:cubicBezTo>
                  <a:cubicBezTo>
                    <a:pt x="723809" y="172317"/>
                    <a:pt x="718239" y="168984"/>
                    <a:pt x="718239" y="161744"/>
                  </a:cubicBezTo>
                  <a:cubicBezTo>
                    <a:pt x="718239" y="153948"/>
                    <a:pt x="724089" y="149775"/>
                    <a:pt x="730218" y="149775"/>
                  </a:cubicBezTo>
                  <a:cubicBezTo>
                    <a:pt x="735256" y="149775"/>
                    <a:pt x="742225" y="153117"/>
                    <a:pt x="742225" y="162024"/>
                  </a:cubicBezTo>
                  <a:cubicBezTo>
                    <a:pt x="742225" y="170929"/>
                    <a:pt x="733577" y="178997"/>
                    <a:pt x="721598" y="178997"/>
                  </a:cubicBezTo>
                  <a:cubicBezTo>
                    <a:pt x="701223" y="178997"/>
                    <a:pt x="691204" y="160348"/>
                    <a:pt x="687286" y="148385"/>
                  </a:cubicBezTo>
                  <a:close/>
                  <a:moveTo>
                    <a:pt x="881070" y="115539"/>
                  </a:moveTo>
                  <a:cubicBezTo>
                    <a:pt x="881070" y="151171"/>
                    <a:pt x="853195" y="180665"/>
                    <a:pt x="819442" y="180665"/>
                  </a:cubicBezTo>
                  <a:cubicBezTo>
                    <a:pt x="784598" y="180665"/>
                    <a:pt x="757562" y="150332"/>
                    <a:pt x="757562" y="115539"/>
                  </a:cubicBezTo>
                  <a:cubicBezTo>
                    <a:pt x="757562" y="79637"/>
                    <a:pt x="786557" y="52918"/>
                    <a:pt x="819162" y="52918"/>
                  </a:cubicBezTo>
                  <a:cubicBezTo>
                    <a:pt x="852915" y="52918"/>
                    <a:pt x="881070" y="80194"/>
                    <a:pt x="881070" y="115539"/>
                  </a:cubicBezTo>
                  <a:close/>
                  <a:moveTo>
                    <a:pt x="819442" y="59877"/>
                  </a:moveTo>
                  <a:cubicBezTo>
                    <a:pt x="807463" y="59877"/>
                    <a:pt x="795205" y="65726"/>
                    <a:pt x="787676" y="78526"/>
                  </a:cubicBezTo>
                  <a:cubicBezTo>
                    <a:pt x="780708" y="90769"/>
                    <a:pt x="780708" y="107751"/>
                    <a:pt x="780708" y="117766"/>
                  </a:cubicBezTo>
                  <a:cubicBezTo>
                    <a:pt x="780708" y="128627"/>
                    <a:pt x="780708" y="143653"/>
                    <a:pt x="787396" y="155895"/>
                  </a:cubicBezTo>
                  <a:cubicBezTo>
                    <a:pt x="794925" y="168704"/>
                    <a:pt x="808023" y="174545"/>
                    <a:pt x="819162" y="174545"/>
                  </a:cubicBezTo>
                  <a:cubicBezTo>
                    <a:pt x="831448" y="174545"/>
                    <a:pt x="843427" y="168424"/>
                    <a:pt x="850676" y="156453"/>
                  </a:cubicBezTo>
                  <a:cubicBezTo>
                    <a:pt x="857925" y="144492"/>
                    <a:pt x="857925" y="128347"/>
                    <a:pt x="857925" y="117766"/>
                  </a:cubicBezTo>
                  <a:cubicBezTo>
                    <a:pt x="857925" y="107751"/>
                    <a:pt x="857925" y="92723"/>
                    <a:pt x="851795" y="80474"/>
                  </a:cubicBezTo>
                  <a:cubicBezTo>
                    <a:pt x="845666" y="67953"/>
                    <a:pt x="833408" y="59877"/>
                    <a:pt x="819442" y="59877"/>
                  </a:cubicBezTo>
                  <a:close/>
                  <a:moveTo>
                    <a:pt x="998169" y="77969"/>
                  </a:moveTo>
                  <a:lnTo>
                    <a:pt x="998169" y="52918"/>
                  </a:lnTo>
                  <a:lnTo>
                    <a:pt x="1038331" y="55982"/>
                  </a:lnTo>
                  <a:lnTo>
                    <a:pt x="1038331" y="64609"/>
                  </a:lnTo>
                  <a:cubicBezTo>
                    <a:pt x="1018796" y="64609"/>
                    <a:pt x="1016585" y="66557"/>
                    <a:pt x="1016585" y="80194"/>
                  </a:cubicBezTo>
                  <a:lnTo>
                    <a:pt x="1016585" y="178997"/>
                  </a:lnTo>
                  <a:lnTo>
                    <a:pt x="975611" y="175941"/>
                  </a:lnTo>
                  <a:lnTo>
                    <a:pt x="975611" y="167307"/>
                  </a:lnTo>
                  <a:cubicBezTo>
                    <a:pt x="995119" y="167307"/>
                    <a:pt x="997329" y="165360"/>
                    <a:pt x="997329" y="151721"/>
                  </a:cubicBezTo>
                  <a:lnTo>
                    <a:pt x="997329" y="102179"/>
                  </a:lnTo>
                  <a:cubicBezTo>
                    <a:pt x="997329" y="77969"/>
                    <a:pt x="983952" y="59048"/>
                    <a:pt x="963605" y="59048"/>
                  </a:cubicBezTo>
                  <a:cubicBezTo>
                    <a:pt x="940179" y="59048"/>
                    <a:pt x="939088" y="72126"/>
                    <a:pt x="939088" y="86594"/>
                  </a:cubicBezTo>
                  <a:lnTo>
                    <a:pt x="939088" y="178997"/>
                  </a:lnTo>
                  <a:lnTo>
                    <a:pt x="898087" y="175941"/>
                  </a:lnTo>
                  <a:lnTo>
                    <a:pt x="898087" y="167307"/>
                  </a:lnTo>
                  <a:cubicBezTo>
                    <a:pt x="919833" y="167307"/>
                    <a:pt x="919833" y="166477"/>
                    <a:pt x="919833" y="141707"/>
                  </a:cubicBezTo>
                  <a:lnTo>
                    <a:pt x="919833" y="99954"/>
                  </a:lnTo>
                  <a:cubicBezTo>
                    <a:pt x="919833" y="78247"/>
                    <a:pt x="919833" y="52918"/>
                    <a:pt x="962206" y="52918"/>
                  </a:cubicBezTo>
                  <a:cubicBezTo>
                    <a:pt x="977822" y="52918"/>
                    <a:pt x="990081" y="60714"/>
                    <a:pt x="998169" y="77969"/>
                  </a:cubicBezTo>
                  <a:close/>
                  <a:moveTo>
                    <a:pt x="1091871" y="160627"/>
                  </a:moveTo>
                  <a:lnTo>
                    <a:pt x="1091871" y="178997"/>
                  </a:lnTo>
                  <a:lnTo>
                    <a:pt x="1051737" y="175941"/>
                  </a:lnTo>
                  <a:lnTo>
                    <a:pt x="1051737" y="167307"/>
                  </a:lnTo>
                  <a:cubicBezTo>
                    <a:pt x="1071524" y="167307"/>
                    <a:pt x="1073483" y="165639"/>
                    <a:pt x="1073483" y="153397"/>
                  </a:cubicBezTo>
                  <a:lnTo>
                    <a:pt x="1073483" y="23144"/>
                  </a:lnTo>
                  <a:cubicBezTo>
                    <a:pt x="1073483" y="10615"/>
                    <a:pt x="1070405" y="10615"/>
                    <a:pt x="1051737" y="10615"/>
                  </a:cubicBezTo>
                  <a:lnTo>
                    <a:pt x="1051737" y="1988"/>
                  </a:lnTo>
                  <a:cubicBezTo>
                    <a:pt x="1061197" y="2268"/>
                    <a:pt x="1075694" y="2827"/>
                    <a:pt x="1082943" y="2827"/>
                  </a:cubicBezTo>
                  <a:cubicBezTo>
                    <a:pt x="1090471" y="2827"/>
                    <a:pt x="1104689" y="2268"/>
                    <a:pt x="1114457" y="1988"/>
                  </a:cubicBezTo>
                  <a:lnTo>
                    <a:pt x="1114457" y="10615"/>
                  </a:lnTo>
                  <a:cubicBezTo>
                    <a:pt x="1095761" y="10615"/>
                    <a:pt x="1092711" y="10615"/>
                    <a:pt x="1092711" y="23144"/>
                  </a:cubicBezTo>
                  <a:lnTo>
                    <a:pt x="1092711" y="69901"/>
                  </a:lnTo>
                  <a:lnTo>
                    <a:pt x="1092711" y="72406"/>
                  </a:lnTo>
                  <a:cubicBezTo>
                    <a:pt x="1094110" y="67953"/>
                    <a:pt x="1105809" y="52918"/>
                    <a:pt x="1126995" y="52918"/>
                  </a:cubicBezTo>
                  <a:cubicBezTo>
                    <a:pt x="1160160" y="52918"/>
                    <a:pt x="1189155" y="80194"/>
                    <a:pt x="1189155" y="116098"/>
                  </a:cubicBezTo>
                  <a:cubicBezTo>
                    <a:pt x="1189155" y="151441"/>
                    <a:pt x="1162119" y="178997"/>
                    <a:pt x="1130885" y="178997"/>
                  </a:cubicBezTo>
                  <a:cubicBezTo>
                    <a:pt x="1109167" y="178997"/>
                    <a:pt x="1097441" y="166756"/>
                    <a:pt x="1091871" y="160627"/>
                  </a:cubicBezTo>
                  <a:close/>
                  <a:moveTo>
                    <a:pt x="1092711" y="87713"/>
                  </a:moveTo>
                  <a:lnTo>
                    <a:pt x="1092711" y="149775"/>
                  </a:lnTo>
                  <a:cubicBezTo>
                    <a:pt x="1100799" y="163972"/>
                    <a:pt x="1114457" y="172038"/>
                    <a:pt x="1128674" y="172038"/>
                  </a:cubicBezTo>
                  <a:cubicBezTo>
                    <a:pt x="1149021" y="172038"/>
                    <a:pt x="1166037" y="147548"/>
                    <a:pt x="1166037" y="116098"/>
                  </a:cubicBezTo>
                  <a:cubicBezTo>
                    <a:pt x="1166037" y="82421"/>
                    <a:pt x="1146502" y="59048"/>
                    <a:pt x="1125875" y="59048"/>
                  </a:cubicBezTo>
                  <a:cubicBezTo>
                    <a:pt x="1114737" y="59048"/>
                    <a:pt x="1104129" y="64609"/>
                    <a:pt x="1096601" y="76021"/>
                  </a:cubicBezTo>
                  <a:cubicBezTo>
                    <a:pt x="1092711" y="81862"/>
                    <a:pt x="1092711" y="82142"/>
                    <a:pt x="1092711" y="87713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7" name="Freeform: Shape 2426">
              <a:extLst>
                <a:ext uri="{FF2B5EF4-FFF2-40B4-BE49-F238E27FC236}">
                  <a16:creationId xmlns:a16="http://schemas.microsoft.com/office/drawing/2014/main" id="{3910B64A-503F-78E7-6CC6-BEED9DF9D4C3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 flipV="1">
              <a:off x="7044185" y="-16969892"/>
              <a:ext cx="923722" cy="196217"/>
            </a:xfrm>
            <a:custGeom>
              <a:avLst/>
              <a:gdLst>
                <a:gd name="connsiteX0" fmla="*/ 38735 w 923722"/>
                <a:gd name="connsiteY0" fmla="*/ 94120 h 196217"/>
                <a:gd name="connsiteX1" fmla="*/ 38735 w 923722"/>
                <a:gd name="connsiteY1" fmla="*/ 124732 h 196217"/>
                <a:gd name="connsiteX2" fmla="*/ 0 w 923722"/>
                <a:gd name="connsiteY2" fmla="*/ 121676 h 196217"/>
                <a:gd name="connsiteX3" fmla="*/ 0 w 923722"/>
                <a:gd name="connsiteY3" fmla="*/ 113042 h 196217"/>
                <a:gd name="connsiteX4" fmla="*/ 21746 w 923722"/>
                <a:gd name="connsiteY4" fmla="*/ 97455 h 196217"/>
                <a:gd name="connsiteX5" fmla="*/ 21746 w 923722"/>
                <a:gd name="connsiteY5" fmla="*/ 22873 h 196217"/>
                <a:gd name="connsiteX6" fmla="*/ 0 w 923722"/>
                <a:gd name="connsiteY6" fmla="*/ 10344 h 196217"/>
                <a:gd name="connsiteX7" fmla="*/ 0 w 923722"/>
                <a:gd name="connsiteY7" fmla="*/ 1717 h 196217"/>
                <a:gd name="connsiteX8" fmla="*/ 31766 w 923722"/>
                <a:gd name="connsiteY8" fmla="*/ 2556 h 196217"/>
                <a:gd name="connsiteX9" fmla="*/ 67198 w 923722"/>
                <a:gd name="connsiteY9" fmla="*/ 1717 h 196217"/>
                <a:gd name="connsiteX10" fmla="*/ 67198 w 923722"/>
                <a:gd name="connsiteY10" fmla="*/ 10344 h 196217"/>
                <a:gd name="connsiteX11" fmla="*/ 61321 w 923722"/>
                <a:gd name="connsiteY11" fmla="*/ 10344 h 196217"/>
                <a:gd name="connsiteX12" fmla="*/ 40134 w 923722"/>
                <a:gd name="connsiteY12" fmla="*/ 23424 h 196217"/>
                <a:gd name="connsiteX13" fmla="*/ 40134 w 923722"/>
                <a:gd name="connsiteY13" fmla="*/ 66285 h 196217"/>
                <a:gd name="connsiteX14" fmla="*/ 73047 w 923722"/>
                <a:gd name="connsiteY14" fmla="*/ 118611 h 196217"/>
                <a:gd name="connsiteX15" fmla="*/ 76098 w 923722"/>
                <a:gd name="connsiteY15" fmla="*/ 118332 h 196217"/>
                <a:gd name="connsiteX16" fmla="*/ 69689 w 923722"/>
                <a:gd name="connsiteY16" fmla="*/ 107479 h 196217"/>
                <a:gd name="connsiteX17" fmla="*/ 81667 w 923722"/>
                <a:gd name="connsiteY17" fmla="*/ 95509 h 196217"/>
                <a:gd name="connsiteX18" fmla="*/ 93674 w 923722"/>
                <a:gd name="connsiteY18" fmla="*/ 107759 h 196217"/>
                <a:gd name="connsiteX19" fmla="*/ 73047 w 923722"/>
                <a:gd name="connsiteY19" fmla="*/ 124732 h 196217"/>
                <a:gd name="connsiteX20" fmla="*/ 38735 w 923722"/>
                <a:gd name="connsiteY20" fmla="*/ 94120 h 196217"/>
                <a:gd name="connsiteX21" fmla="*/ 132436 w 923722"/>
                <a:gd name="connsiteY21" fmla="*/ 71855 h 196217"/>
                <a:gd name="connsiteX22" fmla="*/ 167001 w 923722"/>
                <a:gd name="connsiteY22" fmla="*/ 120279 h 196217"/>
                <a:gd name="connsiteX23" fmla="*/ 198514 w 923722"/>
                <a:gd name="connsiteY23" fmla="*/ 71855 h 196217"/>
                <a:gd name="connsiteX24" fmla="*/ 132436 w 923722"/>
                <a:gd name="connsiteY24" fmla="*/ 71855 h 196217"/>
                <a:gd name="connsiteX25" fmla="*/ 132156 w 923722"/>
                <a:gd name="connsiteY25" fmla="*/ 66006 h 196217"/>
                <a:gd name="connsiteX26" fmla="*/ 209933 w 923722"/>
                <a:gd name="connsiteY26" fmla="*/ 66006 h 196217"/>
                <a:gd name="connsiteX27" fmla="*/ 216902 w 923722"/>
                <a:gd name="connsiteY27" fmla="*/ 71855 h 196217"/>
                <a:gd name="connsiteX28" fmla="*/ 167001 w 923722"/>
                <a:gd name="connsiteY28" fmla="*/ 126400 h 196217"/>
                <a:gd name="connsiteX29" fmla="*/ 109011 w 923722"/>
                <a:gd name="connsiteY29" fmla="*/ 62950 h 196217"/>
                <a:gd name="connsiteX30" fmla="*/ 170331 w 923722"/>
                <a:gd name="connsiteY30" fmla="*/ -1348 h 196217"/>
                <a:gd name="connsiteX31" fmla="*/ 216902 w 923722"/>
                <a:gd name="connsiteY31" fmla="*/ 34836 h 196217"/>
                <a:gd name="connsiteX32" fmla="*/ 213292 w 923722"/>
                <a:gd name="connsiteY32" fmla="*/ 38180 h 196217"/>
                <a:gd name="connsiteX33" fmla="*/ 209654 w 923722"/>
                <a:gd name="connsiteY33" fmla="*/ 34276 h 196217"/>
                <a:gd name="connsiteX34" fmla="*/ 172011 w 923722"/>
                <a:gd name="connsiteY34" fmla="*/ 5612 h 196217"/>
                <a:gd name="connsiteX35" fmla="*/ 140525 w 923722"/>
                <a:gd name="connsiteY35" fmla="*/ 24261 h 196217"/>
                <a:gd name="connsiteX36" fmla="*/ 132156 w 923722"/>
                <a:gd name="connsiteY36" fmla="*/ 66006 h 196217"/>
                <a:gd name="connsiteX37" fmla="*/ 255665 w 923722"/>
                <a:gd name="connsiteY37" fmla="*/ 97455 h 196217"/>
                <a:gd name="connsiteX38" fmla="*/ 255665 w 923722"/>
                <a:gd name="connsiteY38" fmla="*/ 22873 h 196217"/>
                <a:gd name="connsiteX39" fmla="*/ 233918 w 923722"/>
                <a:gd name="connsiteY39" fmla="*/ 10344 h 196217"/>
                <a:gd name="connsiteX40" fmla="*/ 233918 w 923722"/>
                <a:gd name="connsiteY40" fmla="*/ 1717 h 196217"/>
                <a:gd name="connsiteX41" fmla="*/ 265432 w 923722"/>
                <a:gd name="connsiteY41" fmla="*/ 2556 h 196217"/>
                <a:gd name="connsiteX42" fmla="*/ 296666 w 923722"/>
                <a:gd name="connsiteY42" fmla="*/ 1717 h 196217"/>
                <a:gd name="connsiteX43" fmla="*/ 296666 w 923722"/>
                <a:gd name="connsiteY43" fmla="*/ 10344 h 196217"/>
                <a:gd name="connsiteX44" fmla="*/ 274920 w 923722"/>
                <a:gd name="connsiteY44" fmla="*/ 22873 h 196217"/>
                <a:gd name="connsiteX45" fmla="*/ 274920 w 923722"/>
                <a:gd name="connsiteY45" fmla="*/ 74082 h 196217"/>
                <a:gd name="connsiteX46" fmla="*/ 312535 w 923722"/>
                <a:gd name="connsiteY46" fmla="*/ 118611 h 196217"/>
                <a:gd name="connsiteX47" fmla="*/ 333190 w 923722"/>
                <a:gd name="connsiteY47" fmla="*/ 87721 h 196217"/>
                <a:gd name="connsiteX48" fmla="*/ 333190 w 923722"/>
                <a:gd name="connsiteY48" fmla="*/ 22873 h 196217"/>
                <a:gd name="connsiteX49" fmla="*/ 311444 w 923722"/>
                <a:gd name="connsiteY49" fmla="*/ 10344 h 196217"/>
                <a:gd name="connsiteX50" fmla="*/ 311444 w 923722"/>
                <a:gd name="connsiteY50" fmla="*/ 1717 h 196217"/>
                <a:gd name="connsiteX51" fmla="*/ 342929 w 923722"/>
                <a:gd name="connsiteY51" fmla="*/ 2556 h 196217"/>
                <a:gd name="connsiteX52" fmla="*/ 374163 w 923722"/>
                <a:gd name="connsiteY52" fmla="*/ 1717 h 196217"/>
                <a:gd name="connsiteX53" fmla="*/ 374163 w 923722"/>
                <a:gd name="connsiteY53" fmla="*/ 10344 h 196217"/>
                <a:gd name="connsiteX54" fmla="*/ 352417 w 923722"/>
                <a:gd name="connsiteY54" fmla="*/ 18692 h 196217"/>
                <a:gd name="connsiteX55" fmla="*/ 352417 w 923722"/>
                <a:gd name="connsiteY55" fmla="*/ 71855 h 196217"/>
                <a:gd name="connsiteX56" fmla="*/ 343769 w 923722"/>
                <a:gd name="connsiteY56" fmla="*/ 114439 h 196217"/>
                <a:gd name="connsiteX57" fmla="*/ 314494 w 923722"/>
                <a:gd name="connsiteY57" fmla="*/ 124732 h 196217"/>
                <a:gd name="connsiteX58" fmla="*/ 273241 w 923722"/>
                <a:gd name="connsiteY58" fmla="*/ 95509 h 196217"/>
                <a:gd name="connsiteX59" fmla="*/ 273241 w 923722"/>
                <a:gd name="connsiteY59" fmla="*/ 124732 h 196217"/>
                <a:gd name="connsiteX60" fmla="*/ 233918 w 923722"/>
                <a:gd name="connsiteY60" fmla="*/ 121676 h 196217"/>
                <a:gd name="connsiteX61" fmla="*/ 233918 w 923722"/>
                <a:gd name="connsiteY61" fmla="*/ 113042 h 196217"/>
                <a:gd name="connsiteX62" fmla="*/ 255665 w 923722"/>
                <a:gd name="connsiteY62" fmla="*/ 97455 h 196217"/>
                <a:gd name="connsiteX63" fmla="*/ 485693 w 923722"/>
                <a:gd name="connsiteY63" fmla="*/ 17024 h 196217"/>
                <a:gd name="connsiteX64" fmla="*/ 485693 w 923722"/>
                <a:gd name="connsiteY64" fmla="*/ -1348 h 196217"/>
                <a:gd name="connsiteX65" fmla="*/ 526666 w 923722"/>
                <a:gd name="connsiteY65" fmla="*/ 1717 h 196217"/>
                <a:gd name="connsiteX66" fmla="*/ 526666 w 923722"/>
                <a:gd name="connsiteY66" fmla="*/ 10344 h 196217"/>
                <a:gd name="connsiteX67" fmla="*/ 504920 w 923722"/>
                <a:gd name="connsiteY67" fmla="*/ 25929 h 196217"/>
                <a:gd name="connsiteX68" fmla="*/ 504920 w 923722"/>
                <a:gd name="connsiteY68" fmla="*/ 194870 h 196217"/>
                <a:gd name="connsiteX69" fmla="*/ 464786 w 923722"/>
                <a:gd name="connsiteY69" fmla="*/ 191806 h 196217"/>
                <a:gd name="connsiteX70" fmla="*/ 464786 w 923722"/>
                <a:gd name="connsiteY70" fmla="*/ 183178 h 196217"/>
                <a:gd name="connsiteX71" fmla="*/ 486532 w 923722"/>
                <a:gd name="connsiteY71" fmla="*/ 167593 h 196217"/>
                <a:gd name="connsiteX72" fmla="*/ 486532 w 923722"/>
                <a:gd name="connsiteY72" fmla="*/ 107479 h 196217"/>
                <a:gd name="connsiteX73" fmla="*/ 451408 w 923722"/>
                <a:gd name="connsiteY73" fmla="*/ 124732 h 196217"/>
                <a:gd name="connsiteX74" fmla="*/ 389221 w 923722"/>
                <a:gd name="connsiteY74" fmla="*/ 61553 h 196217"/>
                <a:gd name="connsiteX75" fmla="*/ 448330 w 923722"/>
                <a:gd name="connsiteY75" fmla="*/ -1348 h 196217"/>
                <a:gd name="connsiteX76" fmla="*/ 485693 w 923722"/>
                <a:gd name="connsiteY76" fmla="*/ 17024 h 196217"/>
                <a:gd name="connsiteX77" fmla="*/ 485693 w 923722"/>
                <a:gd name="connsiteY77" fmla="*/ 91615 h 196217"/>
                <a:gd name="connsiteX78" fmla="*/ 485693 w 923722"/>
                <a:gd name="connsiteY78" fmla="*/ 34556 h 196217"/>
                <a:gd name="connsiteX79" fmla="*/ 482614 w 923722"/>
                <a:gd name="connsiteY79" fmla="*/ 24261 h 196217"/>
                <a:gd name="connsiteX80" fmla="*/ 449729 w 923722"/>
                <a:gd name="connsiteY80" fmla="*/ 4783 h 196217"/>
                <a:gd name="connsiteX81" fmla="*/ 420454 w 923722"/>
                <a:gd name="connsiteY81" fmla="*/ 22593 h 196217"/>
                <a:gd name="connsiteX82" fmla="*/ 412366 w 923722"/>
                <a:gd name="connsiteY82" fmla="*/ 61273 h 196217"/>
                <a:gd name="connsiteX83" fmla="*/ 421014 w 923722"/>
                <a:gd name="connsiteY83" fmla="*/ 100799 h 196217"/>
                <a:gd name="connsiteX84" fmla="*/ 452528 w 923722"/>
                <a:gd name="connsiteY84" fmla="*/ 118611 h 196217"/>
                <a:gd name="connsiteX85" fmla="*/ 482614 w 923722"/>
                <a:gd name="connsiteY85" fmla="*/ 101908 h 196217"/>
                <a:gd name="connsiteX86" fmla="*/ 485693 w 923722"/>
                <a:gd name="connsiteY86" fmla="*/ 91615 h 196217"/>
                <a:gd name="connsiteX87" fmla="*/ 565737 w 923722"/>
                <a:gd name="connsiteY87" fmla="*/ 71855 h 196217"/>
                <a:gd name="connsiteX88" fmla="*/ 600301 w 923722"/>
                <a:gd name="connsiteY88" fmla="*/ 120279 h 196217"/>
                <a:gd name="connsiteX89" fmla="*/ 631815 w 923722"/>
                <a:gd name="connsiteY89" fmla="*/ 71855 h 196217"/>
                <a:gd name="connsiteX90" fmla="*/ 565737 w 923722"/>
                <a:gd name="connsiteY90" fmla="*/ 71855 h 196217"/>
                <a:gd name="connsiteX91" fmla="*/ 565457 w 923722"/>
                <a:gd name="connsiteY91" fmla="*/ 66006 h 196217"/>
                <a:gd name="connsiteX92" fmla="*/ 643234 w 923722"/>
                <a:gd name="connsiteY92" fmla="*/ 66006 h 196217"/>
                <a:gd name="connsiteX93" fmla="*/ 650203 w 923722"/>
                <a:gd name="connsiteY93" fmla="*/ 71855 h 196217"/>
                <a:gd name="connsiteX94" fmla="*/ 600301 w 923722"/>
                <a:gd name="connsiteY94" fmla="*/ 126400 h 196217"/>
                <a:gd name="connsiteX95" fmla="*/ 542311 w 923722"/>
                <a:gd name="connsiteY95" fmla="*/ 62950 h 196217"/>
                <a:gd name="connsiteX96" fmla="*/ 603632 w 923722"/>
                <a:gd name="connsiteY96" fmla="*/ -1348 h 196217"/>
                <a:gd name="connsiteX97" fmla="*/ 650203 w 923722"/>
                <a:gd name="connsiteY97" fmla="*/ 34836 h 196217"/>
                <a:gd name="connsiteX98" fmla="*/ 646564 w 923722"/>
                <a:gd name="connsiteY98" fmla="*/ 38180 h 196217"/>
                <a:gd name="connsiteX99" fmla="*/ 642954 w 923722"/>
                <a:gd name="connsiteY99" fmla="*/ 34276 h 196217"/>
                <a:gd name="connsiteX100" fmla="*/ 605311 w 923722"/>
                <a:gd name="connsiteY100" fmla="*/ 5612 h 196217"/>
                <a:gd name="connsiteX101" fmla="*/ 573825 w 923722"/>
                <a:gd name="connsiteY101" fmla="*/ 24261 h 196217"/>
                <a:gd name="connsiteX102" fmla="*/ 565457 w 923722"/>
                <a:gd name="connsiteY102" fmla="*/ 66006 h 196217"/>
                <a:gd name="connsiteX103" fmla="*/ 767022 w 923722"/>
                <a:gd name="connsiteY103" fmla="*/ 113320 h 196217"/>
                <a:gd name="connsiteX104" fmla="*/ 769541 w 923722"/>
                <a:gd name="connsiteY104" fmla="*/ 118052 h 196217"/>
                <a:gd name="connsiteX105" fmla="*/ 762292 w 923722"/>
                <a:gd name="connsiteY105" fmla="*/ 121676 h 196217"/>
                <a:gd name="connsiteX106" fmla="*/ 673068 w 923722"/>
                <a:gd name="connsiteY106" fmla="*/ 121676 h 196217"/>
                <a:gd name="connsiteX107" fmla="*/ 670017 w 923722"/>
                <a:gd name="connsiteY107" fmla="*/ 76858 h 196217"/>
                <a:gd name="connsiteX108" fmla="*/ 676987 w 923722"/>
                <a:gd name="connsiteY108" fmla="*/ 76858 h 196217"/>
                <a:gd name="connsiteX109" fmla="*/ 714629 w 923722"/>
                <a:gd name="connsiteY109" fmla="*/ 115547 h 196217"/>
                <a:gd name="connsiteX110" fmla="*/ 746395 w 923722"/>
                <a:gd name="connsiteY110" fmla="*/ 115547 h 196217"/>
                <a:gd name="connsiteX111" fmla="*/ 668618 w 923722"/>
                <a:gd name="connsiteY111" fmla="*/ 10624 h 196217"/>
                <a:gd name="connsiteX112" fmla="*/ 666099 w 923722"/>
                <a:gd name="connsiteY112" fmla="*/ 5612 h 196217"/>
                <a:gd name="connsiteX113" fmla="*/ 673348 w 923722"/>
                <a:gd name="connsiteY113" fmla="*/ 1717 h 196217"/>
                <a:gd name="connsiteX114" fmla="*/ 765343 w 923722"/>
                <a:gd name="connsiteY114" fmla="*/ 1717 h 196217"/>
                <a:gd name="connsiteX115" fmla="*/ 770101 w 923722"/>
                <a:gd name="connsiteY115" fmla="*/ 53765 h 196217"/>
                <a:gd name="connsiteX116" fmla="*/ 763131 w 923722"/>
                <a:gd name="connsiteY116" fmla="*/ 53765 h 196217"/>
                <a:gd name="connsiteX117" fmla="*/ 722410 w 923722"/>
                <a:gd name="connsiteY117" fmla="*/ 8676 h 196217"/>
                <a:gd name="connsiteX118" fmla="*/ 689525 w 923722"/>
                <a:gd name="connsiteY118" fmla="*/ 8676 h 196217"/>
                <a:gd name="connsiteX119" fmla="*/ 767022 w 923722"/>
                <a:gd name="connsiteY119" fmla="*/ 113320 h 196217"/>
                <a:gd name="connsiteX120" fmla="*/ 898059 w 923722"/>
                <a:gd name="connsiteY120" fmla="*/ 94399 h 196217"/>
                <a:gd name="connsiteX121" fmla="*/ 923723 w 923722"/>
                <a:gd name="connsiteY121" fmla="*/ 113042 h 196217"/>
                <a:gd name="connsiteX122" fmla="*/ 923723 w 923722"/>
                <a:gd name="connsiteY122" fmla="*/ 121676 h 196217"/>
                <a:gd name="connsiteX123" fmla="*/ 902816 w 923722"/>
                <a:gd name="connsiteY123" fmla="*/ 120839 h 196217"/>
                <a:gd name="connsiteX124" fmla="*/ 878552 w 923722"/>
                <a:gd name="connsiteY124" fmla="*/ 121676 h 196217"/>
                <a:gd name="connsiteX125" fmla="*/ 878552 w 923722"/>
                <a:gd name="connsiteY125" fmla="*/ 113042 h 196217"/>
                <a:gd name="connsiteX126" fmla="*/ 891930 w 923722"/>
                <a:gd name="connsiteY126" fmla="*/ 101079 h 196217"/>
                <a:gd name="connsiteX127" fmla="*/ 890278 w 923722"/>
                <a:gd name="connsiteY127" fmla="*/ 94399 h 196217"/>
                <a:gd name="connsiteX128" fmla="*/ 861843 w 923722"/>
                <a:gd name="connsiteY128" fmla="*/ 23424 h 196217"/>
                <a:gd name="connsiteX129" fmla="*/ 830609 w 923722"/>
                <a:gd name="connsiteY129" fmla="*/ 101079 h 196217"/>
                <a:gd name="connsiteX130" fmla="*/ 828930 w 923722"/>
                <a:gd name="connsiteY130" fmla="*/ 105811 h 196217"/>
                <a:gd name="connsiteX131" fmla="*/ 844827 w 923722"/>
                <a:gd name="connsiteY131" fmla="*/ 113042 h 196217"/>
                <a:gd name="connsiteX132" fmla="*/ 844827 w 923722"/>
                <a:gd name="connsiteY132" fmla="*/ 121676 h 196217"/>
                <a:gd name="connsiteX133" fmla="*/ 814432 w 923722"/>
                <a:gd name="connsiteY133" fmla="*/ 120839 h 196217"/>
                <a:gd name="connsiteX134" fmla="*/ 787396 w 923722"/>
                <a:gd name="connsiteY134" fmla="*/ 121676 h 196217"/>
                <a:gd name="connsiteX135" fmla="*/ 787396 w 923722"/>
                <a:gd name="connsiteY135" fmla="*/ 113042 h 196217"/>
                <a:gd name="connsiteX136" fmla="*/ 809702 w 923722"/>
                <a:gd name="connsiteY136" fmla="*/ 102747 h 196217"/>
                <a:gd name="connsiteX137" fmla="*/ 849837 w 923722"/>
                <a:gd name="connsiteY137" fmla="*/ 3944 h 196217"/>
                <a:gd name="connsiteX138" fmla="*/ 855686 w 923722"/>
                <a:gd name="connsiteY138" fmla="*/ -1348 h 196217"/>
                <a:gd name="connsiteX139" fmla="*/ 861563 w 923722"/>
                <a:gd name="connsiteY139" fmla="*/ 3944 h 196217"/>
                <a:gd name="connsiteX140" fmla="*/ 898059 w 923722"/>
                <a:gd name="connsiteY140" fmla="*/ 94399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923722" h="196217">
                  <a:moveTo>
                    <a:pt x="38735" y="94120"/>
                  </a:moveTo>
                  <a:lnTo>
                    <a:pt x="38735" y="124732"/>
                  </a:lnTo>
                  <a:lnTo>
                    <a:pt x="0" y="121676"/>
                  </a:lnTo>
                  <a:lnTo>
                    <a:pt x="0" y="113042"/>
                  </a:lnTo>
                  <a:cubicBezTo>
                    <a:pt x="19507" y="113042"/>
                    <a:pt x="21746" y="111094"/>
                    <a:pt x="21746" y="97455"/>
                  </a:cubicBezTo>
                  <a:lnTo>
                    <a:pt x="21746" y="22873"/>
                  </a:lnTo>
                  <a:cubicBezTo>
                    <a:pt x="21746" y="10344"/>
                    <a:pt x="18668" y="10344"/>
                    <a:pt x="0" y="10344"/>
                  </a:cubicBezTo>
                  <a:lnTo>
                    <a:pt x="0" y="1717"/>
                  </a:lnTo>
                  <a:cubicBezTo>
                    <a:pt x="10859" y="1996"/>
                    <a:pt x="23957" y="2556"/>
                    <a:pt x="31766" y="2556"/>
                  </a:cubicBezTo>
                  <a:cubicBezTo>
                    <a:pt x="42933" y="2556"/>
                    <a:pt x="56031" y="2556"/>
                    <a:pt x="67198" y="1717"/>
                  </a:cubicBezTo>
                  <a:lnTo>
                    <a:pt x="67198" y="10344"/>
                  </a:lnTo>
                  <a:lnTo>
                    <a:pt x="61321" y="10344"/>
                  </a:lnTo>
                  <a:cubicBezTo>
                    <a:pt x="40694" y="10344"/>
                    <a:pt x="40134" y="13408"/>
                    <a:pt x="40134" y="23424"/>
                  </a:cubicBezTo>
                  <a:lnTo>
                    <a:pt x="40134" y="66285"/>
                  </a:lnTo>
                  <a:cubicBezTo>
                    <a:pt x="40134" y="93842"/>
                    <a:pt x="51833" y="118611"/>
                    <a:pt x="73047" y="118611"/>
                  </a:cubicBezTo>
                  <a:cubicBezTo>
                    <a:pt x="74978" y="118611"/>
                    <a:pt x="75538" y="118611"/>
                    <a:pt x="76098" y="118332"/>
                  </a:cubicBezTo>
                  <a:cubicBezTo>
                    <a:pt x="75258" y="118052"/>
                    <a:pt x="69689" y="114718"/>
                    <a:pt x="69689" y="107479"/>
                  </a:cubicBezTo>
                  <a:cubicBezTo>
                    <a:pt x="69689" y="99682"/>
                    <a:pt x="75538" y="95509"/>
                    <a:pt x="81667" y="95509"/>
                  </a:cubicBezTo>
                  <a:cubicBezTo>
                    <a:pt x="86705" y="95509"/>
                    <a:pt x="93674" y="98852"/>
                    <a:pt x="93674" y="107759"/>
                  </a:cubicBezTo>
                  <a:cubicBezTo>
                    <a:pt x="93674" y="116664"/>
                    <a:pt x="85026" y="124732"/>
                    <a:pt x="73047" y="124732"/>
                  </a:cubicBezTo>
                  <a:cubicBezTo>
                    <a:pt x="52672" y="124732"/>
                    <a:pt x="42653" y="106082"/>
                    <a:pt x="38735" y="94120"/>
                  </a:cubicBezTo>
                  <a:close/>
                  <a:moveTo>
                    <a:pt x="132436" y="71855"/>
                  </a:moveTo>
                  <a:cubicBezTo>
                    <a:pt x="134087" y="113320"/>
                    <a:pt x="157513" y="120279"/>
                    <a:pt x="167001" y="120279"/>
                  </a:cubicBezTo>
                  <a:cubicBezTo>
                    <a:pt x="195716" y="120279"/>
                    <a:pt x="198514" y="82709"/>
                    <a:pt x="198514" y="71855"/>
                  </a:cubicBezTo>
                  <a:lnTo>
                    <a:pt x="132436" y="71855"/>
                  </a:lnTo>
                  <a:close/>
                  <a:moveTo>
                    <a:pt x="132156" y="66006"/>
                  </a:moveTo>
                  <a:lnTo>
                    <a:pt x="209933" y="66006"/>
                  </a:lnTo>
                  <a:cubicBezTo>
                    <a:pt x="216062" y="66006"/>
                    <a:pt x="216902" y="66006"/>
                    <a:pt x="216902" y="71855"/>
                  </a:cubicBezTo>
                  <a:cubicBezTo>
                    <a:pt x="216902" y="99403"/>
                    <a:pt x="201845" y="126400"/>
                    <a:pt x="167001" y="126400"/>
                  </a:cubicBezTo>
                  <a:cubicBezTo>
                    <a:pt x="134647" y="126400"/>
                    <a:pt x="109011" y="97735"/>
                    <a:pt x="109011" y="62950"/>
                  </a:cubicBezTo>
                  <a:cubicBezTo>
                    <a:pt x="109011" y="25649"/>
                    <a:pt x="138286" y="-1348"/>
                    <a:pt x="170331" y="-1348"/>
                  </a:cubicBezTo>
                  <a:cubicBezTo>
                    <a:pt x="204364" y="-1348"/>
                    <a:pt x="216902" y="29553"/>
                    <a:pt x="216902" y="34836"/>
                  </a:cubicBezTo>
                  <a:cubicBezTo>
                    <a:pt x="216902" y="37621"/>
                    <a:pt x="214663" y="38180"/>
                    <a:pt x="213292" y="38180"/>
                  </a:cubicBezTo>
                  <a:cubicBezTo>
                    <a:pt x="210773" y="38180"/>
                    <a:pt x="210213" y="36504"/>
                    <a:pt x="209654" y="34276"/>
                  </a:cubicBezTo>
                  <a:cubicBezTo>
                    <a:pt x="199886" y="5612"/>
                    <a:pt x="174809" y="5612"/>
                    <a:pt x="172011" y="5612"/>
                  </a:cubicBezTo>
                  <a:cubicBezTo>
                    <a:pt x="158073" y="5612"/>
                    <a:pt x="146934" y="13968"/>
                    <a:pt x="140525" y="24261"/>
                  </a:cubicBezTo>
                  <a:cubicBezTo>
                    <a:pt x="132156" y="37621"/>
                    <a:pt x="132156" y="55990"/>
                    <a:pt x="132156" y="66006"/>
                  </a:cubicBezTo>
                  <a:close/>
                  <a:moveTo>
                    <a:pt x="255665" y="97455"/>
                  </a:moveTo>
                  <a:lnTo>
                    <a:pt x="255665" y="22873"/>
                  </a:lnTo>
                  <a:cubicBezTo>
                    <a:pt x="255665" y="10344"/>
                    <a:pt x="252614" y="10344"/>
                    <a:pt x="233918" y="10344"/>
                  </a:cubicBezTo>
                  <a:lnTo>
                    <a:pt x="233918" y="1717"/>
                  </a:lnTo>
                  <a:cubicBezTo>
                    <a:pt x="243686" y="1996"/>
                    <a:pt x="257904" y="2556"/>
                    <a:pt x="265432" y="2556"/>
                  </a:cubicBezTo>
                  <a:cubicBezTo>
                    <a:pt x="272681" y="2556"/>
                    <a:pt x="287178" y="1996"/>
                    <a:pt x="296666" y="1717"/>
                  </a:cubicBezTo>
                  <a:lnTo>
                    <a:pt x="296666" y="10344"/>
                  </a:lnTo>
                  <a:cubicBezTo>
                    <a:pt x="277971" y="10344"/>
                    <a:pt x="274920" y="10344"/>
                    <a:pt x="274920" y="22873"/>
                  </a:cubicBezTo>
                  <a:lnTo>
                    <a:pt x="274920" y="74082"/>
                  </a:lnTo>
                  <a:cubicBezTo>
                    <a:pt x="274920" y="103027"/>
                    <a:pt x="294707" y="118611"/>
                    <a:pt x="312535" y="118611"/>
                  </a:cubicBezTo>
                  <a:cubicBezTo>
                    <a:pt x="330111" y="118611"/>
                    <a:pt x="333190" y="103586"/>
                    <a:pt x="333190" y="87721"/>
                  </a:cubicBezTo>
                  <a:lnTo>
                    <a:pt x="333190" y="22873"/>
                  </a:lnTo>
                  <a:cubicBezTo>
                    <a:pt x="333190" y="10344"/>
                    <a:pt x="330111" y="10344"/>
                    <a:pt x="311444" y="10344"/>
                  </a:cubicBezTo>
                  <a:lnTo>
                    <a:pt x="311444" y="1717"/>
                  </a:lnTo>
                  <a:cubicBezTo>
                    <a:pt x="321183" y="1996"/>
                    <a:pt x="335401" y="2556"/>
                    <a:pt x="342929" y="2556"/>
                  </a:cubicBezTo>
                  <a:cubicBezTo>
                    <a:pt x="350178" y="2556"/>
                    <a:pt x="364676" y="1996"/>
                    <a:pt x="374163" y="1717"/>
                  </a:cubicBezTo>
                  <a:lnTo>
                    <a:pt x="374163" y="10344"/>
                  </a:lnTo>
                  <a:cubicBezTo>
                    <a:pt x="359666" y="10344"/>
                    <a:pt x="352697" y="10344"/>
                    <a:pt x="352417" y="18692"/>
                  </a:cubicBezTo>
                  <a:lnTo>
                    <a:pt x="352417" y="71855"/>
                  </a:lnTo>
                  <a:cubicBezTo>
                    <a:pt x="352417" y="95787"/>
                    <a:pt x="352417" y="104415"/>
                    <a:pt x="343769" y="114439"/>
                  </a:cubicBezTo>
                  <a:cubicBezTo>
                    <a:pt x="339879" y="119171"/>
                    <a:pt x="330671" y="124732"/>
                    <a:pt x="314494" y="124732"/>
                  </a:cubicBezTo>
                  <a:cubicBezTo>
                    <a:pt x="294147" y="124732"/>
                    <a:pt x="281049" y="112762"/>
                    <a:pt x="273241" y="95509"/>
                  </a:cubicBezTo>
                  <a:lnTo>
                    <a:pt x="273241" y="124732"/>
                  </a:lnTo>
                  <a:lnTo>
                    <a:pt x="233918" y="121676"/>
                  </a:lnTo>
                  <a:lnTo>
                    <a:pt x="233918" y="113042"/>
                  </a:lnTo>
                  <a:cubicBezTo>
                    <a:pt x="253426" y="113042"/>
                    <a:pt x="255665" y="111094"/>
                    <a:pt x="255665" y="97455"/>
                  </a:cubicBezTo>
                  <a:close/>
                  <a:moveTo>
                    <a:pt x="485693" y="17024"/>
                  </a:moveTo>
                  <a:lnTo>
                    <a:pt x="485693" y="-1348"/>
                  </a:lnTo>
                  <a:lnTo>
                    <a:pt x="526666" y="1717"/>
                  </a:lnTo>
                  <a:lnTo>
                    <a:pt x="526666" y="10344"/>
                  </a:lnTo>
                  <a:cubicBezTo>
                    <a:pt x="507159" y="10344"/>
                    <a:pt x="504920" y="12291"/>
                    <a:pt x="504920" y="25929"/>
                  </a:cubicBezTo>
                  <a:lnTo>
                    <a:pt x="504920" y="194870"/>
                  </a:lnTo>
                  <a:lnTo>
                    <a:pt x="464786" y="191806"/>
                  </a:lnTo>
                  <a:lnTo>
                    <a:pt x="464786" y="183178"/>
                  </a:lnTo>
                  <a:cubicBezTo>
                    <a:pt x="484293" y="183178"/>
                    <a:pt x="486532" y="181233"/>
                    <a:pt x="486532" y="167593"/>
                  </a:cubicBezTo>
                  <a:lnTo>
                    <a:pt x="486532" y="107479"/>
                  </a:lnTo>
                  <a:cubicBezTo>
                    <a:pt x="478444" y="117494"/>
                    <a:pt x="466466" y="124732"/>
                    <a:pt x="451408" y="124732"/>
                  </a:cubicBezTo>
                  <a:cubicBezTo>
                    <a:pt x="418495" y="124732"/>
                    <a:pt x="389221" y="97455"/>
                    <a:pt x="389221" y="61553"/>
                  </a:cubicBezTo>
                  <a:cubicBezTo>
                    <a:pt x="389221" y="26209"/>
                    <a:pt x="416564" y="-1348"/>
                    <a:pt x="448330" y="-1348"/>
                  </a:cubicBezTo>
                  <a:cubicBezTo>
                    <a:pt x="466186" y="-1348"/>
                    <a:pt x="478724" y="8117"/>
                    <a:pt x="485693" y="17024"/>
                  </a:cubicBezTo>
                  <a:close/>
                  <a:moveTo>
                    <a:pt x="485693" y="91615"/>
                  </a:moveTo>
                  <a:lnTo>
                    <a:pt x="485693" y="34556"/>
                  </a:lnTo>
                  <a:cubicBezTo>
                    <a:pt x="485693" y="29553"/>
                    <a:pt x="485693" y="28993"/>
                    <a:pt x="482614" y="24261"/>
                  </a:cubicBezTo>
                  <a:cubicBezTo>
                    <a:pt x="474274" y="10903"/>
                    <a:pt x="461708" y="4783"/>
                    <a:pt x="449729" y="4783"/>
                  </a:cubicBezTo>
                  <a:cubicBezTo>
                    <a:pt x="437191" y="4783"/>
                    <a:pt x="427143" y="12012"/>
                    <a:pt x="420454" y="22593"/>
                  </a:cubicBezTo>
                  <a:cubicBezTo>
                    <a:pt x="413206" y="34005"/>
                    <a:pt x="412366" y="49870"/>
                    <a:pt x="412366" y="61273"/>
                  </a:cubicBezTo>
                  <a:cubicBezTo>
                    <a:pt x="412366" y="71577"/>
                    <a:pt x="412926" y="88270"/>
                    <a:pt x="421014" y="100799"/>
                  </a:cubicBezTo>
                  <a:cubicBezTo>
                    <a:pt x="426864" y="109427"/>
                    <a:pt x="437471" y="118611"/>
                    <a:pt x="452528" y="118611"/>
                  </a:cubicBezTo>
                  <a:cubicBezTo>
                    <a:pt x="462268" y="118611"/>
                    <a:pt x="473994" y="114439"/>
                    <a:pt x="482614" y="101908"/>
                  </a:cubicBezTo>
                  <a:cubicBezTo>
                    <a:pt x="485693" y="97176"/>
                    <a:pt x="485693" y="96626"/>
                    <a:pt x="485693" y="91615"/>
                  </a:cubicBezTo>
                  <a:close/>
                  <a:moveTo>
                    <a:pt x="565737" y="71855"/>
                  </a:moveTo>
                  <a:cubicBezTo>
                    <a:pt x="567388" y="113320"/>
                    <a:pt x="590813" y="120279"/>
                    <a:pt x="600301" y="120279"/>
                  </a:cubicBezTo>
                  <a:cubicBezTo>
                    <a:pt x="629016" y="120279"/>
                    <a:pt x="631815" y="82709"/>
                    <a:pt x="631815" y="71855"/>
                  </a:cubicBezTo>
                  <a:lnTo>
                    <a:pt x="565737" y="71855"/>
                  </a:lnTo>
                  <a:close/>
                  <a:moveTo>
                    <a:pt x="565457" y="66006"/>
                  </a:moveTo>
                  <a:lnTo>
                    <a:pt x="643234" y="66006"/>
                  </a:lnTo>
                  <a:cubicBezTo>
                    <a:pt x="649363" y="66006"/>
                    <a:pt x="650203" y="66006"/>
                    <a:pt x="650203" y="71855"/>
                  </a:cubicBezTo>
                  <a:cubicBezTo>
                    <a:pt x="650203" y="99403"/>
                    <a:pt x="635145" y="126400"/>
                    <a:pt x="600301" y="126400"/>
                  </a:cubicBezTo>
                  <a:cubicBezTo>
                    <a:pt x="567947" y="126400"/>
                    <a:pt x="542311" y="97735"/>
                    <a:pt x="542311" y="62950"/>
                  </a:cubicBezTo>
                  <a:cubicBezTo>
                    <a:pt x="542311" y="25649"/>
                    <a:pt x="571586" y="-1348"/>
                    <a:pt x="603632" y="-1348"/>
                  </a:cubicBezTo>
                  <a:cubicBezTo>
                    <a:pt x="637664" y="-1348"/>
                    <a:pt x="650203" y="29553"/>
                    <a:pt x="650203" y="34836"/>
                  </a:cubicBezTo>
                  <a:cubicBezTo>
                    <a:pt x="650203" y="37621"/>
                    <a:pt x="647964" y="38180"/>
                    <a:pt x="646564" y="38180"/>
                  </a:cubicBezTo>
                  <a:cubicBezTo>
                    <a:pt x="644073" y="38180"/>
                    <a:pt x="643514" y="36504"/>
                    <a:pt x="642954" y="34276"/>
                  </a:cubicBezTo>
                  <a:cubicBezTo>
                    <a:pt x="633186" y="5612"/>
                    <a:pt x="608110" y="5612"/>
                    <a:pt x="605311" y="5612"/>
                  </a:cubicBezTo>
                  <a:cubicBezTo>
                    <a:pt x="591373" y="5612"/>
                    <a:pt x="580234" y="13968"/>
                    <a:pt x="573825" y="24261"/>
                  </a:cubicBezTo>
                  <a:cubicBezTo>
                    <a:pt x="565457" y="37621"/>
                    <a:pt x="565457" y="55990"/>
                    <a:pt x="565457" y="66006"/>
                  </a:cubicBezTo>
                  <a:close/>
                  <a:moveTo>
                    <a:pt x="767022" y="113320"/>
                  </a:moveTo>
                  <a:cubicBezTo>
                    <a:pt x="769541" y="116384"/>
                    <a:pt x="769541" y="116944"/>
                    <a:pt x="769541" y="118052"/>
                  </a:cubicBezTo>
                  <a:cubicBezTo>
                    <a:pt x="769541" y="121676"/>
                    <a:pt x="767302" y="121676"/>
                    <a:pt x="762292" y="121676"/>
                  </a:cubicBezTo>
                  <a:lnTo>
                    <a:pt x="673068" y="121676"/>
                  </a:lnTo>
                  <a:lnTo>
                    <a:pt x="670017" y="76858"/>
                  </a:lnTo>
                  <a:lnTo>
                    <a:pt x="676987" y="76858"/>
                  </a:lnTo>
                  <a:cubicBezTo>
                    <a:pt x="678666" y="105252"/>
                    <a:pt x="683955" y="115547"/>
                    <a:pt x="714629" y="115547"/>
                  </a:cubicBezTo>
                  <a:lnTo>
                    <a:pt x="746395" y="115547"/>
                  </a:lnTo>
                  <a:lnTo>
                    <a:pt x="668618" y="10624"/>
                  </a:lnTo>
                  <a:cubicBezTo>
                    <a:pt x="666099" y="7559"/>
                    <a:pt x="666099" y="7008"/>
                    <a:pt x="666099" y="5612"/>
                  </a:cubicBezTo>
                  <a:cubicBezTo>
                    <a:pt x="666099" y="1717"/>
                    <a:pt x="668059" y="1717"/>
                    <a:pt x="673348" y="1717"/>
                  </a:cubicBezTo>
                  <a:lnTo>
                    <a:pt x="765343" y="1717"/>
                  </a:lnTo>
                  <a:lnTo>
                    <a:pt x="770101" y="53765"/>
                  </a:lnTo>
                  <a:lnTo>
                    <a:pt x="763131" y="53765"/>
                  </a:lnTo>
                  <a:cubicBezTo>
                    <a:pt x="760613" y="20917"/>
                    <a:pt x="754764" y="8676"/>
                    <a:pt x="722410" y="8676"/>
                  </a:cubicBezTo>
                  <a:lnTo>
                    <a:pt x="689525" y="8676"/>
                  </a:lnTo>
                  <a:lnTo>
                    <a:pt x="767022" y="113320"/>
                  </a:lnTo>
                  <a:close/>
                  <a:moveTo>
                    <a:pt x="898059" y="94399"/>
                  </a:moveTo>
                  <a:cubicBezTo>
                    <a:pt x="900578" y="100799"/>
                    <a:pt x="905308" y="112762"/>
                    <a:pt x="923723" y="113042"/>
                  </a:cubicBezTo>
                  <a:lnTo>
                    <a:pt x="923723" y="121676"/>
                  </a:lnTo>
                  <a:cubicBezTo>
                    <a:pt x="917314" y="121117"/>
                    <a:pt x="909225" y="120839"/>
                    <a:pt x="902816" y="120839"/>
                  </a:cubicBezTo>
                  <a:cubicBezTo>
                    <a:pt x="896128" y="120839"/>
                    <a:pt x="883309" y="121396"/>
                    <a:pt x="878552" y="121676"/>
                  </a:cubicBezTo>
                  <a:lnTo>
                    <a:pt x="878552" y="113042"/>
                  </a:lnTo>
                  <a:cubicBezTo>
                    <a:pt x="888879" y="112762"/>
                    <a:pt x="891930" y="106362"/>
                    <a:pt x="891930" y="101079"/>
                  </a:cubicBezTo>
                  <a:cubicBezTo>
                    <a:pt x="891930" y="98574"/>
                    <a:pt x="891369" y="97455"/>
                    <a:pt x="890278" y="94399"/>
                  </a:cubicBezTo>
                  <a:lnTo>
                    <a:pt x="861843" y="23424"/>
                  </a:lnTo>
                  <a:lnTo>
                    <a:pt x="830609" y="101079"/>
                  </a:lnTo>
                  <a:cubicBezTo>
                    <a:pt x="828930" y="104694"/>
                    <a:pt x="828930" y="105252"/>
                    <a:pt x="828930" y="105811"/>
                  </a:cubicBezTo>
                  <a:cubicBezTo>
                    <a:pt x="828930" y="113042"/>
                    <a:pt x="839817" y="113042"/>
                    <a:pt x="844827" y="113042"/>
                  </a:cubicBezTo>
                  <a:lnTo>
                    <a:pt x="844827" y="121676"/>
                  </a:lnTo>
                  <a:cubicBezTo>
                    <a:pt x="836458" y="121396"/>
                    <a:pt x="820842" y="120839"/>
                    <a:pt x="814432" y="120839"/>
                  </a:cubicBezTo>
                  <a:cubicBezTo>
                    <a:pt x="806903" y="120839"/>
                    <a:pt x="795765" y="121117"/>
                    <a:pt x="787396" y="121676"/>
                  </a:cubicBezTo>
                  <a:lnTo>
                    <a:pt x="787396" y="113042"/>
                  </a:lnTo>
                  <a:cubicBezTo>
                    <a:pt x="804972" y="113042"/>
                    <a:pt x="806064" y="111374"/>
                    <a:pt x="809702" y="102747"/>
                  </a:cubicBezTo>
                  <a:lnTo>
                    <a:pt x="849837" y="3944"/>
                  </a:lnTo>
                  <a:cubicBezTo>
                    <a:pt x="851516" y="51"/>
                    <a:pt x="852075" y="-1348"/>
                    <a:pt x="855686" y="-1348"/>
                  </a:cubicBezTo>
                  <a:cubicBezTo>
                    <a:pt x="859324" y="-1348"/>
                    <a:pt x="860444" y="1159"/>
                    <a:pt x="861563" y="3944"/>
                  </a:cubicBezTo>
                  <a:lnTo>
                    <a:pt x="898059" y="94399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8" name="Freeform: Shape 2427">
              <a:extLst>
                <a:ext uri="{FF2B5EF4-FFF2-40B4-BE49-F238E27FC236}">
                  <a16:creationId xmlns:a16="http://schemas.microsoft.com/office/drawing/2014/main" id="{E6B26E71-3888-DC31-9E23-92A21CBF2ED0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 flipV="1">
              <a:off x="7973253" y="-16901421"/>
              <a:ext cx="386700" cy="127747"/>
            </a:xfrm>
            <a:custGeom>
              <a:avLst/>
              <a:gdLst>
                <a:gd name="connsiteX0" fmla="*/ 123508 w 386700"/>
                <a:gd name="connsiteY0" fmla="*/ 61276 h 127747"/>
                <a:gd name="connsiteX1" fmla="*/ 61880 w 386700"/>
                <a:gd name="connsiteY1" fmla="*/ 126402 h 127747"/>
                <a:gd name="connsiteX2" fmla="*/ 0 w 386700"/>
                <a:gd name="connsiteY2" fmla="*/ 61276 h 127747"/>
                <a:gd name="connsiteX3" fmla="*/ 61600 w 386700"/>
                <a:gd name="connsiteY3" fmla="*/ -1345 h 127747"/>
                <a:gd name="connsiteX4" fmla="*/ 123508 w 386700"/>
                <a:gd name="connsiteY4" fmla="*/ 61276 h 127747"/>
                <a:gd name="connsiteX5" fmla="*/ 61880 w 386700"/>
                <a:gd name="connsiteY5" fmla="*/ 5614 h 127747"/>
                <a:gd name="connsiteX6" fmla="*/ 30086 w 386700"/>
                <a:gd name="connsiteY6" fmla="*/ 24264 h 127747"/>
                <a:gd name="connsiteX7" fmla="*/ 23117 w 386700"/>
                <a:gd name="connsiteY7" fmla="*/ 63503 h 127747"/>
                <a:gd name="connsiteX8" fmla="*/ 29807 w 386700"/>
                <a:gd name="connsiteY8" fmla="*/ 101632 h 127747"/>
                <a:gd name="connsiteX9" fmla="*/ 61600 w 386700"/>
                <a:gd name="connsiteY9" fmla="*/ 120282 h 127747"/>
                <a:gd name="connsiteX10" fmla="*/ 93114 w 386700"/>
                <a:gd name="connsiteY10" fmla="*/ 102190 h 127747"/>
                <a:gd name="connsiteX11" fmla="*/ 100363 w 386700"/>
                <a:gd name="connsiteY11" fmla="*/ 63503 h 127747"/>
                <a:gd name="connsiteX12" fmla="*/ 94234 w 386700"/>
                <a:gd name="connsiteY12" fmla="*/ 26211 h 127747"/>
                <a:gd name="connsiteX13" fmla="*/ 61880 w 386700"/>
                <a:gd name="connsiteY13" fmla="*/ 5614 h 127747"/>
                <a:gd name="connsiteX14" fmla="*/ 240607 w 386700"/>
                <a:gd name="connsiteY14" fmla="*/ 23706 h 127747"/>
                <a:gd name="connsiteX15" fmla="*/ 240607 w 386700"/>
                <a:gd name="connsiteY15" fmla="*/ -1345 h 127747"/>
                <a:gd name="connsiteX16" fmla="*/ 280741 w 386700"/>
                <a:gd name="connsiteY16" fmla="*/ 1719 h 127747"/>
                <a:gd name="connsiteX17" fmla="*/ 280741 w 386700"/>
                <a:gd name="connsiteY17" fmla="*/ 10346 h 127747"/>
                <a:gd name="connsiteX18" fmla="*/ 258995 w 386700"/>
                <a:gd name="connsiteY18" fmla="*/ 25931 h 127747"/>
                <a:gd name="connsiteX19" fmla="*/ 258995 w 386700"/>
                <a:gd name="connsiteY19" fmla="*/ 124734 h 127747"/>
                <a:gd name="connsiteX20" fmla="*/ 218021 w 386700"/>
                <a:gd name="connsiteY20" fmla="*/ 121678 h 127747"/>
                <a:gd name="connsiteX21" fmla="*/ 218021 w 386700"/>
                <a:gd name="connsiteY21" fmla="*/ 113044 h 127747"/>
                <a:gd name="connsiteX22" fmla="*/ 239767 w 386700"/>
                <a:gd name="connsiteY22" fmla="*/ 97458 h 127747"/>
                <a:gd name="connsiteX23" fmla="*/ 239767 w 386700"/>
                <a:gd name="connsiteY23" fmla="*/ 47916 h 127747"/>
                <a:gd name="connsiteX24" fmla="*/ 206043 w 386700"/>
                <a:gd name="connsiteY24" fmla="*/ 4785 h 127747"/>
                <a:gd name="connsiteX25" fmla="*/ 181498 w 386700"/>
                <a:gd name="connsiteY25" fmla="*/ 32331 h 127747"/>
                <a:gd name="connsiteX26" fmla="*/ 181498 w 386700"/>
                <a:gd name="connsiteY26" fmla="*/ 124734 h 127747"/>
                <a:gd name="connsiteX27" fmla="*/ 140524 w 386700"/>
                <a:gd name="connsiteY27" fmla="*/ 121678 h 127747"/>
                <a:gd name="connsiteX28" fmla="*/ 140524 w 386700"/>
                <a:gd name="connsiteY28" fmla="*/ 113044 h 127747"/>
                <a:gd name="connsiteX29" fmla="*/ 162271 w 386700"/>
                <a:gd name="connsiteY29" fmla="*/ 87444 h 127747"/>
                <a:gd name="connsiteX30" fmla="*/ 162271 w 386700"/>
                <a:gd name="connsiteY30" fmla="*/ 45691 h 127747"/>
                <a:gd name="connsiteX31" fmla="*/ 204643 w 386700"/>
                <a:gd name="connsiteY31" fmla="*/ -1345 h 127747"/>
                <a:gd name="connsiteX32" fmla="*/ 240607 w 386700"/>
                <a:gd name="connsiteY32" fmla="*/ 23706 h 127747"/>
                <a:gd name="connsiteX33" fmla="*/ 344328 w 386700"/>
                <a:gd name="connsiteY33" fmla="*/ 55715 h 127747"/>
                <a:gd name="connsiteX34" fmla="*/ 373323 w 386700"/>
                <a:gd name="connsiteY34" fmla="*/ 30106 h 127747"/>
                <a:gd name="connsiteX35" fmla="*/ 341809 w 386700"/>
                <a:gd name="connsiteY35" fmla="*/ 4785 h 127747"/>
                <a:gd name="connsiteX36" fmla="*/ 303075 w 386700"/>
                <a:gd name="connsiteY36" fmla="*/ 44303 h 127747"/>
                <a:gd name="connsiteX37" fmla="*/ 299157 w 386700"/>
                <a:gd name="connsiteY37" fmla="*/ 49035 h 127747"/>
                <a:gd name="connsiteX38" fmla="*/ 295546 w 386700"/>
                <a:gd name="connsiteY38" fmla="*/ 42076 h 127747"/>
                <a:gd name="connsiteX39" fmla="*/ 295546 w 386700"/>
                <a:gd name="connsiteY39" fmla="*/ 5334 h 127747"/>
                <a:gd name="connsiteX40" fmla="*/ 298625 w 386700"/>
                <a:gd name="connsiteY40" fmla="*/ -1345 h 127747"/>
                <a:gd name="connsiteX41" fmla="*/ 305566 w 386700"/>
                <a:gd name="connsiteY41" fmla="*/ 4226 h 127747"/>
                <a:gd name="connsiteX42" fmla="*/ 311163 w 386700"/>
                <a:gd name="connsiteY42" fmla="*/ 10626 h 127747"/>
                <a:gd name="connsiteX43" fmla="*/ 341809 w 386700"/>
                <a:gd name="connsiteY43" fmla="*/ -1345 h 127747"/>
                <a:gd name="connsiteX44" fmla="*/ 386701 w 386700"/>
                <a:gd name="connsiteY44" fmla="*/ 37343 h 127747"/>
                <a:gd name="connsiteX45" fmla="*/ 375002 w 386700"/>
                <a:gd name="connsiteY45" fmla="*/ 63781 h 127747"/>
                <a:gd name="connsiteX46" fmla="*/ 343209 w 386700"/>
                <a:gd name="connsiteY46" fmla="*/ 77140 h 127747"/>
                <a:gd name="connsiteX47" fmla="*/ 308924 w 386700"/>
                <a:gd name="connsiteY47" fmla="*/ 99965 h 127747"/>
                <a:gd name="connsiteX48" fmla="*/ 340158 w 386700"/>
                <a:gd name="connsiteY48" fmla="*/ 121119 h 127747"/>
                <a:gd name="connsiteX49" fmla="*/ 372764 w 386700"/>
                <a:gd name="connsiteY49" fmla="*/ 87444 h 127747"/>
                <a:gd name="connsiteX50" fmla="*/ 376122 w 386700"/>
                <a:gd name="connsiteY50" fmla="*/ 84937 h 127747"/>
                <a:gd name="connsiteX51" fmla="*/ 379732 w 386700"/>
                <a:gd name="connsiteY51" fmla="*/ 91617 h 127747"/>
                <a:gd name="connsiteX52" fmla="*/ 379732 w 386700"/>
                <a:gd name="connsiteY52" fmla="*/ 119722 h 127747"/>
                <a:gd name="connsiteX53" fmla="*/ 376681 w 386700"/>
                <a:gd name="connsiteY53" fmla="*/ 126402 h 127747"/>
                <a:gd name="connsiteX54" fmla="*/ 371084 w 386700"/>
                <a:gd name="connsiteY54" fmla="*/ 123067 h 127747"/>
                <a:gd name="connsiteX55" fmla="*/ 366354 w 386700"/>
                <a:gd name="connsiteY55" fmla="*/ 118614 h 127747"/>
                <a:gd name="connsiteX56" fmla="*/ 340158 w 386700"/>
                <a:gd name="connsiteY56" fmla="*/ 126402 h 127747"/>
                <a:gd name="connsiteX57" fmla="*/ 295546 w 386700"/>
                <a:gd name="connsiteY57" fmla="*/ 92176 h 127747"/>
                <a:gd name="connsiteX58" fmla="*/ 307525 w 386700"/>
                <a:gd name="connsiteY58" fmla="*/ 68515 h 127747"/>
                <a:gd name="connsiteX59" fmla="*/ 344328 w 386700"/>
                <a:gd name="connsiteY59" fmla="*/ 55715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86700" h="127747">
                  <a:moveTo>
                    <a:pt x="123508" y="61276"/>
                  </a:moveTo>
                  <a:cubicBezTo>
                    <a:pt x="123508" y="96909"/>
                    <a:pt x="95604" y="126402"/>
                    <a:pt x="61880" y="126402"/>
                  </a:cubicBezTo>
                  <a:cubicBezTo>
                    <a:pt x="27036" y="126402"/>
                    <a:pt x="0" y="96070"/>
                    <a:pt x="0" y="61276"/>
                  </a:cubicBezTo>
                  <a:cubicBezTo>
                    <a:pt x="0" y="25374"/>
                    <a:pt x="28994" y="-1345"/>
                    <a:pt x="61600" y="-1345"/>
                  </a:cubicBezTo>
                  <a:cubicBezTo>
                    <a:pt x="95325" y="-1345"/>
                    <a:pt x="123508" y="25931"/>
                    <a:pt x="123508" y="61276"/>
                  </a:cubicBezTo>
                  <a:close/>
                  <a:moveTo>
                    <a:pt x="61880" y="5614"/>
                  </a:moveTo>
                  <a:cubicBezTo>
                    <a:pt x="49901" y="5614"/>
                    <a:pt x="37615" y="11463"/>
                    <a:pt x="30086" y="24264"/>
                  </a:cubicBezTo>
                  <a:cubicBezTo>
                    <a:pt x="23117" y="36506"/>
                    <a:pt x="23117" y="53488"/>
                    <a:pt x="23117" y="63503"/>
                  </a:cubicBezTo>
                  <a:cubicBezTo>
                    <a:pt x="23117" y="74364"/>
                    <a:pt x="23117" y="89390"/>
                    <a:pt x="29807" y="101632"/>
                  </a:cubicBezTo>
                  <a:cubicBezTo>
                    <a:pt x="37335" y="114441"/>
                    <a:pt x="50461" y="120282"/>
                    <a:pt x="61600" y="120282"/>
                  </a:cubicBezTo>
                  <a:cubicBezTo>
                    <a:pt x="73859" y="120282"/>
                    <a:pt x="85865" y="114161"/>
                    <a:pt x="93114" y="102190"/>
                  </a:cubicBezTo>
                  <a:cubicBezTo>
                    <a:pt x="100363" y="90229"/>
                    <a:pt x="100363" y="74085"/>
                    <a:pt x="100363" y="63503"/>
                  </a:cubicBezTo>
                  <a:cubicBezTo>
                    <a:pt x="100363" y="53488"/>
                    <a:pt x="100363" y="38460"/>
                    <a:pt x="94234" y="26211"/>
                  </a:cubicBezTo>
                  <a:cubicBezTo>
                    <a:pt x="88076" y="13691"/>
                    <a:pt x="75817" y="5614"/>
                    <a:pt x="61880" y="5614"/>
                  </a:cubicBezTo>
                  <a:close/>
                  <a:moveTo>
                    <a:pt x="240607" y="23706"/>
                  </a:moveTo>
                  <a:lnTo>
                    <a:pt x="240607" y="-1345"/>
                  </a:lnTo>
                  <a:lnTo>
                    <a:pt x="280741" y="1719"/>
                  </a:lnTo>
                  <a:lnTo>
                    <a:pt x="280741" y="10346"/>
                  </a:lnTo>
                  <a:cubicBezTo>
                    <a:pt x="261234" y="10346"/>
                    <a:pt x="258995" y="12294"/>
                    <a:pt x="258995" y="25931"/>
                  </a:cubicBezTo>
                  <a:lnTo>
                    <a:pt x="258995" y="124734"/>
                  </a:lnTo>
                  <a:lnTo>
                    <a:pt x="218021" y="121678"/>
                  </a:lnTo>
                  <a:lnTo>
                    <a:pt x="218021" y="113044"/>
                  </a:lnTo>
                  <a:cubicBezTo>
                    <a:pt x="237529" y="113044"/>
                    <a:pt x="239767" y="111097"/>
                    <a:pt x="239767" y="97458"/>
                  </a:cubicBezTo>
                  <a:lnTo>
                    <a:pt x="239767" y="47916"/>
                  </a:lnTo>
                  <a:cubicBezTo>
                    <a:pt x="239767" y="23706"/>
                    <a:pt x="226389" y="4785"/>
                    <a:pt x="206043" y="4785"/>
                  </a:cubicBezTo>
                  <a:cubicBezTo>
                    <a:pt x="182617" y="4785"/>
                    <a:pt x="181498" y="17863"/>
                    <a:pt x="181498" y="32331"/>
                  </a:cubicBezTo>
                  <a:lnTo>
                    <a:pt x="181498" y="124734"/>
                  </a:lnTo>
                  <a:lnTo>
                    <a:pt x="140524" y="121678"/>
                  </a:lnTo>
                  <a:lnTo>
                    <a:pt x="140524" y="113044"/>
                  </a:lnTo>
                  <a:cubicBezTo>
                    <a:pt x="162271" y="113044"/>
                    <a:pt x="162271" y="112214"/>
                    <a:pt x="162271" y="87444"/>
                  </a:cubicBezTo>
                  <a:lnTo>
                    <a:pt x="162271" y="45691"/>
                  </a:lnTo>
                  <a:cubicBezTo>
                    <a:pt x="162271" y="23984"/>
                    <a:pt x="162271" y="-1345"/>
                    <a:pt x="204643" y="-1345"/>
                  </a:cubicBezTo>
                  <a:cubicBezTo>
                    <a:pt x="220260" y="-1345"/>
                    <a:pt x="232519" y="6451"/>
                    <a:pt x="240607" y="23706"/>
                  </a:cubicBezTo>
                  <a:close/>
                  <a:moveTo>
                    <a:pt x="344328" y="55715"/>
                  </a:moveTo>
                  <a:cubicBezTo>
                    <a:pt x="350458" y="54596"/>
                    <a:pt x="373323" y="50144"/>
                    <a:pt x="373323" y="30106"/>
                  </a:cubicBezTo>
                  <a:cubicBezTo>
                    <a:pt x="373323" y="15918"/>
                    <a:pt x="363584" y="4785"/>
                    <a:pt x="341809" y="4785"/>
                  </a:cubicBezTo>
                  <a:cubicBezTo>
                    <a:pt x="318412" y="4785"/>
                    <a:pt x="308365" y="20650"/>
                    <a:pt x="303075" y="44303"/>
                  </a:cubicBezTo>
                  <a:cubicBezTo>
                    <a:pt x="302235" y="47916"/>
                    <a:pt x="301956" y="49035"/>
                    <a:pt x="299157" y="49035"/>
                  </a:cubicBezTo>
                  <a:cubicBezTo>
                    <a:pt x="295546" y="49035"/>
                    <a:pt x="295546" y="47088"/>
                    <a:pt x="295546" y="42076"/>
                  </a:cubicBezTo>
                  <a:lnTo>
                    <a:pt x="295546" y="5334"/>
                  </a:lnTo>
                  <a:cubicBezTo>
                    <a:pt x="295546" y="602"/>
                    <a:pt x="295546" y="-1345"/>
                    <a:pt x="298625" y="-1345"/>
                  </a:cubicBezTo>
                  <a:cubicBezTo>
                    <a:pt x="299996" y="-1345"/>
                    <a:pt x="300277" y="-1066"/>
                    <a:pt x="305566" y="4226"/>
                  </a:cubicBezTo>
                  <a:cubicBezTo>
                    <a:pt x="306125" y="4785"/>
                    <a:pt x="306125" y="5334"/>
                    <a:pt x="311163" y="10626"/>
                  </a:cubicBezTo>
                  <a:cubicBezTo>
                    <a:pt x="323422" y="-1066"/>
                    <a:pt x="335960" y="-1345"/>
                    <a:pt x="341809" y="-1345"/>
                  </a:cubicBezTo>
                  <a:cubicBezTo>
                    <a:pt x="373883" y="-1345"/>
                    <a:pt x="386701" y="17306"/>
                    <a:pt x="386701" y="37343"/>
                  </a:cubicBezTo>
                  <a:cubicBezTo>
                    <a:pt x="386701" y="52100"/>
                    <a:pt x="378333" y="60447"/>
                    <a:pt x="375002" y="63781"/>
                  </a:cubicBezTo>
                  <a:cubicBezTo>
                    <a:pt x="365795" y="72688"/>
                    <a:pt x="354908" y="74913"/>
                    <a:pt x="343209" y="77140"/>
                  </a:cubicBezTo>
                  <a:cubicBezTo>
                    <a:pt x="327620" y="80205"/>
                    <a:pt x="308924" y="83820"/>
                    <a:pt x="308924" y="99965"/>
                  </a:cubicBezTo>
                  <a:cubicBezTo>
                    <a:pt x="308924" y="109709"/>
                    <a:pt x="316173" y="121119"/>
                    <a:pt x="340158" y="121119"/>
                  </a:cubicBezTo>
                  <a:cubicBezTo>
                    <a:pt x="370804" y="121119"/>
                    <a:pt x="372203" y="96070"/>
                    <a:pt x="372764" y="87444"/>
                  </a:cubicBezTo>
                  <a:cubicBezTo>
                    <a:pt x="373043" y="84937"/>
                    <a:pt x="375563" y="84937"/>
                    <a:pt x="376122" y="84937"/>
                  </a:cubicBezTo>
                  <a:cubicBezTo>
                    <a:pt x="379732" y="84937"/>
                    <a:pt x="379732" y="86325"/>
                    <a:pt x="379732" y="91617"/>
                  </a:cubicBezTo>
                  <a:lnTo>
                    <a:pt x="379732" y="119722"/>
                  </a:lnTo>
                  <a:cubicBezTo>
                    <a:pt x="379732" y="124455"/>
                    <a:pt x="379732" y="126402"/>
                    <a:pt x="376681" y="126402"/>
                  </a:cubicBezTo>
                  <a:cubicBezTo>
                    <a:pt x="375282" y="126402"/>
                    <a:pt x="374723" y="126402"/>
                    <a:pt x="371084" y="123067"/>
                  </a:cubicBezTo>
                  <a:cubicBezTo>
                    <a:pt x="370272" y="121950"/>
                    <a:pt x="367474" y="119453"/>
                    <a:pt x="366354" y="118614"/>
                  </a:cubicBezTo>
                  <a:cubicBezTo>
                    <a:pt x="355747" y="126402"/>
                    <a:pt x="344328" y="126402"/>
                    <a:pt x="340158" y="126402"/>
                  </a:cubicBezTo>
                  <a:cubicBezTo>
                    <a:pt x="306125" y="126402"/>
                    <a:pt x="295546" y="107761"/>
                    <a:pt x="295546" y="92176"/>
                  </a:cubicBezTo>
                  <a:cubicBezTo>
                    <a:pt x="295546" y="82432"/>
                    <a:pt x="299996" y="74635"/>
                    <a:pt x="307525" y="68515"/>
                  </a:cubicBezTo>
                  <a:cubicBezTo>
                    <a:pt x="316453" y="61276"/>
                    <a:pt x="324262" y="59608"/>
                    <a:pt x="344328" y="55715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9" name="Freeform: Shape 2428">
              <a:extLst>
                <a:ext uri="{FF2B5EF4-FFF2-40B4-BE49-F238E27FC236}">
                  <a16:creationId xmlns:a16="http://schemas.microsoft.com/office/drawing/2014/main" id="{B12E07D2-552E-7309-6135-8770FE7737F3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 flipV="1">
              <a:off x="8513437" y="-16972956"/>
              <a:ext cx="316732" cy="199282"/>
            </a:xfrm>
            <a:custGeom>
              <a:avLst/>
              <a:gdLst>
                <a:gd name="connsiteX0" fmla="*/ 39574 w 316732"/>
                <a:gd name="connsiteY0" fmla="*/ 121676 h 199282"/>
                <a:gd name="connsiteX1" fmla="*/ 39574 w 316732"/>
                <a:gd name="connsiteY1" fmla="*/ 153956 h 199282"/>
                <a:gd name="connsiteX2" fmla="*/ 65238 w 316732"/>
                <a:gd name="connsiteY2" fmla="*/ 191805 h 199282"/>
                <a:gd name="connsiteX3" fmla="*/ 74446 w 316732"/>
                <a:gd name="connsiteY3" fmla="*/ 189858 h 199282"/>
                <a:gd name="connsiteX4" fmla="*/ 66078 w 316732"/>
                <a:gd name="connsiteY4" fmla="*/ 178166 h 199282"/>
                <a:gd name="connsiteX5" fmla="*/ 78057 w 316732"/>
                <a:gd name="connsiteY5" fmla="*/ 166205 h 199282"/>
                <a:gd name="connsiteX6" fmla="*/ 90343 w 316732"/>
                <a:gd name="connsiteY6" fmla="*/ 178446 h 199282"/>
                <a:gd name="connsiteX7" fmla="*/ 65238 w 316732"/>
                <a:gd name="connsiteY7" fmla="*/ 197934 h 199282"/>
                <a:gd name="connsiteX8" fmla="*/ 22026 w 316732"/>
                <a:gd name="connsiteY8" fmla="*/ 153676 h 199282"/>
                <a:gd name="connsiteX9" fmla="*/ 22026 w 316732"/>
                <a:gd name="connsiteY9" fmla="*/ 121676 h 199282"/>
                <a:gd name="connsiteX10" fmla="*/ 0 w 316732"/>
                <a:gd name="connsiteY10" fmla="*/ 121676 h 199282"/>
                <a:gd name="connsiteX11" fmla="*/ 0 w 316732"/>
                <a:gd name="connsiteY11" fmla="*/ 113042 h 199282"/>
                <a:gd name="connsiteX12" fmla="*/ 22026 w 316732"/>
                <a:gd name="connsiteY12" fmla="*/ 113042 h 199282"/>
                <a:gd name="connsiteX13" fmla="*/ 22026 w 316732"/>
                <a:gd name="connsiteY13" fmla="*/ 22873 h 199282"/>
                <a:gd name="connsiteX14" fmla="*/ 280 w 316732"/>
                <a:gd name="connsiteY14" fmla="*/ 10344 h 199282"/>
                <a:gd name="connsiteX15" fmla="*/ 280 w 316732"/>
                <a:gd name="connsiteY15" fmla="*/ 1717 h 199282"/>
                <a:gd name="connsiteX16" fmla="*/ 32073 w 316732"/>
                <a:gd name="connsiteY16" fmla="*/ 2556 h 199282"/>
                <a:gd name="connsiteX17" fmla="*/ 67478 w 316732"/>
                <a:gd name="connsiteY17" fmla="*/ 1717 h 199282"/>
                <a:gd name="connsiteX18" fmla="*/ 67478 w 316732"/>
                <a:gd name="connsiteY18" fmla="*/ 10344 h 199282"/>
                <a:gd name="connsiteX19" fmla="*/ 61600 w 316732"/>
                <a:gd name="connsiteY19" fmla="*/ 10344 h 199282"/>
                <a:gd name="connsiteX20" fmla="*/ 40414 w 316732"/>
                <a:gd name="connsiteY20" fmla="*/ 23424 h 199282"/>
                <a:gd name="connsiteX21" fmla="*/ 40414 w 316732"/>
                <a:gd name="connsiteY21" fmla="*/ 113042 h 199282"/>
                <a:gd name="connsiteX22" fmla="*/ 72207 w 316732"/>
                <a:gd name="connsiteY22" fmla="*/ 113042 h 199282"/>
                <a:gd name="connsiteX23" fmla="*/ 72207 w 316732"/>
                <a:gd name="connsiteY23" fmla="*/ 121676 h 199282"/>
                <a:gd name="connsiteX24" fmla="*/ 39574 w 316732"/>
                <a:gd name="connsiteY24" fmla="*/ 121676 h 199282"/>
                <a:gd name="connsiteX25" fmla="*/ 207163 w 316732"/>
                <a:gd name="connsiteY25" fmla="*/ 61273 h 199282"/>
                <a:gd name="connsiteX26" fmla="*/ 145535 w 316732"/>
                <a:gd name="connsiteY26" fmla="*/ 126400 h 199282"/>
                <a:gd name="connsiteX27" fmla="*/ 83654 w 316732"/>
                <a:gd name="connsiteY27" fmla="*/ 61273 h 199282"/>
                <a:gd name="connsiteX28" fmla="*/ 145254 w 316732"/>
                <a:gd name="connsiteY28" fmla="*/ -1348 h 199282"/>
                <a:gd name="connsiteX29" fmla="*/ 207163 w 316732"/>
                <a:gd name="connsiteY29" fmla="*/ 61273 h 199282"/>
                <a:gd name="connsiteX30" fmla="*/ 145535 w 316732"/>
                <a:gd name="connsiteY30" fmla="*/ 5612 h 199282"/>
                <a:gd name="connsiteX31" fmla="*/ 113741 w 316732"/>
                <a:gd name="connsiteY31" fmla="*/ 24261 h 199282"/>
                <a:gd name="connsiteX32" fmla="*/ 106772 w 316732"/>
                <a:gd name="connsiteY32" fmla="*/ 63500 h 199282"/>
                <a:gd name="connsiteX33" fmla="*/ 113460 w 316732"/>
                <a:gd name="connsiteY33" fmla="*/ 101630 h 199282"/>
                <a:gd name="connsiteX34" fmla="*/ 145254 w 316732"/>
                <a:gd name="connsiteY34" fmla="*/ 120279 h 199282"/>
                <a:gd name="connsiteX35" fmla="*/ 176768 w 316732"/>
                <a:gd name="connsiteY35" fmla="*/ 102187 h 199282"/>
                <a:gd name="connsiteX36" fmla="*/ 184017 w 316732"/>
                <a:gd name="connsiteY36" fmla="*/ 63500 h 199282"/>
                <a:gd name="connsiteX37" fmla="*/ 177887 w 316732"/>
                <a:gd name="connsiteY37" fmla="*/ 26208 h 199282"/>
                <a:gd name="connsiteX38" fmla="*/ 145535 w 316732"/>
                <a:gd name="connsiteY38" fmla="*/ 5612 h 199282"/>
                <a:gd name="connsiteX39" fmla="*/ 261794 w 316732"/>
                <a:gd name="connsiteY39" fmla="*/ 94120 h 199282"/>
                <a:gd name="connsiteX40" fmla="*/ 261794 w 316732"/>
                <a:gd name="connsiteY40" fmla="*/ 124732 h 199282"/>
                <a:gd name="connsiteX41" fmla="*/ 223059 w 316732"/>
                <a:gd name="connsiteY41" fmla="*/ 121676 h 199282"/>
                <a:gd name="connsiteX42" fmla="*/ 223059 w 316732"/>
                <a:gd name="connsiteY42" fmla="*/ 113042 h 199282"/>
                <a:gd name="connsiteX43" fmla="*/ 244806 w 316732"/>
                <a:gd name="connsiteY43" fmla="*/ 97455 h 199282"/>
                <a:gd name="connsiteX44" fmla="*/ 244806 w 316732"/>
                <a:gd name="connsiteY44" fmla="*/ 22873 h 199282"/>
                <a:gd name="connsiteX45" fmla="*/ 223059 w 316732"/>
                <a:gd name="connsiteY45" fmla="*/ 10344 h 199282"/>
                <a:gd name="connsiteX46" fmla="*/ 223059 w 316732"/>
                <a:gd name="connsiteY46" fmla="*/ 1717 h 199282"/>
                <a:gd name="connsiteX47" fmla="*/ 254825 w 316732"/>
                <a:gd name="connsiteY47" fmla="*/ 2556 h 199282"/>
                <a:gd name="connsiteX48" fmla="*/ 290257 w 316732"/>
                <a:gd name="connsiteY48" fmla="*/ 1717 h 199282"/>
                <a:gd name="connsiteX49" fmla="*/ 290257 w 316732"/>
                <a:gd name="connsiteY49" fmla="*/ 10344 h 199282"/>
                <a:gd name="connsiteX50" fmla="*/ 284380 w 316732"/>
                <a:gd name="connsiteY50" fmla="*/ 10344 h 199282"/>
                <a:gd name="connsiteX51" fmla="*/ 263193 w 316732"/>
                <a:gd name="connsiteY51" fmla="*/ 23424 h 199282"/>
                <a:gd name="connsiteX52" fmla="*/ 263193 w 316732"/>
                <a:gd name="connsiteY52" fmla="*/ 66285 h 199282"/>
                <a:gd name="connsiteX53" fmla="*/ 296106 w 316732"/>
                <a:gd name="connsiteY53" fmla="*/ 118611 h 199282"/>
                <a:gd name="connsiteX54" fmla="*/ 299157 w 316732"/>
                <a:gd name="connsiteY54" fmla="*/ 118332 h 199282"/>
                <a:gd name="connsiteX55" fmla="*/ 292748 w 316732"/>
                <a:gd name="connsiteY55" fmla="*/ 107479 h 199282"/>
                <a:gd name="connsiteX56" fmla="*/ 304755 w 316732"/>
                <a:gd name="connsiteY56" fmla="*/ 95509 h 199282"/>
                <a:gd name="connsiteX57" fmla="*/ 316733 w 316732"/>
                <a:gd name="connsiteY57" fmla="*/ 107759 h 199282"/>
                <a:gd name="connsiteX58" fmla="*/ 296106 w 316732"/>
                <a:gd name="connsiteY58" fmla="*/ 124732 h 199282"/>
                <a:gd name="connsiteX59" fmla="*/ 261794 w 316732"/>
                <a:gd name="connsiteY59" fmla="*/ 94120 h 19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16732" h="199282">
                  <a:moveTo>
                    <a:pt x="39574" y="121676"/>
                  </a:moveTo>
                  <a:lnTo>
                    <a:pt x="39574" y="153956"/>
                  </a:lnTo>
                  <a:cubicBezTo>
                    <a:pt x="39574" y="178446"/>
                    <a:pt x="52980" y="191805"/>
                    <a:pt x="65238" y="191805"/>
                  </a:cubicBezTo>
                  <a:cubicBezTo>
                    <a:pt x="66078" y="191805"/>
                    <a:pt x="70249" y="191805"/>
                    <a:pt x="74446" y="189858"/>
                  </a:cubicBezTo>
                  <a:cubicBezTo>
                    <a:pt x="71088" y="188750"/>
                    <a:pt x="66078" y="185126"/>
                    <a:pt x="66078" y="178166"/>
                  </a:cubicBezTo>
                  <a:cubicBezTo>
                    <a:pt x="66078" y="171768"/>
                    <a:pt x="70528" y="166205"/>
                    <a:pt x="78057" y="166205"/>
                  </a:cubicBezTo>
                  <a:cubicBezTo>
                    <a:pt x="86145" y="166205"/>
                    <a:pt x="90343" y="171768"/>
                    <a:pt x="90343" y="178446"/>
                  </a:cubicBezTo>
                  <a:cubicBezTo>
                    <a:pt x="90343" y="188750"/>
                    <a:pt x="80016" y="197934"/>
                    <a:pt x="65238" y="197934"/>
                  </a:cubicBezTo>
                  <a:cubicBezTo>
                    <a:pt x="45731" y="197934"/>
                    <a:pt x="22026" y="183178"/>
                    <a:pt x="22026" y="153676"/>
                  </a:cubicBezTo>
                  <a:lnTo>
                    <a:pt x="22026" y="121676"/>
                  </a:lnTo>
                  <a:lnTo>
                    <a:pt x="0" y="121676"/>
                  </a:lnTo>
                  <a:lnTo>
                    <a:pt x="0" y="113042"/>
                  </a:lnTo>
                  <a:lnTo>
                    <a:pt x="22026" y="113042"/>
                  </a:lnTo>
                  <a:lnTo>
                    <a:pt x="22026" y="22873"/>
                  </a:lnTo>
                  <a:cubicBezTo>
                    <a:pt x="22026" y="10344"/>
                    <a:pt x="18947" y="10344"/>
                    <a:pt x="280" y="10344"/>
                  </a:cubicBezTo>
                  <a:lnTo>
                    <a:pt x="280" y="1717"/>
                  </a:lnTo>
                  <a:cubicBezTo>
                    <a:pt x="11139" y="1996"/>
                    <a:pt x="24265" y="2556"/>
                    <a:pt x="32073" y="2556"/>
                  </a:cubicBezTo>
                  <a:cubicBezTo>
                    <a:pt x="43213" y="2556"/>
                    <a:pt x="56310" y="2556"/>
                    <a:pt x="67478" y="1717"/>
                  </a:cubicBezTo>
                  <a:lnTo>
                    <a:pt x="67478" y="10344"/>
                  </a:lnTo>
                  <a:lnTo>
                    <a:pt x="61600" y="10344"/>
                  </a:lnTo>
                  <a:cubicBezTo>
                    <a:pt x="40973" y="10344"/>
                    <a:pt x="40414" y="13408"/>
                    <a:pt x="40414" y="23424"/>
                  </a:cubicBezTo>
                  <a:lnTo>
                    <a:pt x="40414" y="113042"/>
                  </a:lnTo>
                  <a:lnTo>
                    <a:pt x="72207" y="113042"/>
                  </a:lnTo>
                  <a:lnTo>
                    <a:pt x="72207" y="121676"/>
                  </a:lnTo>
                  <a:lnTo>
                    <a:pt x="39574" y="121676"/>
                  </a:lnTo>
                  <a:close/>
                  <a:moveTo>
                    <a:pt x="207163" y="61273"/>
                  </a:moveTo>
                  <a:cubicBezTo>
                    <a:pt x="207163" y="96906"/>
                    <a:pt x="179259" y="126400"/>
                    <a:pt x="145535" y="126400"/>
                  </a:cubicBezTo>
                  <a:cubicBezTo>
                    <a:pt x="110690" y="126400"/>
                    <a:pt x="83654" y="96067"/>
                    <a:pt x="83654" y="61273"/>
                  </a:cubicBezTo>
                  <a:cubicBezTo>
                    <a:pt x="83654" y="25371"/>
                    <a:pt x="112649" y="-1348"/>
                    <a:pt x="145254" y="-1348"/>
                  </a:cubicBezTo>
                  <a:cubicBezTo>
                    <a:pt x="178979" y="-1348"/>
                    <a:pt x="207163" y="25929"/>
                    <a:pt x="207163" y="61273"/>
                  </a:cubicBezTo>
                  <a:close/>
                  <a:moveTo>
                    <a:pt x="145535" y="5612"/>
                  </a:moveTo>
                  <a:cubicBezTo>
                    <a:pt x="133556" y="5612"/>
                    <a:pt x="121297" y="11461"/>
                    <a:pt x="113741" y="24261"/>
                  </a:cubicBezTo>
                  <a:cubicBezTo>
                    <a:pt x="106772" y="36504"/>
                    <a:pt x="106772" y="53485"/>
                    <a:pt x="106772" y="63500"/>
                  </a:cubicBezTo>
                  <a:cubicBezTo>
                    <a:pt x="106772" y="74362"/>
                    <a:pt x="106772" y="89387"/>
                    <a:pt x="113460" y="101630"/>
                  </a:cubicBezTo>
                  <a:cubicBezTo>
                    <a:pt x="121017" y="114438"/>
                    <a:pt x="134115" y="120279"/>
                    <a:pt x="145254" y="120279"/>
                  </a:cubicBezTo>
                  <a:cubicBezTo>
                    <a:pt x="157541" y="120279"/>
                    <a:pt x="169520" y="114159"/>
                    <a:pt x="176768" y="102187"/>
                  </a:cubicBezTo>
                  <a:cubicBezTo>
                    <a:pt x="184017" y="90226"/>
                    <a:pt x="184017" y="74082"/>
                    <a:pt x="184017" y="63500"/>
                  </a:cubicBezTo>
                  <a:cubicBezTo>
                    <a:pt x="184017" y="53485"/>
                    <a:pt x="184017" y="38458"/>
                    <a:pt x="177887" y="26208"/>
                  </a:cubicBezTo>
                  <a:cubicBezTo>
                    <a:pt x="171730" y="13688"/>
                    <a:pt x="159472" y="5612"/>
                    <a:pt x="145535" y="5612"/>
                  </a:cubicBezTo>
                  <a:close/>
                  <a:moveTo>
                    <a:pt x="261794" y="94120"/>
                  </a:moveTo>
                  <a:lnTo>
                    <a:pt x="261794" y="124732"/>
                  </a:lnTo>
                  <a:lnTo>
                    <a:pt x="223059" y="121676"/>
                  </a:lnTo>
                  <a:lnTo>
                    <a:pt x="223059" y="113042"/>
                  </a:lnTo>
                  <a:cubicBezTo>
                    <a:pt x="242566" y="113042"/>
                    <a:pt x="244806" y="111094"/>
                    <a:pt x="244806" y="97455"/>
                  </a:cubicBezTo>
                  <a:lnTo>
                    <a:pt x="244806" y="22873"/>
                  </a:lnTo>
                  <a:cubicBezTo>
                    <a:pt x="244806" y="10344"/>
                    <a:pt x="241727" y="10344"/>
                    <a:pt x="223059" y="10344"/>
                  </a:cubicBezTo>
                  <a:lnTo>
                    <a:pt x="223059" y="1717"/>
                  </a:lnTo>
                  <a:cubicBezTo>
                    <a:pt x="233947" y="1996"/>
                    <a:pt x="247044" y="2556"/>
                    <a:pt x="254825" y="2556"/>
                  </a:cubicBezTo>
                  <a:cubicBezTo>
                    <a:pt x="265992" y="2556"/>
                    <a:pt x="279090" y="2556"/>
                    <a:pt x="290257" y="1717"/>
                  </a:cubicBezTo>
                  <a:lnTo>
                    <a:pt x="290257" y="10344"/>
                  </a:lnTo>
                  <a:lnTo>
                    <a:pt x="284380" y="10344"/>
                  </a:lnTo>
                  <a:cubicBezTo>
                    <a:pt x="263753" y="10344"/>
                    <a:pt x="263193" y="13408"/>
                    <a:pt x="263193" y="23424"/>
                  </a:cubicBezTo>
                  <a:lnTo>
                    <a:pt x="263193" y="66285"/>
                  </a:lnTo>
                  <a:cubicBezTo>
                    <a:pt x="263193" y="93842"/>
                    <a:pt x="274920" y="118611"/>
                    <a:pt x="296106" y="118611"/>
                  </a:cubicBezTo>
                  <a:cubicBezTo>
                    <a:pt x="298037" y="118611"/>
                    <a:pt x="298597" y="118611"/>
                    <a:pt x="299157" y="118332"/>
                  </a:cubicBezTo>
                  <a:cubicBezTo>
                    <a:pt x="298317" y="118052"/>
                    <a:pt x="292748" y="114718"/>
                    <a:pt x="292748" y="107479"/>
                  </a:cubicBezTo>
                  <a:cubicBezTo>
                    <a:pt x="292748" y="99682"/>
                    <a:pt x="298597" y="95509"/>
                    <a:pt x="304755" y="95509"/>
                  </a:cubicBezTo>
                  <a:cubicBezTo>
                    <a:pt x="309764" y="95509"/>
                    <a:pt x="316733" y="98852"/>
                    <a:pt x="316733" y="107759"/>
                  </a:cubicBezTo>
                  <a:cubicBezTo>
                    <a:pt x="316733" y="116664"/>
                    <a:pt x="308085" y="124732"/>
                    <a:pt x="296106" y="124732"/>
                  </a:cubicBezTo>
                  <a:cubicBezTo>
                    <a:pt x="275759" y="124732"/>
                    <a:pt x="265712" y="106082"/>
                    <a:pt x="261794" y="9412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0" name="Freeform: Shape 2429">
              <a:extLst>
                <a:ext uri="{FF2B5EF4-FFF2-40B4-BE49-F238E27FC236}">
                  <a16:creationId xmlns:a16="http://schemas.microsoft.com/office/drawing/2014/main" id="{6943C42D-5A71-196B-DD0E-7C258546F36E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 flipV="1">
              <a:off x="1905270" y="-16632804"/>
              <a:ext cx="237254" cy="190088"/>
            </a:xfrm>
            <a:custGeom>
              <a:avLst/>
              <a:gdLst>
                <a:gd name="connsiteX0" fmla="*/ 131313 w 237254"/>
                <a:gd name="connsiteY0" fmla="*/ 111117 h 190088"/>
                <a:gd name="connsiteX1" fmla="*/ 129914 w 237254"/>
                <a:gd name="connsiteY1" fmla="*/ 115012 h 190088"/>
                <a:gd name="connsiteX2" fmla="*/ 138004 w 237254"/>
                <a:gd name="connsiteY2" fmla="*/ 121412 h 190088"/>
                <a:gd name="connsiteX3" fmla="*/ 186789 w 237254"/>
                <a:gd name="connsiteY3" fmla="*/ 158990 h 190088"/>
                <a:gd name="connsiteX4" fmla="*/ 232234 w 237254"/>
                <a:gd name="connsiteY4" fmla="*/ 180138 h 190088"/>
                <a:gd name="connsiteX5" fmla="*/ 237254 w 237254"/>
                <a:gd name="connsiteY5" fmla="*/ 185709 h 190088"/>
                <a:gd name="connsiteX6" fmla="*/ 234184 w 237254"/>
                <a:gd name="connsiteY6" fmla="*/ 188765 h 190088"/>
                <a:gd name="connsiteX7" fmla="*/ 214392 w 237254"/>
                <a:gd name="connsiteY7" fmla="*/ 187935 h 190088"/>
                <a:gd name="connsiteX8" fmla="*/ 183448 w 237254"/>
                <a:gd name="connsiteY8" fmla="*/ 188765 h 190088"/>
                <a:gd name="connsiteX9" fmla="*/ 178148 w 237254"/>
                <a:gd name="connsiteY9" fmla="*/ 183202 h 190088"/>
                <a:gd name="connsiteX10" fmla="*/ 181489 w 237254"/>
                <a:gd name="connsiteY10" fmla="*/ 180138 h 190088"/>
                <a:gd name="connsiteX11" fmla="*/ 190139 w 237254"/>
                <a:gd name="connsiteY11" fmla="*/ 174297 h 190088"/>
                <a:gd name="connsiteX12" fmla="*/ 180099 w 237254"/>
                <a:gd name="connsiteY12" fmla="*/ 161488 h 190088"/>
                <a:gd name="connsiteX13" fmla="*/ 71376 w 237254"/>
                <a:gd name="connsiteY13" fmla="*/ 77999 h 190088"/>
                <a:gd name="connsiteX14" fmla="*/ 93679 w 237254"/>
                <a:gd name="connsiteY14" fmla="*/ 167338 h 190088"/>
                <a:gd name="connsiteX15" fmla="*/ 117092 w 237254"/>
                <a:gd name="connsiteY15" fmla="*/ 180138 h 190088"/>
                <a:gd name="connsiteX16" fmla="*/ 126573 w 237254"/>
                <a:gd name="connsiteY16" fmla="*/ 185709 h 190088"/>
                <a:gd name="connsiteX17" fmla="*/ 122672 w 237254"/>
                <a:gd name="connsiteY17" fmla="*/ 188765 h 190088"/>
                <a:gd name="connsiteX18" fmla="*/ 86988 w 237254"/>
                <a:gd name="connsiteY18" fmla="*/ 187935 h 190088"/>
                <a:gd name="connsiteX19" fmla="*/ 51025 w 237254"/>
                <a:gd name="connsiteY19" fmla="*/ 188765 h 190088"/>
                <a:gd name="connsiteX20" fmla="*/ 45444 w 237254"/>
                <a:gd name="connsiteY20" fmla="*/ 183482 h 190088"/>
                <a:gd name="connsiteX21" fmla="*/ 53526 w 237254"/>
                <a:gd name="connsiteY21" fmla="*/ 180138 h 190088"/>
                <a:gd name="connsiteX22" fmla="*/ 65517 w 237254"/>
                <a:gd name="connsiteY22" fmla="*/ 179578 h 190088"/>
                <a:gd name="connsiteX23" fmla="*/ 71648 w 237254"/>
                <a:gd name="connsiteY23" fmla="*/ 175126 h 190088"/>
                <a:gd name="connsiteX24" fmla="*/ 70537 w 237254"/>
                <a:gd name="connsiteY24" fmla="*/ 169844 h 190088"/>
                <a:gd name="connsiteX25" fmla="*/ 33183 w 237254"/>
                <a:gd name="connsiteY25" fmla="*/ 20382 h 190088"/>
                <a:gd name="connsiteX26" fmla="*/ 7810 w 237254"/>
                <a:gd name="connsiteY26" fmla="*/ 7303 h 190088"/>
                <a:gd name="connsiteX27" fmla="*/ 0 w 237254"/>
                <a:gd name="connsiteY27" fmla="*/ 2020 h 190088"/>
                <a:gd name="connsiteX28" fmla="*/ 4181 w 237254"/>
                <a:gd name="connsiteY28" fmla="*/ -1324 h 190088"/>
                <a:gd name="connsiteX29" fmla="*/ 39593 w 237254"/>
                <a:gd name="connsiteY29" fmla="*/ -485 h 190088"/>
                <a:gd name="connsiteX30" fmla="*/ 57435 w 237254"/>
                <a:gd name="connsiteY30" fmla="*/ -764 h 190088"/>
                <a:gd name="connsiteX31" fmla="*/ 75557 w 237254"/>
                <a:gd name="connsiteY31" fmla="*/ -1324 h 190088"/>
                <a:gd name="connsiteX32" fmla="*/ 81128 w 237254"/>
                <a:gd name="connsiteY32" fmla="*/ 4247 h 190088"/>
                <a:gd name="connsiteX33" fmla="*/ 73327 w 237254"/>
                <a:gd name="connsiteY33" fmla="*/ 7303 h 190088"/>
                <a:gd name="connsiteX34" fmla="*/ 55205 w 237254"/>
                <a:gd name="connsiteY34" fmla="*/ 12314 h 190088"/>
                <a:gd name="connsiteX35" fmla="*/ 57715 w 237254"/>
                <a:gd name="connsiteY35" fmla="*/ 24556 h 190088"/>
                <a:gd name="connsiteX36" fmla="*/ 68866 w 237254"/>
                <a:gd name="connsiteY36" fmla="*/ 68255 h 190088"/>
                <a:gd name="connsiteX37" fmla="*/ 110401 w 237254"/>
                <a:gd name="connsiteY37" fmla="*/ 100544 h 190088"/>
                <a:gd name="connsiteX38" fmla="*/ 142744 w 237254"/>
                <a:gd name="connsiteY38" fmla="*/ 25673 h 190088"/>
                <a:gd name="connsiteX39" fmla="*/ 146085 w 237254"/>
                <a:gd name="connsiteY39" fmla="*/ 15929 h 190088"/>
                <a:gd name="connsiteX40" fmla="*/ 131593 w 237254"/>
                <a:gd name="connsiteY40" fmla="*/ 7303 h 190088"/>
                <a:gd name="connsiteX41" fmla="*/ 125453 w 237254"/>
                <a:gd name="connsiteY41" fmla="*/ 1741 h 190088"/>
                <a:gd name="connsiteX42" fmla="*/ 129363 w 237254"/>
                <a:gd name="connsiteY42" fmla="*/ -1324 h 190088"/>
                <a:gd name="connsiteX43" fmla="*/ 163376 w 237254"/>
                <a:gd name="connsiteY43" fmla="*/ -485 h 190088"/>
                <a:gd name="connsiteX44" fmla="*/ 190690 w 237254"/>
                <a:gd name="connsiteY44" fmla="*/ -1324 h 190088"/>
                <a:gd name="connsiteX45" fmla="*/ 195710 w 237254"/>
                <a:gd name="connsiteY45" fmla="*/ 4247 h 190088"/>
                <a:gd name="connsiteX46" fmla="*/ 190139 w 237254"/>
                <a:gd name="connsiteY46" fmla="*/ 7303 h 190088"/>
                <a:gd name="connsiteX47" fmla="*/ 170898 w 237254"/>
                <a:gd name="connsiteY47" fmla="*/ 19832 h 190088"/>
                <a:gd name="connsiteX48" fmla="*/ 131313 w 237254"/>
                <a:gd name="connsiteY48" fmla="*/ 111117 h 19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7254" h="190088">
                  <a:moveTo>
                    <a:pt x="131313" y="111117"/>
                  </a:moveTo>
                  <a:cubicBezTo>
                    <a:pt x="131033" y="111947"/>
                    <a:pt x="129914" y="114173"/>
                    <a:pt x="129914" y="115012"/>
                  </a:cubicBezTo>
                  <a:cubicBezTo>
                    <a:pt x="129914" y="115291"/>
                    <a:pt x="134934" y="119184"/>
                    <a:pt x="138004" y="121412"/>
                  </a:cubicBezTo>
                  <a:lnTo>
                    <a:pt x="186789" y="158990"/>
                  </a:lnTo>
                  <a:cubicBezTo>
                    <a:pt x="212992" y="178190"/>
                    <a:pt x="223873" y="179301"/>
                    <a:pt x="232234" y="180138"/>
                  </a:cubicBezTo>
                  <a:cubicBezTo>
                    <a:pt x="234464" y="180417"/>
                    <a:pt x="237254" y="180697"/>
                    <a:pt x="237254" y="185709"/>
                  </a:cubicBezTo>
                  <a:cubicBezTo>
                    <a:pt x="237254" y="186818"/>
                    <a:pt x="236415" y="188765"/>
                    <a:pt x="234184" y="188765"/>
                  </a:cubicBezTo>
                  <a:cubicBezTo>
                    <a:pt x="228053" y="188765"/>
                    <a:pt x="221083" y="187935"/>
                    <a:pt x="214392" y="187935"/>
                  </a:cubicBezTo>
                  <a:cubicBezTo>
                    <a:pt x="204351" y="187935"/>
                    <a:pt x="193480" y="188765"/>
                    <a:pt x="183448" y="188765"/>
                  </a:cubicBezTo>
                  <a:cubicBezTo>
                    <a:pt x="181489" y="188765"/>
                    <a:pt x="178148" y="188765"/>
                    <a:pt x="178148" y="183202"/>
                  </a:cubicBezTo>
                  <a:cubicBezTo>
                    <a:pt x="178148" y="181255"/>
                    <a:pt x="179539" y="180417"/>
                    <a:pt x="181489" y="180138"/>
                  </a:cubicBezTo>
                  <a:cubicBezTo>
                    <a:pt x="187629" y="179578"/>
                    <a:pt x="190139" y="178190"/>
                    <a:pt x="190139" y="174297"/>
                  </a:cubicBezTo>
                  <a:cubicBezTo>
                    <a:pt x="190139" y="169285"/>
                    <a:pt x="181769" y="162885"/>
                    <a:pt x="180099" y="161488"/>
                  </a:cubicBezTo>
                  <a:lnTo>
                    <a:pt x="71376" y="77999"/>
                  </a:lnTo>
                  <a:lnTo>
                    <a:pt x="93679" y="167338"/>
                  </a:lnTo>
                  <a:cubicBezTo>
                    <a:pt x="96180" y="177353"/>
                    <a:pt x="96740" y="180138"/>
                    <a:pt x="117092" y="180138"/>
                  </a:cubicBezTo>
                  <a:cubicBezTo>
                    <a:pt x="124063" y="180138"/>
                    <a:pt x="126573" y="180138"/>
                    <a:pt x="126573" y="185709"/>
                  </a:cubicBezTo>
                  <a:cubicBezTo>
                    <a:pt x="126573" y="188206"/>
                    <a:pt x="124342" y="188765"/>
                    <a:pt x="122672" y="188765"/>
                  </a:cubicBezTo>
                  <a:cubicBezTo>
                    <a:pt x="114862" y="188765"/>
                    <a:pt x="94790" y="187935"/>
                    <a:pt x="86988" y="187935"/>
                  </a:cubicBezTo>
                  <a:cubicBezTo>
                    <a:pt x="78898" y="187935"/>
                    <a:pt x="59106" y="188765"/>
                    <a:pt x="51025" y="188765"/>
                  </a:cubicBezTo>
                  <a:cubicBezTo>
                    <a:pt x="49065" y="188765"/>
                    <a:pt x="45444" y="188765"/>
                    <a:pt x="45444" y="183482"/>
                  </a:cubicBezTo>
                  <a:cubicBezTo>
                    <a:pt x="45444" y="180138"/>
                    <a:pt x="47955" y="180138"/>
                    <a:pt x="53526" y="180138"/>
                  </a:cubicBezTo>
                  <a:cubicBezTo>
                    <a:pt x="57155" y="180138"/>
                    <a:pt x="62176" y="179858"/>
                    <a:pt x="65517" y="179578"/>
                  </a:cubicBezTo>
                  <a:cubicBezTo>
                    <a:pt x="69977" y="179029"/>
                    <a:pt x="71648" y="178190"/>
                    <a:pt x="71648" y="175126"/>
                  </a:cubicBezTo>
                  <a:cubicBezTo>
                    <a:pt x="71648" y="174017"/>
                    <a:pt x="71376" y="173178"/>
                    <a:pt x="70537" y="169844"/>
                  </a:cubicBezTo>
                  <a:lnTo>
                    <a:pt x="33183" y="20382"/>
                  </a:lnTo>
                  <a:cubicBezTo>
                    <a:pt x="30393" y="9529"/>
                    <a:pt x="29833" y="7303"/>
                    <a:pt x="7810" y="7303"/>
                  </a:cubicBezTo>
                  <a:cubicBezTo>
                    <a:pt x="3070" y="7303"/>
                    <a:pt x="0" y="7303"/>
                    <a:pt x="0" y="2020"/>
                  </a:cubicBezTo>
                  <a:cubicBezTo>
                    <a:pt x="0" y="-1324"/>
                    <a:pt x="3350" y="-1324"/>
                    <a:pt x="4181" y="-1324"/>
                  </a:cubicBezTo>
                  <a:cubicBezTo>
                    <a:pt x="11991" y="-1324"/>
                    <a:pt x="31783" y="-485"/>
                    <a:pt x="39593" y="-485"/>
                  </a:cubicBezTo>
                  <a:cubicBezTo>
                    <a:pt x="45444" y="-485"/>
                    <a:pt x="51575" y="-764"/>
                    <a:pt x="57435" y="-764"/>
                  </a:cubicBezTo>
                  <a:cubicBezTo>
                    <a:pt x="63566" y="-764"/>
                    <a:pt x="69697" y="-1324"/>
                    <a:pt x="75557" y="-1324"/>
                  </a:cubicBezTo>
                  <a:cubicBezTo>
                    <a:pt x="77508" y="-1324"/>
                    <a:pt x="81128" y="-1324"/>
                    <a:pt x="81128" y="4247"/>
                  </a:cubicBezTo>
                  <a:cubicBezTo>
                    <a:pt x="81128" y="7303"/>
                    <a:pt x="78618" y="7303"/>
                    <a:pt x="73327" y="7303"/>
                  </a:cubicBezTo>
                  <a:cubicBezTo>
                    <a:pt x="63006" y="7303"/>
                    <a:pt x="55205" y="7303"/>
                    <a:pt x="55205" y="12314"/>
                  </a:cubicBezTo>
                  <a:cubicBezTo>
                    <a:pt x="55205" y="14261"/>
                    <a:pt x="56876" y="20382"/>
                    <a:pt x="57715" y="24556"/>
                  </a:cubicBezTo>
                  <a:cubicBezTo>
                    <a:pt x="61616" y="39033"/>
                    <a:pt x="65237" y="53779"/>
                    <a:pt x="68866" y="68255"/>
                  </a:cubicBezTo>
                  <a:lnTo>
                    <a:pt x="110401" y="100544"/>
                  </a:lnTo>
                  <a:lnTo>
                    <a:pt x="142744" y="25673"/>
                  </a:lnTo>
                  <a:cubicBezTo>
                    <a:pt x="146085" y="18156"/>
                    <a:pt x="146085" y="17605"/>
                    <a:pt x="146085" y="15929"/>
                  </a:cubicBezTo>
                  <a:cubicBezTo>
                    <a:pt x="146085" y="7581"/>
                    <a:pt x="134103" y="7303"/>
                    <a:pt x="131593" y="7303"/>
                  </a:cubicBezTo>
                  <a:cubicBezTo>
                    <a:pt x="128523" y="7303"/>
                    <a:pt x="125453" y="7303"/>
                    <a:pt x="125453" y="1741"/>
                  </a:cubicBezTo>
                  <a:cubicBezTo>
                    <a:pt x="125453" y="-1324"/>
                    <a:pt x="128803" y="-1324"/>
                    <a:pt x="129363" y="-1324"/>
                  </a:cubicBezTo>
                  <a:cubicBezTo>
                    <a:pt x="140514" y="-1324"/>
                    <a:pt x="152225" y="-485"/>
                    <a:pt x="163376" y="-485"/>
                  </a:cubicBezTo>
                  <a:cubicBezTo>
                    <a:pt x="169507" y="-485"/>
                    <a:pt x="184559" y="-1324"/>
                    <a:pt x="190690" y="-1324"/>
                  </a:cubicBezTo>
                  <a:cubicBezTo>
                    <a:pt x="192090" y="-1324"/>
                    <a:pt x="195710" y="-1324"/>
                    <a:pt x="195710" y="4247"/>
                  </a:cubicBezTo>
                  <a:cubicBezTo>
                    <a:pt x="195710" y="7303"/>
                    <a:pt x="192649" y="7303"/>
                    <a:pt x="190139" y="7303"/>
                  </a:cubicBezTo>
                  <a:cubicBezTo>
                    <a:pt x="178708" y="7581"/>
                    <a:pt x="175078" y="10088"/>
                    <a:pt x="170898" y="19832"/>
                  </a:cubicBezTo>
                  <a:lnTo>
                    <a:pt x="131313" y="111117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1" name="Freeform: Shape 2430">
              <a:extLst>
                <a:ext uri="{FF2B5EF4-FFF2-40B4-BE49-F238E27FC236}">
                  <a16:creationId xmlns:a16="http://schemas.microsoft.com/office/drawing/2014/main" id="{4745F4EF-804C-9064-8E4E-9FB9A8BB0F27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 flipV="1">
              <a:off x="2252046" y="-16619724"/>
              <a:ext cx="170338" cy="215138"/>
            </a:xfrm>
            <a:custGeom>
              <a:avLst/>
              <a:gdLst>
                <a:gd name="connsiteX0" fmla="*/ 164758 w 170338"/>
                <a:gd name="connsiteY0" fmla="*/ 126983 h 215138"/>
                <a:gd name="connsiteX1" fmla="*/ 170338 w 170338"/>
                <a:gd name="connsiteY1" fmla="*/ 133103 h 215138"/>
                <a:gd name="connsiteX2" fmla="*/ 164758 w 170338"/>
                <a:gd name="connsiteY2" fmla="*/ 139505 h 215138"/>
                <a:gd name="connsiteX3" fmla="*/ 11151 w 170338"/>
                <a:gd name="connsiteY3" fmla="*/ 211869 h 215138"/>
                <a:gd name="connsiteX4" fmla="*/ 5571 w 170338"/>
                <a:gd name="connsiteY4" fmla="*/ 213816 h 215138"/>
                <a:gd name="connsiteX5" fmla="*/ 0 w 170338"/>
                <a:gd name="connsiteY5" fmla="*/ 208254 h 215138"/>
                <a:gd name="connsiteX6" fmla="*/ 5291 w 170338"/>
                <a:gd name="connsiteY6" fmla="*/ 202125 h 215138"/>
                <a:gd name="connsiteX7" fmla="*/ 151657 w 170338"/>
                <a:gd name="connsiteY7" fmla="*/ 133383 h 215138"/>
                <a:gd name="connsiteX8" fmla="*/ 5851 w 170338"/>
                <a:gd name="connsiteY8" fmla="*/ 64643 h 215138"/>
                <a:gd name="connsiteX9" fmla="*/ 0 w 170338"/>
                <a:gd name="connsiteY9" fmla="*/ 58235 h 215138"/>
                <a:gd name="connsiteX10" fmla="*/ 5571 w 170338"/>
                <a:gd name="connsiteY10" fmla="*/ 52672 h 215138"/>
                <a:gd name="connsiteX11" fmla="*/ 10591 w 170338"/>
                <a:gd name="connsiteY11" fmla="*/ 54619 h 215138"/>
                <a:gd name="connsiteX12" fmla="*/ 164758 w 170338"/>
                <a:gd name="connsiteY12" fmla="*/ 126983 h 215138"/>
                <a:gd name="connsiteX13" fmla="*/ 160577 w 170338"/>
                <a:gd name="connsiteY13" fmla="*/ -1322 h 215138"/>
                <a:gd name="connsiteX14" fmla="*/ 170338 w 170338"/>
                <a:gd name="connsiteY14" fmla="*/ 4249 h 215138"/>
                <a:gd name="connsiteX15" fmla="*/ 160298 w 170338"/>
                <a:gd name="connsiteY15" fmla="*/ 9810 h 215138"/>
                <a:gd name="connsiteX16" fmla="*/ 10032 w 170338"/>
                <a:gd name="connsiteY16" fmla="*/ 9810 h 215138"/>
                <a:gd name="connsiteX17" fmla="*/ 0 w 170338"/>
                <a:gd name="connsiteY17" fmla="*/ 4249 h 215138"/>
                <a:gd name="connsiteX18" fmla="*/ 9752 w 170338"/>
                <a:gd name="connsiteY18" fmla="*/ -1322 h 215138"/>
                <a:gd name="connsiteX19" fmla="*/ 160577 w 170338"/>
                <a:gd name="connsiteY19" fmla="*/ -1322 h 2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0338" h="215138">
                  <a:moveTo>
                    <a:pt x="164758" y="126983"/>
                  </a:moveTo>
                  <a:cubicBezTo>
                    <a:pt x="168668" y="128651"/>
                    <a:pt x="170338" y="130598"/>
                    <a:pt x="170338" y="133103"/>
                  </a:cubicBezTo>
                  <a:cubicBezTo>
                    <a:pt x="170338" y="135890"/>
                    <a:pt x="169219" y="137558"/>
                    <a:pt x="164758" y="139505"/>
                  </a:cubicBezTo>
                  <a:lnTo>
                    <a:pt x="11151" y="211869"/>
                  </a:lnTo>
                  <a:cubicBezTo>
                    <a:pt x="7242" y="213816"/>
                    <a:pt x="6131" y="213816"/>
                    <a:pt x="5571" y="213816"/>
                  </a:cubicBezTo>
                  <a:cubicBezTo>
                    <a:pt x="2230" y="213816"/>
                    <a:pt x="0" y="211310"/>
                    <a:pt x="0" y="208254"/>
                  </a:cubicBezTo>
                  <a:cubicBezTo>
                    <a:pt x="0" y="204909"/>
                    <a:pt x="2230" y="203521"/>
                    <a:pt x="5291" y="202125"/>
                  </a:cubicBezTo>
                  <a:lnTo>
                    <a:pt x="151657" y="133383"/>
                  </a:lnTo>
                  <a:lnTo>
                    <a:pt x="5851" y="64643"/>
                  </a:lnTo>
                  <a:cubicBezTo>
                    <a:pt x="280" y="62136"/>
                    <a:pt x="0" y="59911"/>
                    <a:pt x="0" y="58235"/>
                  </a:cubicBezTo>
                  <a:cubicBezTo>
                    <a:pt x="0" y="55179"/>
                    <a:pt x="2510" y="52672"/>
                    <a:pt x="5571" y="52672"/>
                  </a:cubicBezTo>
                  <a:cubicBezTo>
                    <a:pt x="6411" y="52672"/>
                    <a:pt x="6971" y="52672"/>
                    <a:pt x="10591" y="54619"/>
                  </a:cubicBezTo>
                  <a:lnTo>
                    <a:pt x="164758" y="126983"/>
                  </a:lnTo>
                  <a:close/>
                  <a:moveTo>
                    <a:pt x="160577" y="-1322"/>
                  </a:moveTo>
                  <a:cubicBezTo>
                    <a:pt x="165318" y="-1322"/>
                    <a:pt x="170338" y="-1322"/>
                    <a:pt x="170338" y="4249"/>
                  </a:cubicBezTo>
                  <a:cubicBezTo>
                    <a:pt x="170338" y="9810"/>
                    <a:pt x="164478" y="9810"/>
                    <a:pt x="160298" y="9810"/>
                  </a:cubicBezTo>
                  <a:lnTo>
                    <a:pt x="10032" y="9810"/>
                  </a:lnTo>
                  <a:cubicBezTo>
                    <a:pt x="5851" y="9810"/>
                    <a:pt x="0" y="9810"/>
                    <a:pt x="0" y="4249"/>
                  </a:cubicBezTo>
                  <a:cubicBezTo>
                    <a:pt x="0" y="-1322"/>
                    <a:pt x="5011" y="-1322"/>
                    <a:pt x="9752" y="-1322"/>
                  </a:cubicBezTo>
                  <a:lnTo>
                    <a:pt x="160577" y="-1322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2" name="Freeform: Shape 2431">
              <a:extLst>
                <a:ext uri="{FF2B5EF4-FFF2-40B4-BE49-F238E27FC236}">
                  <a16:creationId xmlns:a16="http://schemas.microsoft.com/office/drawing/2014/main" id="{D6C4381E-3889-1189-7F02-249AA865D68B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 flipV="1">
              <a:off x="2531029" y="-16631136"/>
              <a:ext cx="185127" cy="188421"/>
            </a:xfrm>
            <a:custGeom>
              <a:avLst/>
              <a:gdLst>
                <a:gd name="connsiteX0" fmla="*/ 74158 w 185127"/>
                <a:gd name="connsiteY0" fmla="*/ 44602 h 188421"/>
                <a:gd name="connsiteX1" fmla="*/ 74158 w 185127"/>
                <a:gd name="connsiteY1" fmla="*/ 20382 h 188421"/>
                <a:gd name="connsiteX2" fmla="*/ 52966 w 185127"/>
                <a:gd name="connsiteY2" fmla="*/ 7303 h 188421"/>
                <a:gd name="connsiteX3" fmla="*/ 47115 w 185127"/>
                <a:gd name="connsiteY3" fmla="*/ 7303 h 188421"/>
                <a:gd name="connsiteX4" fmla="*/ 47115 w 185127"/>
                <a:gd name="connsiteY4" fmla="*/ -1324 h 188421"/>
                <a:gd name="connsiteX5" fmla="*/ 84749 w 185127"/>
                <a:gd name="connsiteY5" fmla="*/ -485 h 188421"/>
                <a:gd name="connsiteX6" fmla="*/ 122663 w 185127"/>
                <a:gd name="connsiteY6" fmla="*/ -1324 h 188421"/>
                <a:gd name="connsiteX7" fmla="*/ 122663 w 185127"/>
                <a:gd name="connsiteY7" fmla="*/ 7303 h 188421"/>
                <a:gd name="connsiteX8" fmla="*/ 116812 w 185127"/>
                <a:gd name="connsiteY8" fmla="*/ 7303 h 188421"/>
                <a:gd name="connsiteX9" fmla="*/ 95620 w 185127"/>
                <a:gd name="connsiteY9" fmla="*/ 20382 h 188421"/>
                <a:gd name="connsiteX10" fmla="*/ 95620 w 185127"/>
                <a:gd name="connsiteY10" fmla="*/ 44602 h 188421"/>
                <a:gd name="connsiteX11" fmla="*/ 123503 w 185127"/>
                <a:gd name="connsiteY11" fmla="*/ 44602 h 188421"/>
                <a:gd name="connsiteX12" fmla="*/ 123503 w 185127"/>
                <a:gd name="connsiteY12" fmla="*/ 53230 h 188421"/>
                <a:gd name="connsiteX13" fmla="*/ 95620 w 185127"/>
                <a:gd name="connsiteY13" fmla="*/ 53230 h 188421"/>
                <a:gd name="connsiteX14" fmla="*/ 95620 w 185127"/>
                <a:gd name="connsiteY14" fmla="*/ 179858 h 188421"/>
                <a:gd name="connsiteX15" fmla="*/ 91160 w 185127"/>
                <a:gd name="connsiteY15" fmla="*/ 187097 h 188421"/>
                <a:gd name="connsiteX16" fmla="*/ 85580 w 185127"/>
                <a:gd name="connsiteY16" fmla="*/ 183753 h 188421"/>
                <a:gd name="connsiteX17" fmla="*/ 0 w 185127"/>
                <a:gd name="connsiteY17" fmla="*/ 53230 h 188421"/>
                <a:gd name="connsiteX18" fmla="*/ 0 w 185127"/>
                <a:gd name="connsiteY18" fmla="*/ 44602 h 188421"/>
                <a:gd name="connsiteX19" fmla="*/ 74158 w 185127"/>
                <a:gd name="connsiteY19" fmla="*/ 44602 h 188421"/>
                <a:gd name="connsiteX20" fmla="*/ 75828 w 185127"/>
                <a:gd name="connsiteY20" fmla="*/ 53230 h 188421"/>
                <a:gd name="connsiteX21" fmla="*/ 7801 w 185127"/>
                <a:gd name="connsiteY21" fmla="*/ 53230 h 188421"/>
                <a:gd name="connsiteX22" fmla="*/ 75828 w 185127"/>
                <a:gd name="connsiteY22" fmla="*/ 157034 h 188421"/>
                <a:gd name="connsiteX23" fmla="*/ 75828 w 185127"/>
                <a:gd name="connsiteY23" fmla="*/ 53230 h 188421"/>
                <a:gd name="connsiteX24" fmla="*/ 185127 w 185127"/>
                <a:gd name="connsiteY24" fmla="*/ 13424 h 188421"/>
                <a:gd name="connsiteX25" fmla="*/ 170355 w 185127"/>
                <a:gd name="connsiteY25" fmla="*/ 28180 h 188421"/>
                <a:gd name="connsiteX26" fmla="*/ 155575 w 185127"/>
                <a:gd name="connsiteY26" fmla="*/ 13424 h 188421"/>
                <a:gd name="connsiteX27" fmla="*/ 170355 w 185127"/>
                <a:gd name="connsiteY27" fmla="*/ -1324 h 188421"/>
                <a:gd name="connsiteX28" fmla="*/ 185127 w 185127"/>
                <a:gd name="connsiteY28" fmla="*/ 13424 h 188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5127" h="188421">
                  <a:moveTo>
                    <a:pt x="74158" y="44602"/>
                  </a:moveTo>
                  <a:lnTo>
                    <a:pt x="74158" y="20382"/>
                  </a:lnTo>
                  <a:cubicBezTo>
                    <a:pt x="74158" y="10368"/>
                    <a:pt x="73598" y="7303"/>
                    <a:pt x="52966" y="7303"/>
                  </a:cubicBezTo>
                  <a:lnTo>
                    <a:pt x="47115" y="7303"/>
                  </a:lnTo>
                  <a:lnTo>
                    <a:pt x="47115" y="-1324"/>
                  </a:lnTo>
                  <a:cubicBezTo>
                    <a:pt x="58537" y="-485"/>
                    <a:pt x="73038" y="-485"/>
                    <a:pt x="84749" y="-485"/>
                  </a:cubicBezTo>
                  <a:cubicBezTo>
                    <a:pt x="96460" y="-485"/>
                    <a:pt x="111232" y="-485"/>
                    <a:pt x="122663" y="-1324"/>
                  </a:cubicBezTo>
                  <a:lnTo>
                    <a:pt x="122663" y="7303"/>
                  </a:lnTo>
                  <a:lnTo>
                    <a:pt x="116812" y="7303"/>
                  </a:lnTo>
                  <a:cubicBezTo>
                    <a:pt x="96180" y="7303"/>
                    <a:pt x="95620" y="10368"/>
                    <a:pt x="95620" y="20382"/>
                  </a:cubicBezTo>
                  <a:lnTo>
                    <a:pt x="95620" y="44602"/>
                  </a:lnTo>
                  <a:lnTo>
                    <a:pt x="123503" y="44602"/>
                  </a:lnTo>
                  <a:lnTo>
                    <a:pt x="123503" y="53230"/>
                  </a:lnTo>
                  <a:lnTo>
                    <a:pt x="95620" y="53230"/>
                  </a:lnTo>
                  <a:lnTo>
                    <a:pt x="95620" y="179858"/>
                  </a:lnTo>
                  <a:cubicBezTo>
                    <a:pt x="95620" y="185429"/>
                    <a:pt x="95620" y="187097"/>
                    <a:pt x="91160" y="187097"/>
                  </a:cubicBezTo>
                  <a:cubicBezTo>
                    <a:pt x="88650" y="187097"/>
                    <a:pt x="87810" y="187097"/>
                    <a:pt x="85580" y="183753"/>
                  </a:cubicBezTo>
                  <a:lnTo>
                    <a:pt x="0" y="53230"/>
                  </a:lnTo>
                  <a:lnTo>
                    <a:pt x="0" y="44602"/>
                  </a:lnTo>
                  <a:lnTo>
                    <a:pt x="74158" y="44602"/>
                  </a:lnTo>
                  <a:close/>
                  <a:moveTo>
                    <a:pt x="75828" y="53230"/>
                  </a:moveTo>
                  <a:lnTo>
                    <a:pt x="7801" y="53230"/>
                  </a:lnTo>
                  <a:lnTo>
                    <a:pt x="75828" y="157034"/>
                  </a:lnTo>
                  <a:lnTo>
                    <a:pt x="75828" y="53230"/>
                  </a:lnTo>
                  <a:close/>
                  <a:moveTo>
                    <a:pt x="185127" y="13424"/>
                  </a:moveTo>
                  <a:cubicBezTo>
                    <a:pt x="185127" y="21500"/>
                    <a:pt x="178437" y="28180"/>
                    <a:pt x="170355" y="28180"/>
                  </a:cubicBezTo>
                  <a:cubicBezTo>
                    <a:pt x="162265" y="28180"/>
                    <a:pt x="155575" y="21500"/>
                    <a:pt x="155575" y="13424"/>
                  </a:cubicBezTo>
                  <a:cubicBezTo>
                    <a:pt x="155575" y="5356"/>
                    <a:pt x="162265" y="-1324"/>
                    <a:pt x="170355" y="-1324"/>
                  </a:cubicBezTo>
                  <a:cubicBezTo>
                    <a:pt x="178437" y="-1324"/>
                    <a:pt x="185127" y="5356"/>
                    <a:pt x="185127" y="1342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3" name="Freeform: Shape 2432">
              <a:extLst>
                <a:ext uri="{FF2B5EF4-FFF2-40B4-BE49-F238E27FC236}">
                  <a16:creationId xmlns:a16="http://schemas.microsoft.com/office/drawing/2014/main" id="{4DF8BE50-3967-64B9-CFDF-82793C4A18DB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 flipV="1">
              <a:off x="1594961" y="-16078595"/>
              <a:ext cx="160026" cy="10023"/>
            </a:xfrm>
            <a:custGeom>
              <a:avLst/>
              <a:gdLst>
                <a:gd name="connsiteX0" fmla="*/ 160026 w 160026"/>
                <a:gd name="connsiteY0" fmla="*/ -1291 h 10023"/>
                <a:gd name="connsiteX1" fmla="*/ 160026 w 160026"/>
                <a:gd name="connsiteY1" fmla="*/ 8733 h 10023"/>
                <a:gd name="connsiteX2" fmla="*/ 0 w 160026"/>
                <a:gd name="connsiteY2" fmla="*/ 8733 h 10023"/>
                <a:gd name="connsiteX3" fmla="*/ 0 w 160026"/>
                <a:gd name="connsiteY3" fmla="*/ -1291 h 10023"/>
                <a:gd name="connsiteX4" fmla="*/ 160026 w 160026"/>
                <a:gd name="connsiteY4" fmla="*/ -1291 h 10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026" h="10023">
                  <a:moveTo>
                    <a:pt x="160026" y="-1291"/>
                  </a:moveTo>
                  <a:lnTo>
                    <a:pt x="160026" y="8733"/>
                  </a:lnTo>
                  <a:lnTo>
                    <a:pt x="0" y="8733"/>
                  </a:lnTo>
                  <a:lnTo>
                    <a:pt x="0" y="-1291"/>
                  </a:lnTo>
                  <a:lnTo>
                    <a:pt x="160026" y="-129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4" name="Freeform: Shape 2433">
              <a:extLst>
                <a:ext uri="{FF2B5EF4-FFF2-40B4-BE49-F238E27FC236}">
                  <a16:creationId xmlns:a16="http://schemas.microsoft.com/office/drawing/2014/main" id="{F7D084EC-AE8F-65D5-FF57-ABC811963583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 flipV="1">
              <a:off x="1904439" y="-16187411"/>
              <a:ext cx="899193" cy="196209"/>
            </a:xfrm>
            <a:custGeom>
              <a:avLst/>
              <a:gdLst>
                <a:gd name="connsiteX0" fmla="*/ 52686 w 899193"/>
                <a:gd name="connsiteY0" fmla="*/ 103074 h 196209"/>
                <a:gd name="connsiteX1" fmla="*/ 52686 w 899193"/>
                <a:gd name="connsiteY1" fmla="*/ 175160 h 196209"/>
                <a:gd name="connsiteX2" fmla="*/ 58817 w 899193"/>
                <a:gd name="connsiteY2" fmla="*/ 185733 h 196209"/>
                <a:gd name="connsiteX3" fmla="*/ 75269 w 899193"/>
                <a:gd name="connsiteY3" fmla="*/ 186292 h 196209"/>
                <a:gd name="connsiteX4" fmla="*/ 131584 w 899193"/>
                <a:gd name="connsiteY4" fmla="*/ 144827 h 196209"/>
                <a:gd name="connsiteX5" fmla="*/ 83630 w 899193"/>
                <a:gd name="connsiteY5" fmla="*/ 103074 h 196209"/>
                <a:gd name="connsiteX6" fmla="*/ 52686 w 899193"/>
                <a:gd name="connsiteY6" fmla="*/ 103074 h 196209"/>
                <a:gd name="connsiteX7" fmla="*/ 111512 w 899193"/>
                <a:gd name="connsiteY7" fmla="*/ 99459 h 196209"/>
                <a:gd name="connsiteX8" fmla="*/ 160298 w 899193"/>
                <a:gd name="connsiteY8" fmla="*/ 144827 h 196209"/>
                <a:gd name="connsiteX9" fmla="*/ 87539 w 899193"/>
                <a:gd name="connsiteY9" fmla="*/ 194918 h 196209"/>
                <a:gd name="connsiteX10" fmla="*/ 0 w 899193"/>
                <a:gd name="connsiteY10" fmla="*/ 194918 h 196209"/>
                <a:gd name="connsiteX11" fmla="*/ 0 w 899193"/>
                <a:gd name="connsiteY11" fmla="*/ 186292 h 196209"/>
                <a:gd name="connsiteX12" fmla="*/ 6691 w 899193"/>
                <a:gd name="connsiteY12" fmla="*/ 186292 h 196209"/>
                <a:gd name="connsiteX13" fmla="*/ 28713 w 899193"/>
                <a:gd name="connsiteY13" fmla="*/ 173212 h 196209"/>
                <a:gd name="connsiteX14" fmla="*/ 28713 w 899193"/>
                <a:gd name="connsiteY14" fmla="*/ 26536 h 196209"/>
                <a:gd name="connsiteX15" fmla="*/ 6691 w 899193"/>
                <a:gd name="connsiteY15" fmla="*/ 13456 h 196209"/>
                <a:gd name="connsiteX16" fmla="*/ 0 w 899193"/>
                <a:gd name="connsiteY16" fmla="*/ 13456 h 196209"/>
                <a:gd name="connsiteX17" fmla="*/ 0 w 899193"/>
                <a:gd name="connsiteY17" fmla="*/ 4830 h 196209"/>
                <a:gd name="connsiteX18" fmla="*/ 40704 w 899193"/>
                <a:gd name="connsiteY18" fmla="*/ 5668 h 196209"/>
                <a:gd name="connsiteX19" fmla="*/ 81399 w 899193"/>
                <a:gd name="connsiteY19" fmla="*/ 4830 h 196209"/>
                <a:gd name="connsiteX20" fmla="*/ 81399 w 899193"/>
                <a:gd name="connsiteY20" fmla="*/ 13456 h 196209"/>
                <a:gd name="connsiteX21" fmla="*/ 74709 w 899193"/>
                <a:gd name="connsiteY21" fmla="*/ 13456 h 196209"/>
                <a:gd name="connsiteX22" fmla="*/ 52686 w 899193"/>
                <a:gd name="connsiteY22" fmla="*/ 26536 h 196209"/>
                <a:gd name="connsiteX23" fmla="*/ 52686 w 899193"/>
                <a:gd name="connsiteY23" fmla="*/ 96954 h 196209"/>
                <a:gd name="connsiteX24" fmla="*/ 84749 w 899193"/>
                <a:gd name="connsiteY24" fmla="*/ 96954 h 196209"/>
                <a:gd name="connsiteX25" fmla="*/ 110673 w 899193"/>
                <a:gd name="connsiteY25" fmla="*/ 87489 h 196209"/>
                <a:gd name="connsiteX26" fmla="*/ 121273 w 899193"/>
                <a:gd name="connsiteY26" fmla="*/ 50197 h 196209"/>
                <a:gd name="connsiteX27" fmla="*/ 132704 w 899193"/>
                <a:gd name="connsiteY27" fmla="*/ 10400 h 196209"/>
                <a:gd name="connsiteX28" fmla="*/ 167828 w 899193"/>
                <a:gd name="connsiteY28" fmla="*/ -1292 h 196209"/>
                <a:gd name="connsiteX29" fmla="*/ 194311 w 899193"/>
                <a:gd name="connsiteY29" fmla="*/ 29321 h 196209"/>
                <a:gd name="connsiteX30" fmla="*/ 190690 w 899193"/>
                <a:gd name="connsiteY30" fmla="*/ 34053 h 196209"/>
                <a:gd name="connsiteX31" fmla="*/ 187340 w 899193"/>
                <a:gd name="connsiteY31" fmla="*/ 29600 h 196209"/>
                <a:gd name="connsiteX32" fmla="*/ 168939 w 899193"/>
                <a:gd name="connsiteY32" fmla="*/ 4830 h 196209"/>
                <a:gd name="connsiteX33" fmla="*/ 149147 w 899193"/>
                <a:gd name="connsiteY33" fmla="*/ 44905 h 196209"/>
                <a:gd name="connsiteX34" fmla="*/ 145526 w 899193"/>
                <a:gd name="connsiteY34" fmla="*/ 67170 h 196209"/>
                <a:gd name="connsiteX35" fmla="*/ 111512 w 899193"/>
                <a:gd name="connsiteY35" fmla="*/ 99459 h 196209"/>
                <a:gd name="connsiteX36" fmla="*/ 226678 w 899193"/>
                <a:gd name="connsiteY36" fmla="*/ 74967 h 196209"/>
                <a:gd name="connsiteX37" fmla="*/ 261251 w 899193"/>
                <a:gd name="connsiteY37" fmla="*/ 123391 h 196209"/>
                <a:gd name="connsiteX38" fmla="*/ 292755 w 899193"/>
                <a:gd name="connsiteY38" fmla="*/ 74967 h 196209"/>
                <a:gd name="connsiteX39" fmla="*/ 226678 w 899193"/>
                <a:gd name="connsiteY39" fmla="*/ 74967 h 196209"/>
                <a:gd name="connsiteX40" fmla="*/ 226398 w 899193"/>
                <a:gd name="connsiteY40" fmla="*/ 69118 h 196209"/>
                <a:gd name="connsiteX41" fmla="*/ 304185 w 899193"/>
                <a:gd name="connsiteY41" fmla="*/ 69118 h 196209"/>
                <a:gd name="connsiteX42" fmla="*/ 311148 w 899193"/>
                <a:gd name="connsiteY42" fmla="*/ 74967 h 196209"/>
                <a:gd name="connsiteX43" fmla="*/ 261251 w 899193"/>
                <a:gd name="connsiteY43" fmla="*/ 129512 h 196209"/>
                <a:gd name="connsiteX44" fmla="*/ 203265 w 899193"/>
                <a:gd name="connsiteY44" fmla="*/ 66062 h 196209"/>
                <a:gd name="connsiteX45" fmla="*/ 264592 w 899193"/>
                <a:gd name="connsiteY45" fmla="*/ 1764 h 196209"/>
                <a:gd name="connsiteX46" fmla="*/ 311148 w 899193"/>
                <a:gd name="connsiteY46" fmla="*/ 37948 h 196209"/>
                <a:gd name="connsiteX47" fmla="*/ 307526 w 899193"/>
                <a:gd name="connsiteY47" fmla="*/ 41292 h 196209"/>
                <a:gd name="connsiteX48" fmla="*/ 303905 w 899193"/>
                <a:gd name="connsiteY48" fmla="*/ 37388 h 196209"/>
                <a:gd name="connsiteX49" fmla="*/ 266263 w 899193"/>
                <a:gd name="connsiteY49" fmla="*/ 8724 h 196209"/>
                <a:gd name="connsiteX50" fmla="*/ 234768 w 899193"/>
                <a:gd name="connsiteY50" fmla="*/ 27373 h 196209"/>
                <a:gd name="connsiteX51" fmla="*/ 226398 w 899193"/>
                <a:gd name="connsiteY51" fmla="*/ 69118 h 196209"/>
                <a:gd name="connsiteX52" fmla="*/ 367487 w 899193"/>
                <a:gd name="connsiteY52" fmla="*/ 116154 h 196209"/>
                <a:gd name="connsiteX53" fmla="*/ 407352 w 899193"/>
                <a:gd name="connsiteY53" fmla="*/ 116154 h 196209"/>
                <a:gd name="connsiteX54" fmla="*/ 407352 w 899193"/>
                <a:gd name="connsiteY54" fmla="*/ 124788 h 196209"/>
                <a:gd name="connsiteX55" fmla="*/ 367487 w 899193"/>
                <a:gd name="connsiteY55" fmla="*/ 124788 h 196209"/>
                <a:gd name="connsiteX56" fmla="*/ 367487 w 899193"/>
                <a:gd name="connsiteY56" fmla="*/ 175997 h 196209"/>
                <a:gd name="connsiteX57" fmla="*/ 360518 w 899193"/>
                <a:gd name="connsiteY57" fmla="*/ 175997 h 196209"/>
                <a:gd name="connsiteX58" fmla="*/ 324554 w 899193"/>
                <a:gd name="connsiteY58" fmla="*/ 122283 h 196209"/>
                <a:gd name="connsiteX59" fmla="*/ 324554 w 899193"/>
                <a:gd name="connsiteY59" fmla="*/ 116154 h 196209"/>
                <a:gd name="connsiteX60" fmla="*/ 348245 w 899193"/>
                <a:gd name="connsiteY60" fmla="*/ 116154 h 196209"/>
                <a:gd name="connsiteX61" fmla="*/ 348245 w 899193"/>
                <a:gd name="connsiteY61" fmla="*/ 39344 h 196209"/>
                <a:gd name="connsiteX62" fmla="*/ 384209 w 899193"/>
                <a:gd name="connsiteY62" fmla="*/ 1764 h 196209"/>
                <a:gd name="connsiteX63" fmla="*/ 411813 w 899193"/>
                <a:gd name="connsiteY63" fmla="*/ 39344 h 196209"/>
                <a:gd name="connsiteX64" fmla="*/ 411813 w 899193"/>
                <a:gd name="connsiteY64" fmla="*/ 55209 h 196209"/>
                <a:gd name="connsiteX65" fmla="*/ 404841 w 899193"/>
                <a:gd name="connsiteY65" fmla="*/ 55209 h 196209"/>
                <a:gd name="connsiteX66" fmla="*/ 404841 w 899193"/>
                <a:gd name="connsiteY66" fmla="*/ 39894 h 196209"/>
                <a:gd name="connsiteX67" fmla="*/ 386160 w 899193"/>
                <a:gd name="connsiteY67" fmla="*/ 8724 h 196209"/>
                <a:gd name="connsiteX68" fmla="*/ 367487 w 899193"/>
                <a:gd name="connsiteY68" fmla="*/ 38785 h 196209"/>
                <a:gd name="connsiteX69" fmla="*/ 367487 w 899193"/>
                <a:gd name="connsiteY69" fmla="*/ 116154 h 196209"/>
                <a:gd name="connsiteX70" fmla="*/ 520275 w 899193"/>
                <a:gd name="connsiteY70" fmla="*/ 25985 h 196209"/>
                <a:gd name="connsiteX71" fmla="*/ 542019 w 899193"/>
                <a:gd name="connsiteY71" fmla="*/ 3163 h 196209"/>
                <a:gd name="connsiteX72" fmla="*/ 564881 w 899193"/>
                <a:gd name="connsiteY72" fmla="*/ 29600 h 196209"/>
                <a:gd name="connsiteX73" fmla="*/ 564881 w 899193"/>
                <a:gd name="connsiteY73" fmla="*/ 45185 h 196209"/>
                <a:gd name="connsiteX74" fmla="*/ 557910 w 899193"/>
                <a:gd name="connsiteY74" fmla="*/ 45185 h 196209"/>
                <a:gd name="connsiteX75" fmla="*/ 557910 w 899193"/>
                <a:gd name="connsiteY75" fmla="*/ 29600 h 196209"/>
                <a:gd name="connsiteX76" fmla="*/ 547871 w 899193"/>
                <a:gd name="connsiteY76" fmla="*/ 11788 h 196209"/>
                <a:gd name="connsiteX77" fmla="*/ 537557 w 899193"/>
                <a:gd name="connsiteY77" fmla="*/ 25705 h 196209"/>
                <a:gd name="connsiteX78" fmla="*/ 537557 w 899193"/>
                <a:gd name="connsiteY78" fmla="*/ 81369 h 196209"/>
                <a:gd name="connsiteX79" fmla="*/ 527518 w 899193"/>
                <a:gd name="connsiteY79" fmla="*/ 114206 h 196209"/>
                <a:gd name="connsiteX80" fmla="*/ 489324 w 899193"/>
                <a:gd name="connsiteY80" fmla="*/ 129512 h 196209"/>
                <a:gd name="connsiteX81" fmla="*/ 447228 w 899193"/>
                <a:gd name="connsiteY81" fmla="*/ 98062 h 196209"/>
                <a:gd name="connsiteX82" fmla="*/ 460052 w 899193"/>
                <a:gd name="connsiteY82" fmla="*/ 84982 h 196209"/>
                <a:gd name="connsiteX83" fmla="*/ 472881 w 899193"/>
                <a:gd name="connsiteY83" fmla="*/ 97791 h 196209"/>
                <a:gd name="connsiteX84" fmla="*/ 458661 w 899193"/>
                <a:gd name="connsiteY84" fmla="*/ 110591 h 196209"/>
                <a:gd name="connsiteX85" fmla="*/ 488773 w 899193"/>
                <a:gd name="connsiteY85" fmla="*/ 123391 h 196209"/>
                <a:gd name="connsiteX86" fmla="*/ 518327 w 899193"/>
                <a:gd name="connsiteY86" fmla="*/ 87767 h 196209"/>
                <a:gd name="connsiteX87" fmla="*/ 518327 w 899193"/>
                <a:gd name="connsiteY87" fmla="*/ 77474 h 196209"/>
                <a:gd name="connsiteX88" fmla="*/ 467021 w 899193"/>
                <a:gd name="connsiteY88" fmla="*/ 67450 h 196209"/>
                <a:gd name="connsiteX89" fmla="*/ 439148 w 899193"/>
                <a:gd name="connsiteY89" fmla="*/ 31268 h 196209"/>
                <a:gd name="connsiteX90" fmla="*/ 483752 w 899193"/>
                <a:gd name="connsiteY90" fmla="*/ 1764 h 196209"/>
                <a:gd name="connsiteX91" fmla="*/ 520275 w 899193"/>
                <a:gd name="connsiteY91" fmla="*/ 25985 h 196209"/>
                <a:gd name="connsiteX92" fmla="*/ 518327 w 899193"/>
                <a:gd name="connsiteY92" fmla="*/ 71624 h 196209"/>
                <a:gd name="connsiteX93" fmla="*/ 518327 w 899193"/>
                <a:gd name="connsiteY93" fmla="*/ 43797 h 196209"/>
                <a:gd name="connsiteX94" fmla="*/ 485702 w 899193"/>
                <a:gd name="connsiteY94" fmla="*/ 7895 h 196209"/>
                <a:gd name="connsiteX95" fmla="*/ 460612 w 899193"/>
                <a:gd name="connsiteY95" fmla="*/ 31548 h 196209"/>
                <a:gd name="connsiteX96" fmla="*/ 518327 w 899193"/>
                <a:gd name="connsiteY96" fmla="*/ 71624 h 196209"/>
                <a:gd name="connsiteX97" fmla="*/ 616193 w 899193"/>
                <a:gd name="connsiteY97" fmla="*/ 127844 h 196209"/>
                <a:gd name="connsiteX98" fmla="*/ 577159 w 899193"/>
                <a:gd name="connsiteY98" fmla="*/ 124788 h 196209"/>
                <a:gd name="connsiteX99" fmla="*/ 577159 w 899193"/>
                <a:gd name="connsiteY99" fmla="*/ 116154 h 196209"/>
                <a:gd name="connsiteX100" fmla="*/ 597792 w 899193"/>
                <a:gd name="connsiteY100" fmla="*/ 100847 h 196209"/>
                <a:gd name="connsiteX101" fmla="*/ 597792 w 899193"/>
                <a:gd name="connsiteY101" fmla="*/ 25985 h 196209"/>
                <a:gd name="connsiteX102" fmla="*/ 576051 w 899193"/>
                <a:gd name="connsiteY102" fmla="*/ 13456 h 196209"/>
                <a:gd name="connsiteX103" fmla="*/ 576051 w 899193"/>
                <a:gd name="connsiteY103" fmla="*/ 4830 h 196209"/>
                <a:gd name="connsiteX104" fmla="*/ 606714 w 899193"/>
                <a:gd name="connsiteY104" fmla="*/ 5668 h 196209"/>
                <a:gd name="connsiteX105" fmla="*/ 635706 w 899193"/>
                <a:gd name="connsiteY105" fmla="*/ 4830 h 196209"/>
                <a:gd name="connsiteX106" fmla="*/ 635706 w 899193"/>
                <a:gd name="connsiteY106" fmla="*/ 13456 h 196209"/>
                <a:gd name="connsiteX107" fmla="*/ 616193 w 899193"/>
                <a:gd name="connsiteY107" fmla="*/ 25705 h 196209"/>
                <a:gd name="connsiteX108" fmla="*/ 616193 w 899193"/>
                <a:gd name="connsiteY108" fmla="*/ 127844 h 196209"/>
                <a:gd name="connsiteX109" fmla="*/ 617313 w 899193"/>
                <a:gd name="connsiteY109" fmla="*/ 176277 h 196209"/>
                <a:gd name="connsiteX110" fmla="*/ 602533 w 899193"/>
                <a:gd name="connsiteY110" fmla="*/ 191024 h 196209"/>
                <a:gd name="connsiteX111" fmla="*/ 587761 w 899193"/>
                <a:gd name="connsiteY111" fmla="*/ 176277 h 196209"/>
                <a:gd name="connsiteX112" fmla="*/ 602533 w 899193"/>
                <a:gd name="connsiteY112" fmla="*/ 161521 h 196209"/>
                <a:gd name="connsiteX113" fmla="*/ 617313 w 899193"/>
                <a:gd name="connsiteY113" fmla="*/ 176277 h 196209"/>
                <a:gd name="connsiteX114" fmla="*/ 674746 w 899193"/>
                <a:gd name="connsiteY114" fmla="*/ 100567 h 196209"/>
                <a:gd name="connsiteX115" fmla="*/ 674746 w 899193"/>
                <a:gd name="connsiteY115" fmla="*/ 25985 h 196209"/>
                <a:gd name="connsiteX116" fmla="*/ 653005 w 899193"/>
                <a:gd name="connsiteY116" fmla="*/ 13456 h 196209"/>
                <a:gd name="connsiteX117" fmla="*/ 653005 w 899193"/>
                <a:gd name="connsiteY117" fmla="*/ 4830 h 196209"/>
                <a:gd name="connsiteX118" fmla="*/ 684508 w 899193"/>
                <a:gd name="connsiteY118" fmla="*/ 5668 h 196209"/>
                <a:gd name="connsiteX119" fmla="*/ 715731 w 899193"/>
                <a:gd name="connsiteY119" fmla="*/ 4830 h 196209"/>
                <a:gd name="connsiteX120" fmla="*/ 715731 w 899193"/>
                <a:gd name="connsiteY120" fmla="*/ 13456 h 196209"/>
                <a:gd name="connsiteX121" fmla="*/ 693987 w 899193"/>
                <a:gd name="connsiteY121" fmla="*/ 25985 h 196209"/>
                <a:gd name="connsiteX122" fmla="*/ 693987 w 899193"/>
                <a:gd name="connsiteY122" fmla="*/ 77194 h 196209"/>
                <a:gd name="connsiteX123" fmla="*/ 731622 w 899193"/>
                <a:gd name="connsiteY123" fmla="*/ 121723 h 196209"/>
                <a:gd name="connsiteX124" fmla="*/ 752254 w 899193"/>
                <a:gd name="connsiteY124" fmla="*/ 90833 h 196209"/>
                <a:gd name="connsiteX125" fmla="*/ 752254 w 899193"/>
                <a:gd name="connsiteY125" fmla="*/ 25985 h 196209"/>
                <a:gd name="connsiteX126" fmla="*/ 730511 w 899193"/>
                <a:gd name="connsiteY126" fmla="*/ 13456 h 196209"/>
                <a:gd name="connsiteX127" fmla="*/ 730511 w 899193"/>
                <a:gd name="connsiteY127" fmla="*/ 4830 h 196209"/>
                <a:gd name="connsiteX128" fmla="*/ 762016 w 899193"/>
                <a:gd name="connsiteY128" fmla="*/ 5668 h 196209"/>
                <a:gd name="connsiteX129" fmla="*/ 793239 w 899193"/>
                <a:gd name="connsiteY129" fmla="*/ 4830 h 196209"/>
                <a:gd name="connsiteX130" fmla="*/ 793239 w 899193"/>
                <a:gd name="connsiteY130" fmla="*/ 13456 h 196209"/>
                <a:gd name="connsiteX131" fmla="*/ 771487 w 899193"/>
                <a:gd name="connsiteY131" fmla="*/ 21803 h 196209"/>
                <a:gd name="connsiteX132" fmla="*/ 771487 w 899193"/>
                <a:gd name="connsiteY132" fmla="*/ 74967 h 196209"/>
                <a:gd name="connsiteX133" fmla="*/ 762847 w 899193"/>
                <a:gd name="connsiteY133" fmla="*/ 117550 h 196209"/>
                <a:gd name="connsiteX134" fmla="*/ 733572 w 899193"/>
                <a:gd name="connsiteY134" fmla="*/ 127844 h 196209"/>
                <a:gd name="connsiteX135" fmla="*/ 692319 w 899193"/>
                <a:gd name="connsiteY135" fmla="*/ 98621 h 196209"/>
                <a:gd name="connsiteX136" fmla="*/ 692319 w 899193"/>
                <a:gd name="connsiteY136" fmla="*/ 127844 h 196209"/>
                <a:gd name="connsiteX137" fmla="*/ 653005 w 899193"/>
                <a:gd name="connsiteY137" fmla="*/ 124788 h 196209"/>
                <a:gd name="connsiteX138" fmla="*/ 653005 w 899193"/>
                <a:gd name="connsiteY138" fmla="*/ 116154 h 196209"/>
                <a:gd name="connsiteX139" fmla="*/ 674746 w 899193"/>
                <a:gd name="connsiteY139" fmla="*/ 100567 h 196209"/>
                <a:gd name="connsiteX140" fmla="*/ 856818 w 899193"/>
                <a:gd name="connsiteY140" fmla="*/ 58824 h 196209"/>
                <a:gd name="connsiteX141" fmla="*/ 885810 w 899193"/>
                <a:gd name="connsiteY141" fmla="*/ 33215 h 196209"/>
                <a:gd name="connsiteX142" fmla="*/ 854307 w 899193"/>
                <a:gd name="connsiteY142" fmla="*/ 7895 h 196209"/>
                <a:gd name="connsiteX143" fmla="*/ 815561 w 899193"/>
                <a:gd name="connsiteY143" fmla="*/ 47412 h 196209"/>
                <a:gd name="connsiteX144" fmla="*/ 811654 w 899193"/>
                <a:gd name="connsiteY144" fmla="*/ 52145 h 196209"/>
                <a:gd name="connsiteX145" fmla="*/ 808033 w 899193"/>
                <a:gd name="connsiteY145" fmla="*/ 45185 h 196209"/>
                <a:gd name="connsiteX146" fmla="*/ 808033 w 899193"/>
                <a:gd name="connsiteY146" fmla="*/ 8444 h 196209"/>
                <a:gd name="connsiteX147" fmla="*/ 811103 w 899193"/>
                <a:gd name="connsiteY147" fmla="*/ 1764 h 196209"/>
                <a:gd name="connsiteX148" fmla="*/ 818063 w 899193"/>
                <a:gd name="connsiteY148" fmla="*/ 7336 h 196209"/>
                <a:gd name="connsiteX149" fmla="*/ 823644 w 899193"/>
                <a:gd name="connsiteY149" fmla="*/ 13736 h 196209"/>
                <a:gd name="connsiteX150" fmla="*/ 854307 w 899193"/>
                <a:gd name="connsiteY150" fmla="*/ 1764 h 196209"/>
                <a:gd name="connsiteX151" fmla="*/ 899193 w 899193"/>
                <a:gd name="connsiteY151" fmla="*/ 40453 h 196209"/>
                <a:gd name="connsiteX152" fmla="*/ 887489 w 899193"/>
                <a:gd name="connsiteY152" fmla="*/ 66892 h 196209"/>
                <a:gd name="connsiteX153" fmla="*/ 855706 w 899193"/>
                <a:gd name="connsiteY153" fmla="*/ 80250 h 196209"/>
                <a:gd name="connsiteX154" fmla="*/ 821414 w 899193"/>
                <a:gd name="connsiteY154" fmla="*/ 103074 h 196209"/>
                <a:gd name="connsiteX155" fmla="*/ 852636 w 899193"/>
                <a:gd name="connsiteY155" fmla="*/ 124230 h 196209"/>
                <a:gd name="connsiteX156" fmla="*/ 885261 w 899193"/>
                <a:gd name="connsiteY156" fmla="*/ 90554 h 196209"/>
                <a:gd name="connsiteX157" fmla="*/ 888600 w 899193"/>
                <a:gd name="connsiteY157" fmla="*/ 88047 h 196209"/>
                <a:gd name="connsiteX158" fmla="*/ 892222 w 899193"/>
                <a:gd name="connsiteY158" fmla="*/ 94726 h 196209"/>
                <a:gd name="connsiteX159" fmla="*/ 892222 w 899193"/>
                <a:gd name="connsiteY159" fmla="*/ 122832 h 196209"/>
                <a:gd name="connsiteX160" fmla="*/ 889160 w 899193"/>
                <a:gd name="connsiteY160" fmla="*/ 129512 h 196209"/>
                <a:gd name="connsiteX161" fmla="*/ 883582 w 899193"/>
                <a:gd name="connsiteY161" fmla="*/ 126176 h 196209"/>
                <a:gd name="connsiteX162" fmla="*/ 878841 w 899193"/>
                <a:gd name="connsiteY162" fmla="*/ 121723 h 196209"/>
                <a:gd name="connsiteX163" fmla="*/ 852636 w 899193"/>
                <a:gd name="connsiteY163" fmla="*/ 129512 h 196209"/>
                <a:gd name="connsiteX164" fmla="*/ 808033 w 899193"/>
                <a:gd name="connsiteY164" fmla="*/ 95286 h 196209"/>
                <a:gd name="connsiteX165" fmla="*/ 820023 w 899193"/>
                <a:gd name="connsiteY165" fmla="*/ 71624 h 196209"/>
                <a:gd name="connsiteX166" fmla="*/ 856818 w 899193"/>
                <a:gd name="connsiteY166" fmla="*/ 58824 h 19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899193" h="196209">
                  <a:moveTo>
                    <a:pt x="52686" y="103074"/>
                  </a:moveTo>
                  <a:lnTo>
                    <a:pt x="52686" y="175160"/>
                  </a:lnTo>
                  <a:cubicBezTo>
                    <a:pt x="52686" y="181558"/>
                    <a:pt x="52686" y="184902"/>
                    <a:pt x="58817" y="185733"/>
                  </a:cubicBezTo>
                  <a:cubicBezTo>
                    <a:pt x="61607" y="186292"/>
                    <a:pt x="69697" y="186292"/>
                    <a:pt x="75269" y="186292"/>
                  </a:cubicBezTo>
                  <a:cubicBezTo>
                    <a:pt x="100361" y="186292"/>
                    <a:pt x="131584" y="185182"/>
                    <a:pt x="131584" y="144827"/>
                  </a:cubicBezTo>
                  <a:cubicBezTo>
                    <a:pt x="131584" y="125618"/>
                    <a:pt x="124894" y="103074"/>
                    <a:pt x="83630" y="103074"/>
                  </a:cubicBezTo>
                  <a:lnTo>
                    <a:pt x="52686" y="103074"/>
                  </a:lnTo>
                  <a:close/>
                  <a:moveTo>
                    <a:pt x="111512" y="99459"/>
                  </a:moveTo>
                  <a:cubicBezTo>
                    <a:pt x="138555" y="106138"/>
                    <a:pt x="160298" y="123112"/>
                    <a:pt x="160298" y="144827"/>
                  </a:cubicBezTo>
                  <a:cubicBezTo>
                    <a:pt x="160298" y="171544"/>
                    <a:pt x="128515" y="194918"/>
                    <a:pt x="87539" y="194918"/>
                  </a:cubicBezTo>
                  <a:lnTo>
                    <a:pt x="0" y="194918"/>
                  </a:lnTo>
                  <a:lnTo>
                    <a:pt x="0" y="186292"/>
                  </a:lnTo>
                  <a:lnTo>
                    <a:pt x="6691" y="186292"/>
                  </a:lnTo>
                  <a:cubicBezTo>
                    <a:pt x="28154" y="186292"/>
                    <a:pt x="28713" y="183226"/>
                    <a:pt x="28713" y="173212"/>
                  </a:cubicBezTo>
                  <a:lnTo>
                    <a:pt x="28713" y="26536"/>
                  </a:lnTo>
                  <a:cubicBezTo>
                    <a:pt x="28713" y="16520"/>
                    <a:pt x="28154" y="13456"/>
                    <a:pt x="6691" y="13456"/>
                  </a:cubicBezTo>
                  <a:lnTo>
                    <a:pt x="0" y="13456"/>
                  </a:lnTo>
                  <a:lnTo>
                    <a:pt x="0" y="4830"/>
                  </a:lnTo>
                  <a:cubicBezTo>
                    <a:pt x="10032" y="5668"/>
                    <a:pt x="29824" y="5668"/>
                    <a:pt x="40704" y="5668"/>
                  </a:cubicBezTo>
                  <a:cubicBezTo>
                    <a:pt x="51576" y="5668"/>
                    <a:pt x="71368" y="5668"/>
                    <a:pt x="81399" y="4830"/>
                  </a:cubicBezTo>
                  <a:lnTo>
                    <a:pt x="81399" y="13456"/>
                  </a:lnTo>
                  <a:lnTo>
                    <a:pt x="74709" y="13456"/>
                  </a:lnTo>
                  <a:cubicBezTo>
                    <a:pt x="53246" y="13456"/>
                    <a:pt x="52686" y="16520"/>
                    <a:pt x="52686" y="26536"/>
                  </a:cubicBezTo>
                  <a:lnTo>
                    <a:pt x="52686" y="96954"/>
                  </a:lnTo>
                  <a:lnTo>
                    <a:pt x="84749" y="96954"/>
                  </a:lnTo>
                  <a:cubicBezTo>
                    <a:pt x="89210" y="96954"/>
                    <a:pt x="100921" y="96954"/>
                    <a:pt x="110673" y="87489"/>
                  </a:cubicBezTo>
                  <a:cubicBezTo>
                    <a:pt x="121273" y="77474"/>
                    <a:pt x="121273" y="68838"/>
                    <a:pt x="121273" y="50197"/>
                  </a:cubicBezTo>
                  <a:cubicBezTo>
                    <a:pt x="121273" y="32105"/>
                    <a:pt x="121273" y="20973"/>
                    <a:pt x="132704" y="10400"/>
                  </a:cubicBezTo>
                  <a:cubicBezTo>
                    <a:pt x="144126" y="376"/>
                    <a:pt x="159467" y="-1292"/>
                    <a:pt x="167828" y="-1292"/>
                  </a:cubicBezTo>
                  <a:cubicBezTo>
                    <a:pt x="189571" y="-1292"/>
                    <a:pt x="194311" y="21532"/>
                    <a:pt x="194311" y="29321"/>
                  </a:cubicBezTo>
                  <a:cubicBezTo>
                    <a:pt x="194311" y="30988"/>
                    <a:pt x="194311" y="34053"/>
                    <a:pt x="190690" y="34053"/>
                  </a:cubicBezTo>
                  <a:cubicBezTo>
                    <a:pt x="187620" y="34053"/>
                    <a:pt x="187620" y="31548"/>
                    <a:pt x="187340" y="29600"/>
                  </a:cubicBezTo>
                  <a:cubicBezTo>
                    <a:pt x="185670" y="9841"/>
                    <a:pt x="175909" y="4830"/>
                    <a:pt x="168939" y="4830"/>
                  </a:cubicBezTo>
                  <a:cubicBezTo>
                    <a:pt x="155286" y="4830"/>
                    <a:pt x="153056" y="19027"/>
                    <a:pt x="149147" y="44905"/>
                  </a:cubicBezTo>
                  <a:lnTo>
                    <a:pt x="145526" y="67170"/>
                  </a:lnTo>
                  <a:cubicBezTo>
                    <a:pt x="140505" y="84982"/>
                    <a:pt x="126844" y="94167"/>
                    <a:pt x="111512" y="99459"/>
                  </a:cubicBezTo>
                  <a:close/>
                  <a:moveTo>
                    <a:pt x="226678" y="74967"/>
                  </a:moveTo>
                  <a:cubicBezTo>
                    <a:pt x="228349" y="116432"/>
                    <a:pt x="251770" y="123391"/>
                    <a:pt x="261251" y="123391"/>
                  </a:cubicBezTo>
                  <a:cubicBezTo>
                    <a:pt x="289964" y="123391"/>
                    <a:pt x="292755" y="85821"/>
                    <a:pt x="292755" y="74967"/>
                  </a:cubicBezTo>
                  <a:lnTo>
                    <a:pt x="226678" y="74967"/>
                  </a:lnTo>
                  <a:close/>
                  <a:moveTo>
                    <a:pt x="226398" y="69118"/>
                  </a:moveTo>
                  <a:lnTo>
                    <a:pt x="304185" y="69118"/>
                  </a:lnTo>
                  <a:cubicBezTo>
                    <a:pt x="310317" y="69118"/>
                    <a:pt x="311148" y="69118"/>
                    <a:pt x="311148" y="74967"/>
                  </a:cubicBezTo>
                  <a:cubicBezTo>
                    <a:pt x="311148" y="102515"/>
                    <a:pt x="296096" y="129512"/>
                    <a:pt x="261251" y="129512"/>
                  </a:cubicBezTo>
                  <a:cubicBezTo>
                    <a:pt x="228908" y="129512"/>
                    <a:pt x="203265" y="100847"/>
                    <a:pt x="203265" y="66062"/>
                  </a:cubicBezTo>
                  <a:cubicBezTo>
                    <a:pt x="203265" y="28761"/>
                    <a:pt x="232529" y="1764"/>
                    <a:pt x="264592" y="1764"/>
                  </a:cubicBezTo>
                  <a:cubicBezTo>
                    <a:pt x="298607" y="1764"/>
                    <a:pt x="311148" y="32665"/>
                    <a:pt x="311148" y="37948"/>
                  </a:cubicBezTo>
                  <a:cubicBezTo>
                    <a:pt x="311148" y="40733"/>
                    <a:pt x="308917" y="41292"/>
                    <a:pt x="307526" y="41292"/>
                  </a:cubicBezTo>
                  <a:cubicBezTo>
                    <a:pt x="305016" y="41292"/>
                    <a:pt x="304456" y="39616"/>
                    <a:pt x="303905" y="37388"/>
                  </a:cubicBezTo>
                  <a:cubicBezTo>
                    <a:pt x="294146" y="8724"/>
                    <a:pt x="269053" y="8724"/>
                    <a:pt x="266263" y="8724"/>
                  </a:cubicBezTo>
                  <a:cubicBezTo>
                    <a:pt x="252330" y="8724"/>
                    <a:pt x="241179" y="17080"/>
                    <a:pt x="234768" y="27373"/>
                  </a:cubicBezTo>
                  <a:cubicBezTo>
                    <a:pt x="226398" y="40733"/>
                    <a:pt x="226398" y="59102"/>
                    <a:pt x="226398" y="69118"/>
                  </a:cubicBezTo>
                  <a:close/>
                  <a:moveTo>
                    <a:pt x="367487" y="116154"/>
                  </a:moveTo>
                  <a:lnTo>
                    <a:pt x="407352" y="116154"/>
                  </a:lnTo>
                  <a:lnTo>
                    <a:pt x="407352" y="124788"/>
                  </a:lnTo>
                  <a:lnTo>
                    <a:pt x="367487" y="124788"/>
                  </a:lnTo>
                  <a:lnTo>
                    <a:pt x="367487" y="175997"/>
                  </a:lnTo>
                  <a:lnTo>
                    <a:pt x="360518" y="175997"/>
                  </a:lnTo>
                  <a:cubicBezTo>
                    <a:pt x="360238" y="153173"/>
                    <a:pt x="351867" y="123391"/>
                    <a:pt x="324554" y="122283"/>
                  </a:cubicBezTo>
                  <a:lnTo>
                    <a:pt x="324554" y="116154"/>
                  </a:lnTo>
                  <a:lnTo>
                    <a:pt x="348245" y="116154"/>
                  </a:lnTo>
                  <a:lnTo>
                    <a:pt x="348245" y="39344"/>
                  </a:lnTo>
                  <a:cubicBezTo>
                    <a:pt x="348245" y="5108"/>
                    <a:pt x="374178" y="1764"/>
                    <a:pt x="384209" y="1764"/>
                  </a:cubicBezTo>
                  <a:cubicBezTo>
                    <a:pt x="404002" y="1764"/>
                    <a:pt x="411813" y="21532"/>
                    <a:pt x="411813" y="39344"/>
                  </a:cubicBezTo>
                  <a:lnTo>
                    <a:pt x="411813" y="55209"/>
                  </a:lnTo>
                  <a:lnTo>
                    <a:pt x="404841" y="55209"/>
                  </a:lnTo>
                  <a:lnTo>
                    <a:pt x="404841" y="39894"/>
                  </a:lnTo>
                  <a:cubicBezTo>
                    <a:pt x="404841" y="19307"/>
                    <a:pt x="396481" y="8724"/>
                    <a:pt x="386160" y="8724"/>
                  </a:cubicBezTo>
                  <a:cubicBezTo>
                    <a:pt x="367487" y="8724"/>
                    <a:pt x="367487" y="34053"/>
                    <a:pt x="367487" y="38785"/>
                  </a:cubicBezTo>
                  <a:lnTo>
                    <a:pt x="367487" y="116154"/>
                  </a:lnTo>
                  <a:close/>
                  <a:moveTo>
                    <a:pt x="520275" y="25985"/>
                  </a:moveTo>
                  <a:cubicBezTo>
                    <a:pt x="521386" y="14853"/>
                    <a:pt x="528918" y="3163"/>
                    <a:pt x="542019" y="3163"/>
                  </a:cubicBezTo>
                  <a:cubicBezTo>
                    <a:pt x="547871" y="3163"/>
                    <a:pt x="564881" y="7056"/>
                    <a:pt x="564881" y="29600"/>
                  </a:cubicBezTo>
                  <a:lnTo>
                    <a:pt x="564881" y="45185"/>
                  </a:lnTo>
                  <a:lnTo>
                    <a:pt x="557910" y="45185"/>
                  </a:lnTo>
                  <a:lnTo>
                    <a:pt x="557910" y="29600"/>
                  </a:lnTo>
                  <a:cubicBezTo>
                    <a:pt x="557910" y="13456"/>
                    <a:pt x="550941" y="11788"/>
                    <a:pt x="547871" y="11788"/>
                  </a:cubicBezTo>
                  <a:cubicBezTo>
                    <a:pt x="538669" y="11788"/>
                    <a:pt x="537557" y="24309"/>
                    <a:pt x="537557" y="25705"/>
                  </a:cubicBezTo>
                  <a:lnTo>
                    <a:pt x="537557" y="81369"/>
                  </a:lnTo>
                  <a:cubicBezTo>
                    <a:pt x="537557" y="93059"/>
                    <a:pt x="537557" y="103911"/>
                    <a:pt x="527518" y="114206"/>
                  </a:cubicBezTo>
                  <a:cubicBezTo>
                    <a:pt x="516648" y="125059"/>
                    <a:pt x="502705" y="129512"/>
                    <a:pt x="489324" y="129512"/>
                  </a:cubicBezTo>
                  <a:cubicBezTo>
                    <a:pt x="466469" y="129512"/>
                    <a:pt x="447228" y="116432"/>
                    <a:pt x="447228" y="98062"/>
                  </a:cubicBezTo>
                  <a:cubicBezTo>
                    <a:pt x="447228" y="89715"/>
                    <a:pt x="452809" y="84982"/>
                    <a:pt x="460052" y="84982"/>
                  </a:cubicBezTo>
                  <a:cubicBezTo>
                    <a:pt x="467860" y="84982"/>
                    <a:pt x="472881" y="90554"/>
                    <a:pt x="472881" y="97791"/>
                  </a:cubicBezTo>
                  <a:cubicBezTo>
                    <a:pt x="472881" y="101127"/>
                    <a:pt x="471482" y="110311"/>
                    <a:pt x="458661" y="110591"/>
                  </a:cubicBezTo>
                  <a:cubicBezTo>
                    <a:pt x="466190" y="120327"/>
                    <a:pt x="479853" y="123391"/>
                    <a:pt x="488773" y="123391"/>
                  </a:cubicBezTo>
                  <a:cubicBezTo>
                    <a:pt x="502433" y="123391"/>
                    <a:pt x="518327" y="112539"/>
                    <a:pt x="518327" y="87767"/>
                  </a:cubicBezTo>
                  <a:lnTo>
                    <a:pt x="518327" y="77474"/>
                  </a:lnTo>
                  <a:cubicBezTo>
                    <a:pt x="504104" y="76635"/>
                    <a:pt x="484591" y="75797"/>
                    <a:pt x="467021" y="67450"/>
                  </a:cubicBezTo>
                  <a:cubicBezTo>
                    <a:pt x="446120" y="57985"/>
                    <a:pt x="439148" y="43517"/>
                    <a:pt x="439148" y="31268"/>
                  </a:cubicBezTo>
                  <a:cubicBezTo>
                    <a:pt x="439148" y="8724"/>
                    <a:pt x="466190" y="1764"/>
                    <a:pt x="483752" y="1764"/>
                  </a:cubicBezTo>
                  <a:cubicBezTo>
                    <a:pt x="502153" y="1764"/>
                    <a:pt x="514977" y="12897"/>
                    <a:pt x="520275" y="25985"/>
                  </a:cubicBezTo>
                  <a:close/>
                  <a:moveTo>
                    <a:pt x="518327" y="71624"/>
                  </a:moveTo>
                  <a:lnTo>
                    <a:pt x="518327" y="43797"/>
                  </a:lnTo>
                  <a:cubicBezTo>
                    <a:pt x="518327" y="17351"/>
                    <a:pt x="498246" y="7895"/>
                    <a:pt x="485702" y="7895"/>
                  </a:cubicBezTo>
                  <a:cubicBezTo>
                    <a:pt x="472042" y="7895"/>
                    <a:pt x="460612" y="17631"/>
                    <a:pt x="460612" y="31548"/>
                  </a:cubicBezTo>
                  <a:cubicBezTo>
                    <a:pt x="460612" y="46853"/>
                    <a:pt x="472322" y="69957"/>
                    <a:pt x="518327" y="71624"/>
                  </a:cubicBezTo>
                  <a:close/>
                  <a:moveTo>
                    <a:pt x="616193" y="127844"/>
                  </a:moveTo>
                  <a:lnTo>
                    <a:pt x="577159" y="124788"/>
                  </a:lnTo>
                  <a:lnTo>
                    <a:pt x="577159" y="116154"/>
                  </a:lnTo>
                  <a:cubicBezTo>
                    <a:pt x="595281" y="116154"/>
                    <a:pt x="597792" y="114486"/>
                    <a:pt x="597792" y="100847"/>
                  </a:cubicBezTo>
                  <a:lnTo>
                    <a:pt x="597792" y="25985"/>
                  </a:lnTo>
                  <a:cubicBezTo>
                    <a:pt x="597792" y="13456"/>
                    <a:pt x="594733" y="13456"/>
                    <a:pt x="576051" y="13456"/>
                  </a:cubicBezTo>
                  <a:lnTo>
                    <a:pt x="576051" y="4830"/>
                  </a:lnTo>
                  <a:cubicBezTo>
                    <a:pt x="584971" y="5108"/>
                    <a:pt x="600022" y="5668"/>
                    <a:pt x="606714" y="5668"/>
                  </a:cubicBezTo>
                  <a:cubicBezTo>
                    <a:pt x="616473" y="5668"/>
                    <a:pt x="626235" y="5108"/>
                    <a:pt x="635706" y="4830"/>
                  </a:cubicBezTo>
                  <a:lnTo>
                    <a:pt x="635706" y="13456"/>
                  </a:lnTo>
                  <a:cubicBezTo>
                    <a:pt x="617313" y="13456"/>
                    <a:pt x="616193" y="14853"/>
                    <a:pt x="616193" y="25705"/>
                  </a:cubicBezTo>
                  <a:lnTo>
                    <a:pt x="616193" y="127844"/>
                  </a:lnTo>
                  <a:close/>
                  <a:moveTo>
                    <a:pt x="617313" y="176277"/>
                  </a:moveTo>
                  <a:cubicBezTo>
                    <a:pt x="617313" y="185182"/>
                    <a:pt x="610344" y="191024"/>
                    <a:pt x="602533" y="191024"/>
                  </a:cubicBezTo>
                  <a:cubicBezTo>
                    <a:pt x="593893" y="191024"/>
                    <a:pt x="587761" y="183506"/>
                    <a:pt x="587761" y="176277"/>
                  </a:cubicBezTo>
                  <a:cubicBezTo>
                    <a:pt x="587761" y="168760"/>
                    <a:pt x="593893" y="161521"/>
                    <a:pt x="602533" y="161521"/>
                  </a:cubicBezTo>
                  <a:cubicBezTo>
                    <a:pt x="610344" y="161521"/>
                    <a:pt x="617313" y="167370"/>
                    <a:pt x="617313" y="176277"/>
                  </a:cubicBezTo>
                  <a:close/>
                  <a:moveTo>
                    <a:pt x="674746" y="100567"/>
                  </a:moveTo>
                  <a:lnTo>
                    <a:pt x="674746" y="25985"/>
                  </a:lnTo>
                  <a:cubicBezTo>
                    <a:pt x="674746" y="13456"/>
                    <a:pt x="671687" y="13456"/>
                    <a:pt x="653005" y="13456"/>
                  </a:cubicBezTo>
                  <a:lnTo>
                    <a:pt x="653005" y="4830"/>
                  </a:lnTo>
                  <a:cubicBezTo>
                    <a:pt x="662764" y="5108"/>
                    <a:pt x="676976" y="5668"/>
                    <a:pt x="684508" y="5668"/>
                  </a:cubicBezTo>
                  <a:cubicBezTo>
                    <a:pt x="691759" y="5668"/>
                    <a:pt x="706251" y="5108"/>
                    <a:pt x="715731" y="4830"/>
                  </a:cubicBezTo>
                  <a:lnTo>
                    <a:pt x="715731" y="13456"/>
                  </a:lnTo>
                  <a:cubicBezTo>
                    <a:pt x="697049" y="13456"/>
                    <a:pt x="693987" y="13456"/>
                    <a:pt x="693987" y="25985"/>
                  </a:cubicBezTo>
                  <a:lnTo>
                    <a:pt x="693987" y="77194"/>
                  </a:lnTo>
                  <a:cubicBezTo>
                    <a:pt x="693987" y="106138"/>
                    <a:pt x="713780" y="121723"/>
                    <a:pt x="731622" y="121723"/>
                  </a:cubicBezTo>
                  <a:cubicBezTo>
                    <a:pt x="749184" y="121723"/>
                    <a:pt x="752254" y="106698"/>
                    <a:pt x="752254" y="90833"/>
                  </a:cubicBezTo>
                  <a:lnTo>
                    <a:pt x="752254" y="25985"/>
                  </a:lnTo>
                  <a:cubicBezTo>
                    <a:pt x="752254" y="13456"/>
                    <a:pt x="749184" y="13456"/>
                    <a:pt x="730511" y="13456"/>
                  </a:cubicBezTo>
                  <a:lnTo>
                    <a:pt x="730511" y="4830"/>
                  </a:lnTo>
                  <a:cubicBezTo>
                    <a:pt x="740264" y="5108"/>
                    <a:pt x="754485" y="5668"/>
                    <a:pt x="762016" y="5668"/>
                  </a:cubicBezTo>
                  <a:cubicBezTo>
                    <a:pt x="769256" y="5668"/>
                    <a:pt x="783756" y="5108"/>
                    <a:pt x="793239" y="4830"/>
                  </a:cubicBezTo>
                  <a:lnTo>
                    <a:pt x="793239" y="13456"/>
                  </a:lnTo>
                  <a:cubicBezTo>
                    <a:pt x="778738" y="13456"/>
                    <a:pt x="771767" y="13456"/>
                    <a:pt x="771487" y="21803"/>
                  </a:cubicBezTo>
                  <a:lnTo>
                    <a:pt x="771487" y="74967"/>
                  </a:lnTo>
                  <a:cubicBezTo>
                    <a:pt x="771487" y="98901"/>
                    <a:pt x="771487" y="107527"/>
                    <a:pt x="762847" y="117550"/>
                  </a:cubicBezTo>
                  <a:cubicBezTo>
                    <a:pt x="758946" y="122283"/>
                    <a:pt x="749744" y="127844"/>
                    <a:pt x="733572" y="127844"/>
                  </a:cubicBezTo>
                  <a:cubicBezTo>
                    <a:pt x="713220" y="127844"/>
                    <a:pt x="700119" y="115874"/>
                    <a:pt x="692319" y="98621"/>
                  </a:cubicBezTo>
                  <a:lnTo>
                    <a:pt x="692319" y="127844"/>
                  </a:lnTo>
                  <a:lnTo>
                    <a:pt x="653005" y="124788"/>
                  </a:lnTo>
                  <a:lnTo>
                    <a:pt x="653005" y="116154"/>
                  </a:lnTo>
                  <a:cubicBezTo>
                    <a:pt x="672518" y="116154"/>
                    <a:pt x="674746" y="114206"/>
                    <a:pt x="674746" y="100567"/>
                  </a:cubicBezTo>
                  <a:close/>
                  <a:moveTo>
                    <a:pt x="856818" y="58824"/>
                  </a:moveTo>
                  <a:cubicBezTo>
                    <a:pt x="862950" y="57706"/>
                    <a:pt x="885810" y="53253"/>
                    <a:pt x="885810" y="33215"/>
                  </a:cubicBezTo>
                  <a:cubicBezTo>
                    <a:pt x="885810" y="19027"/>
                    <a:pt x="876059" y="7895"/>
                    <a:pt x="854307" y="7895"/>
                  </a:cubicBezTo>
                  <a:cubicBezTo>
                    <a:pt x="830896" y="7895"/>
                    <a:pt x="820854" y="23759"/>
                    <a:pt x="815561" y="47412"/>
                  </a:cubicBezTo>
                  <a:cubicBezTo>
                    <a:pt x="814722" y="51028"/>
                    <a:pt x="814442" y="52145"/>
                    <a:pt x="811654" y="52145"/>
                  </a:cubicBezTo>
                  <a:cubicBezTo>
                    <a:pt x="808033" y="52145"/>
                    <a:pt x="808033" y="50197"/>
                    <a:pt x="808033" y="45185"/>
                  </a:cubicBezTo>
                  <a:lnTo>
                    <a:pt x="808033" y="8444"/>
                  </a:lnTo>
                  <a:cubicBezTo>
                    <a:pt x="808033" y="3712"/>
                    <a:pt x="808033" y="1764"/>
                    <a:pt x="811103" y="1764"/>
                  </a:cubicBezTo>
                  <a:cubicBezTo>
                    <a:pt x="812494" y="1764"/>
                    <a:pt x="812774" y="2044"/>
                    <a:pt x="818063" y="7336"/>
                  </a:cubicBezTo>
                  <a:cubicBezTo>
                    <a:pt x="818623" y="7895"/>
                    <a:pt x="818623" y="8444"/>
                    <a:pt x="823644" y="13736"/>
                  </a:cubicBezTo>
                  <a:cubicBezTo>
                    <a:pt x="835905" y="2044"/>
                    <a:pt x="848458" y="1764"/>
                    <a:pt x="854307" y="1764"/>
                  </a:cubicBezTo>
                  <a:cubicBezTo>
                    <a:pt x="886369" y="1764"/>
                    <a:pt x="899193" y="20415"/>
                    <a:pt x="899193" y="40453"/>
                  </a:cubicBezTo>
                  <a:cubicBezTo>
                    <a:pt x="899193" y="55209"/>
                    <a:pt x="890831" y="63557"/>
                    <a:pt x="887489" y="66892"/>
                  </a:cubicBezTo>
                  <a:cubicBezTo>
                    <a:pt x="878289" y="75797"/>
                    <a:pt x="867408" y="78025"/>
                    <a:pt x="855706" y="80250"/>
                  </a:cubicBezTo>
                  <a:cubicBezTo>
                    <a:pt x="840095" y="83314"/>
                    <a:pt x="821414" y="86930"/>
                    <a:pt x="821414" y="103074"/>
                  </a:cubicBezTo>
                  <a:cubicBezTo>
                    <a:pt x="821414" y="112818"/>
                    <a:pt x="828665" y="124230"/>
                    <a:pt x="852636" y="124230"/>
                  </a:cubicBezTo>
                  <a:cubicBezTo>
                    <a:pt x="883302" y="124230"/>
                    <a:pt x="884701" y="99179"/>
                    <a:pt x="885261" y="90554"/>
                  </a:cubicBezTo>
                  <a:cubicBezTo>
                    <a:pt x="885530" y="88047"/>
                    <a:pt x="888040" y="88047"/>
                    <a:pt x="888600" y="88047"/>
                  </a:cubicBezTo>
                  <a:cubicBezTo>
                    <a:pt x="892222" y="88047"/>
                    <a:pt x="892222" y="89435"/>
                    <a:pt x="892222" y="94726"/>
                  </a:cubicBezTo>
                  <a:lnTo>
                    <a:pt x="892222" y="122832"/>
                  </a:lnTo>
                  <a:cubicBezTo>
                    <a:pt x="892222" y="127564"/>
                    <a:pt x="892222" y="129512"/>
                    <a:pt x="889160" y="129512"/>
                  </a:cubicBezTo>
                  <a:cubicBezTo>
                    <a:pt x="887760" y="129512"/>
                    <a:pt x="887209" y="129512"/>
                    <a:pt x="883582" y="126176"/>
                  </a:cubicBezTo>
                  <a:cubicBezTo>
                    <a:pt x="882751" y="125059"/>
                    <a:pt x="879960" y="122562"/>
                    <a:pt x="878841" y="121723"/>
                  </a:cubicBezTo>
                  <a:cubicBezTo>
                    <a:pt x="868248" y="129512"/>
                    <a:pt x="856818" y="129512"/>
                    <a:pt x="852636" y="129512"/>
                  </a:cubicBezTo>
                  <a:cubicBezTo>
                    <a:pt x="818623" y="129512"/>
                    <a:pt x="808033" y="110871"/>
                    <a:pt x="808033" y="95286"/>
                  </a:cubicBezTo>
                  <a:cubicBezTo>
                    <a:pt x="808033" y="85542"/>
                    <a:pt x="812494" y="77745"/>
                    <a:pt x="820023" y="71624"/>
                  </a:cubicBezTo>
                  <a:cubicBezTo>
                    <a:pt x="828945" y="64385"/>
                    <a:pt x="836745" y="62718"/>
                    <a:pt x="856818" y="58824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5" name="Freeform: Shape 2434">
              <a:extLst>
                <a:ext uri="{FF2B5EF4-FFF2-40B4-BE49-F238E27FC236}">
                  <a16:creationId xmlns:a16="http://schemas.microsoft.com/office/drawing/2014/main" id="{F6AF2B27-908A-F16A-743C-F95BA1E51DE0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 flipV="1">
              <a:off x="2914846" y="-16190476"/>
              <a:ext cx="199348" cy="196217"/>
            </a:xfrm>
            <a:custGeom>
              <a:avLst/>
              <a:gdLst>
                <a:gd name="connsiteX0" fmla="*/ 40145 w 199348"/>
                <a:gd name="connsiteY0" fmla="*/ 194926 h 196217"/>
                <a:gd name="connsiteX1" fmla="*/ 0 w 199348"/>
                <a:gd name="connsiteY1" fmla="*/ 191861 h 196217"/>
                <a:gd name="connsiteX2" fmla="*/ 0 w 199348"/>
                <a:gd name="connsiteY2" fmla="*/ 183236 h 196217"/>
                <a:gd name="connsiteX3" fmla="*/ 21743 w 199348"/>
                <a:gd name="connsiteY3" fmla="*/ 167649 h 196217"/>
                <a:gd name="connsiteX4" fmla="*/ 21743 w 199348"/>
                <a:gd name="connsiteY4" fmla="*/ 22929 h 196217"/>
                <a:gd name="connsiteX5" fmla="*/ 0 w 199348"/>
                <a:gd name="connsiteY5" fmla="*/ 10400 h 196217"/>
                <a:gd name="connsiteX6" fmla="*/ 0 w 199348"/>
                <a:gd name="connsiteY6" fmla="*/ 1774 h 196217"/>
                <a:gd name="connsiteX7" fmla="*/ 30943 w 199348"/>
                <a:gd name="connsiteY7" fmla="*/ 2612 h 196217"/>
                <a:gd name="connsiteX8" fmla="*/ 61888 w 199348"/>
                <a:gd name="connsiteY8" fmla="*/ 1774 h 196217"/>
                <a:gd name="connsiteX9" fmla="*/ 61888 w 199348"/>
                <a:gd name="connsiteY9" fmla="*/ 10400 h 196217"/>
                <a:gd name="connsiteX10" fmla="*/ 40145 w 199348"/>
                <a:gd name="connsiteY10" fmla="*/ 22929 h 196217"/>
                <a:gd name="connsiteX11" fmla="*/ 40145 w 199348"/>
                <a:gd name="connsiteY11" fmla="*/ 194926 h 196217"/>
                <a:gd name="connsiteX12" fmla="*/ 199348 w 199348"/>
                <a:gd name="connsiteY12" fmla="*/ 61329 h 196217"/>
                <a:gd name="connsiteX13" fmla="*/ 137731 w 199348"/>
                <a:gd name="connsiteY13" fmla="*/ 126455 h 196217"/>
                <a:gd name="connsiteX14" fmla="*/ 75843 w 199348"/>
                <a:gd name="connsiteY14" fmla="*/ 61329 h 196217"/>
                <a:gd name="connsiteX15" fmla="*/ 137452 w 199348"/>
                <a:gd name="connsiteY15" fmla="*/ -1292 h 196217"/>
                <a:gd name="connsiteX16" fmla="*/ 199348 w 199348"/>
                <a:gd name="connsiteY16" fmla="*/ 61329 h 196217"/>
                <a:gd name="connsiteX17" fmla="*/ 137731 w 199348"/>
                <a:gd name="connsiteY17" fmla="*/ 5667 h 196217"/>
                <a:gd name="connsiteX18" fmla="*/ 105949 w 199348"/>
                <a:gd name="connsiteY18" fmla="*/ 24317 h 196217"/>
                <a:gd name="connsiteX19" fmla="*/ 98977 w 199348"/>
                <a:gd name="connsiteY19" fmla="*/ 63556 h 196217"/>
                <a:gd name="connsiteX20" fmla="*/ 105669 w 199348"/>
                <a:gd name="connsiteY20" fmla="*/ 101686 h 196217"/>
                <a:gd name="connsiteX21" fmla="*/ 137452 w 199348"/>
                <a:gd name="connsiteY21" fmla="*/ 120335 h 196217"/>
                <a:gd name="connsiteX22" fmla="*/ 168954 w 199348"/>
                <a:gd name="connsiteY22" fmla="*/ 102243 h 196217"/>
                <a:gd name="connsiteX23" fmla="*/ 176206 w 199348"/>
                <a:gd name="connsiteY23" fmla="*/ 63556 h 196217"/>
                <a:gd name="connsiteX24" fmla="*/ 170074 w 199348"/>
                <a:gd name="connsiteY24" fmla="*/ 26264 h 196217"/>
                <a:gd name="connsiteX25" fmla="*/ 137731 w 199348"/>
                <a:gd name="connsiteY25" fmla="*/ 5667 h 19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9348" h="196217">
                  <a:moveTo>
                    <a:pt x="40145" y="194926"/>
                  </a:moveTo>
                  <a:lnTo>
                    <a:pt x="0" y="191861"/>
                  </a:lnTo>
                  <a:lnTo>
                    <a:pt x="0" y="183236"/>
                  </a:lnTo>
                  <a:cubicBezTo>
                    <a:pt x="19513" y="183236"/>
                    <a:pt x="21743" y="181288"/>
                    <a:pt x="21743" y="167649"/>
                  </a:cubicBezTo>
                  <a:lnTo>
                    <a:pt x="21743" y="22929"/>
                  </a:lnTo>
                  <a:cubicBezTo>
                    <a:pt x="21743" y="10400"/>
                    <a:pt x="18681" y="10400"/>
                    <a:pt x="0" y="10400"/>
                  </a:cubicBezTo>
                  <a:lnTo>
                    <a:pt x="0" y="1774"/>
                  </a:lnTo>
                  <a:cubicBezTo>
                    <a:pt x="9202" y="2052"/>
                    <a:pt x="23974" y="2612"/>
                    <a:pt x="30943" y="2612"/>
                  </a:cubicBezTo>
                  <a:cubicBezTo>
                    <a:pt x="37914" y="2612"/>
                    <a:pt x="51575" y="2052"/>
                    <a:pt x="61888" y="1774"/>
                  </a:cubicBezTo>
                  <a:lnTo>
                    <a:pt x="61888" y="10400"/>
                  </a:lnTo>
                  <a:cubicBezTo>
                    <a:pt x="43215" y="10400"/>
                    <a:pt x="40145" y="10400"/>
                    <a:pt x="40145" y="22929"/>
                  </a:cubicBezTo>
                  <a:lnTo>
                    <a:pt x="40145" y="194926"/>
                  </a:lnTo>
                  <a:close/>
                  <a:moveTo>
                    <a:pt x="199348" y="61329"/>
                  </a:moveTo>
                  <a:cubicBezTo>
                    <a:pt x="199348" y="96962"/>
                    <a:pt x="171464" y="126455"/>
                    <a:pt x="137731" y="126455"/>
                  </a:cubicBezTo>
                  <a:cubicBezTo>
                    <a:pt x="102879" y="126455"/>
                    <a:pt x="75843" y="96123"/>
                    <a:pt x="75843" y="61329"/>
                  </a:cubicBezTo>
                  <a:cubicBezTo>
                    <a:pt x="75843" y="25427"/>
                    <a:pt x="104838" y="-1292"/>
                    <a:pt x="137452" y="-1292"/>
                  </a:cubicBezTo>
                  <a:cubicBezTo>
                    <a:pt x="171185" y="-1292"/>
                    <a:pt x="199348" y="25985"/>
                    <a:pt x="199348" y="61329"/>
                  </a:cubicBezTo>
                  <a:close/>
                  <a:moveTo>
                    <a:pt x="137731" y="5667"/>
                  </a:moveTo>
                  <a:cubicBezTo>
                    <a:pt x="125742" y="5667"/>
                    <a:pt x="113477" y="11518"/>
                    <a:pt x="105949" y="24317"/>
                  </a:cubicBezTo>
                  <a:cubicBezTo>
                    <a:pt x="98977" y="36559"/>
                    <a:pt x="98977" y="53541"/>
                    <a:pt x="98977" y="63556"/>
                  </a:cubicBezTo>
                  <a:cubicBezTo>
                    <a:pt x="98977" y="74418"/>
                    <a:pt x="98977" y="89443"/>
                    <a:pt x="105669" y="101686"/>
                  </a:cubicBezTo>
                  <a:cubicBezTo>
                    <a:pt x="113198" y="114494"/>
                    <a:pt x="126301" y="120335"/>
                    <a:pt x="137452" y="120335"/>
                  </a:cubicBezTo>
                  <a:cubicBezTo>
                    <a:pt x="149721" y="120335"/>
                    <a:pt x="161705" y="114215"/>
                    <a:pt x="168954" y="102243"/>
                  </a:cubicBezTo>
                  <a:cubicBezTo>
                    <a:pt x="176206" y="90282"/>
                    <a:pt x="176206" y="74138"/>
                    <a:pt x="176206" y="63556"/>
                  </a:cubicBezTo>
                  <a:cubicBezTo>
                    <a:pt x="176206" y="53541"/>
                    <a:pt x="176206" y="38515"/>
                    <a:pt x="170074" y="26264"/>
                  </a:cubicBezTo>
                  <a:cubicBezTo>
                    <a:pt x="163933" y="13744"/>
                    <a:pt x="151672" y="5667"/>
                    <a:pt x="137731" y="5667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6" name="Freeform: Shape 2435">
              <a:extLst>
                <a:ext uri="{FF2B5EF4-FFF2-40B4-BE49-F238E27FC236}">
                  <a16:creationId xmlns:a16="http://schemas.microsoft.com/office/drawing/2014/main" id="{1181FF2D-F8D7-582F-F1C3-D669A63C2B0E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 flipV="1">
              <a:off x="3119711" y="-16117282"/>
              <a:ext cx="190971" cy="123023"/>
            </a:xfrm>
            <a:custGeom>
              <a:avLst/>
              <a:gdLst>
                <a:gd name="connsiteX0" fmla="*/ 167549 w 190971"/>
                <a:gd name="connsiteY0" fmla="*/ 95288 h 123023"/>
                <a:gd name="connsiteX1" fmla="*/ 190972 w 190971"/>
                <a:gd name="connsiteY1" fmla="*/ 113100 h 123023"/>
                <a:gd name="connsiteX2" fmla="*/ 190972 w 190971"/>
                <a:gd name="connsiteY2" fmla="*/ 121734 h 123023"/>
                <a:gd name="connsiteX3" fmla="*/ 170619 w 190971"/>
                <a:gd name="connsiteY3" fmla="*/ 120897 h 123023"/>
                <a:gd name="connsiteX4" fmla="*/ 144686 w 190971"/>
                <a:gd name="connsiteY4" fmla="*/ 121734 h 123023"/>
                <a:gd name="connsiteX5" fmla="*/ 144686 w 190971"/>
                <a:gd name="connsiteY5" fmla="*/ 113100 h 123023"/>
                <a:gd name="connsiteX6" fmla="*/ 160857 w 190971"/>
                <a:gd name="connsiteY6" fmla="*/ 99741 h 123023"/>
                <a:gd name="connsiteX7" fmla="*/ 159469 w 190971"/>
                <a:gd name="connsiteY7" fmla="*/ 93900 h 123023"/>
                <a:gd name="connsiteX8" fmla="*/ 134096 w 190971"/>
                <a:gd name="connsiteY8" fmla="*/ 22652 h 123023"/>
                <a:gd name="connsiteX9" fmla="*/ 106492 w 190971"/>
                <a:gd name="connsiteY9" fmla="*/ 100300 h 123023"/>
                <a:gd name="connsiteX10" fmla="*/ 105104 w 190971"/>
                <a:gd name="connsiteY10" fmla="*/ 105590 h 123023"/>
                <a:gd name="connsiteX11" fmla="*/ 121555 w 190971"/>
                <a:gd name="connsiteY11" fmla="*/ 113100 h 123023"/>
                <a:gd name="connsiteX12" fmla="*/ 121555 w 190971"/>
                <a:gd name="connsiteY12" fmla="*/ 121734 h 123023"/>
                <a:gd name="connsiteX13" fmla="*/ 92560 w 190971"/>
                <a:gd name="connsiteY13" fmla="*/ 120897 h 123023"/>
                <a:gd name="connsiteX14" fmla="*/ 67749 w 190971"/>
                <a:gd name="connsiteY14" fmla="*/ 121734 h 123023"/>
                <a:gd name="connsiteX15" fmla="*/ 67749 w 190971"/>
                <a:gd name="connsiteY15" fmla="*/ 113100 h 123023"/>
                <a:gd name="connsiteX16" fmla="*/ 85311 w 190971"/>
                <a:gd name="connsiteY16" fmla="*/ 108926 h 123023"/>
                <a:gd name="connsiteX17" fmla="*/ 91720 w 190971"/>
                <a:gd name="connsiteY17" fmla="*/ 93620 h 123023"/>
                <a:gd name="connsiteX18" fmla="*/ 67749 w 190971"/>
                <a:gd name="connsiteY18" fmla="*/ 26267 h 123023"/>
                <a:gd name="connsiteX19" fmla="*/ 41256 w 190971"/>
                <a:gd name="connsiteY19" fmla="*/ 100578 h 123023"/>
                <a:gd name="connsiteX20" fmla="*/ 39865 w 190971"/>
                <a:gd name="connsiteY20" fmla="*/ 105590 h 123023"/>
                <a:gd name="connsiteX21" fmla="*/ 56316 w 190971"/>
                <a:gd name="connsiteY21" fmla="*/ 113100 h 123023"/>
                <a:gd name="connsiteX22" fmla="*/ 56316 w 190971"/>
                <a:gd name="connsiteY22" fmla="*/ 121734 h 123023"/>
                <a:gd name="connsiteX23" fmla="*/ 25925 w 190971"/>
                <a:gd name="connsiteY23" fmla="*/ 120897 h 123023"/>
                <a:gd name="connsiteX24" fmla="*/ 0 w 190971"/>
                <a:gd name="connsiteY24" fmla="*/ 121734 h 123023"/>
                <a:gd name="connsiteX25" fmla="*/ 0 w 190971"/>
                <a:gd name="connsiteY25" fmla="*/ 113100 h 123023"/>
                <a:gd name="connsiteX26" fmla="*/ 20632 w 190971"/>
                <a:gd name="connsiteY26" fmla="*/ 103365 h 123023"/>
                <a:gd name="connsiteX27" fmla="*/ 55756 w 190971"/>
                <a:gd name="connsiteY27" fmla="*/ 4841 h 123023"/>
                <a:gd name="connsiteX28" fmla="*/ 61609 w 190971"/>
                <a:gd name="connsiteY28" fmla="*/ -1289 h 123023"/>
                <a:gd name="connsiteX29" fmla="*/ 67189 w 190971"/>
                <a:gd name="connsiteY29" fmla="*/ 4282 h 123023"/>
                <a:gd name="connsiteX30" fmla="*/ 95342 w 190971"/>
                <a:gd name="connsiteY30" fmla="*/ 83047 h 123023"/>
                <a:gd name="connsiteX31" fmla="*/ 123785 w 190971"/>
                <a:gd name="connsiteY31" fmla="*/ 4002 h 123023"/>
                <a:gd name="connsiteX32" fmla="*/ 129355 w 190971"/>
                <a:gd name="connsiteY32" fmla="*/ -1289 h 123023"/>
                <a:gd name="connsiteX33" fmla="*/ 134935 w 190971"/>
                <a:gd name="connsiteY33" fmla="*/ 4002 h 123023"/>
                <a:gd name="connsiteX34" fmla="*/ 167549 w 190971"/>
                <a:gd name="connsiteY34" fmla="*/ 95288 h 12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0971" h="123023">
                  <a:moveTo>
                    <a:pt x="167549" y="95288"/>
                  </a:moveTo>
                  <a:cubicBezTo>
                    <a:pt x="172570" y="109205"/>
                    <a:pt x="181210" y="112821"/>
                    <a:pt x="190972" y="113100"/>
                  </a:cubicBezTo>
                  <a:lnTo>
                    <a:pt x="190972" y="121734"/>
                  </a:lnTo>
                  <a:cubicBezTo>
                    <a:pt x="184831" y="121177"/>
                    <a:pt x="176751" y="120897"/>
                    <a:pt x="170619" y="120897"/>
                  </a:cubicBezTo>
                  <a:cubicBezTo>
                    <a:pt x="162528" y="120897"/>
                    <a:pt x="149987" y="121455"/>
                    <a:pt x="144686" y="121734"/>
                  </a:cubicBezTo>
                  <a:lnTo>
                    <a:pt x="144686" y="113100"/>
                  </a:lnTo>
                  <a:cubicBezTo>
                    <a:pt x="154728" y="112821"/>
                    <a:pt x="160857" y="107817"/>
                    <a:pt x="160857" y="99741"/>
                  </a:cubicBezTo>
                  <a:cubicBezTo>
                    <a:pt x="160857" y="98073"/>
                    <a:pt x="160857" y="97514"/>
                    <a:pt x="159469" y="93900"/>
                  </a:cubicBezTo>
                  <a:lnTo>
                    <a:pt x="134096" y="22652"/>
                  </a:lnTo>
                  <a:lnTo>
                    <a:pt x="106492" y="100300"/>
                  </a:lnTo>
                  <a:cubicBezTo>
                    <a:pt x="105383" y="103644"/>
                    <a:pt x="105104" y="104193"/>
                    <a:pt x="105104" y="105590"/>
                  </a:cubicBezTo>
                  <a:cubicBezTo>
                    <a:pt x="105104" y="113100"/>
                    <a:pt x="115974" y="113100"/>
                    <a:pt x="121555" y="113100"/>
                  </a:cubicBezTo>
                  <a:lnTo>
                    <a:pt x="121555" y="121734"/>
                  </a:lnTo>
                  <a:cubicBezTo>
                    <a:pt x="113464" y="121455"/>
                    <a:pt x="99251" y="120897"/>
                    <a:pt x="92560" y="120897"/>
                  </a:cubicBezTo>
                  <a:cubicBezTo>
                    <a:pt x="84192" y="120897"/>
                    <a:pt x="76109" y="121177"/>
                    <a:pt x="67749" y="121734"/>
                  </a:cubicBezTo>
                  <a:lnTo>
                    <a:pt x="67749" y="113100"/>
                  </a:lnTo>
                  <a:cubicBezTo>
                    <a:pt x="78060" y="113100"/>
                    <a:pt x="82521" y="112549"/>
                    <a:pt x="85311" y="108926"/>
                  </a:cubicBezTo>
                  <a:cubicBezTo>
                    <a:pt x="86702" y="107258"/>
                    <a:pt x="89769" y="98912"/>
                    <a:pt x="91720" y="93620"/>
                  </a:cubicBezTo>
                  <a:lnTo>
                    <a:pt x="67749" y="26267"/>
                  </a:lnTo>
                  <a:lnTo>
                    <a:pt x="41256" y="100578"/>
                  </a:lnTo>
                  <a:cubicBezTo>
                    <a:pt x="39865" y="103914"/>
                    <a:pt x="39865" y="104473"/>
                    <a:pt x="39865" y="105590"/>
                  </a:cubicBezTo>
                  <a:cubicBezTo>
                    <a:pt x="39865" y="113100"/>
                    <a:pt x="50738" y="113100"/>
                    <a:pt x="56316" y="113100"/>
                  </a:cubicBezTo>
                  <a:lnTo>
                    <a:pt x="56316" y="121734"/>
                  </a:lnTo>
                  <a:cubicBezTo>
                    <a:pt x="47948" y="121455"/>
                    <a:pt x="32336" y="120897"/>
                    <a:pt x="25925" y="120897"/>
                  </a:cubicBezTo>
                  <a:cubicBezTo>
                    <a:pt x="24814" y="120897"/>
                    <a:pt x="10033" y="121177"/>
                    <a:pt x="0" y="121734"/>
                  </a:cubicBezTo>
                  <a:lnTo>
                    <a:pt x="0" y="113100"/>
                  </a:lnTo>
                  <a:cubicBezTo>
                    <a:pt x="13943" y="113100"/>
                    <a:pt x="17282" y="112270"/>
                    <a:pt x="20632" y="103365"/>
                  </a:cubicBezTo>
                  <a:lnTo>
                    <a:pt x="55756" y="4841"/>
                  </a:lnTo>
                  <a:cubicBezTo>
                    <a:pt x="57147" y="938"/>
                    <a:pt x="57987" y="-1289"/>
                    <a:pt x="61609" y="-1289"/>
                  </a:cubicBezTo>
                  <a:cubicBezTo>
                    <a:pt x="65239" y="-1289"/>
                    <a:pt x="65790" y="387"/>
                    <a:pt x="67189" y="4282"/>
                  </a:cubicBezTo>
                  <a:lnTo>
                    <a:pt x="95342" y="83047"/>
                  </a:lnTo>
                  <a:lnTo>
                    <a:pt x="123785" y="4002"/>
                  </a:lnTo>
                  <a:cubicBezTo>
                    <a:pt x="124894" y="938"/>
                    <a:pt x="125733" y="-1289"/>
                    <a:pt x="129355" y="-1289"/>
                  </a:cubicBezTo>
                  <a:cubicBezTo>
                    <a:pt x="132985" y="-1289"/>
                    <a:pt x="133816" y="1218"/>
                    <a:pt x="134935" y="4002"/>
                  </a:cubicBezTo>
                  <a:lnTo>
                    <a:pt x="167549" y="95288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7" name="Freeform: Shape 2436">
              <a:extLst>
                <a:ext uri="{FF2B5EF4-FFF2-40B4-BE49-F238E27FC236}">
                  <a16:creationId xmlns:a16="http://schemas.microsoft.com/office/drawing/2014/main" id="{8A47C3C8-AB8C-C070-6093-1BD2CCAD8CEE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 flipV="1">
              <a:off x="3418571" y="-16187411"/>
              <a:ext cx="651324" cy="196209"/>
            </a:xfrm>
            <a:custGeom>
              <a:avLst/>
              <a:gdLst>
                <a:gd name="connsiteX0" fmla="*/ 175629 w 651324"/>
                <a:gd name="connsiteY0" fmla="*/ 193250 h 196209"/>
                <a:gd name="connsiteX1" fmla="*/ 5292 w 651324"/>
                <a:gd name="connsiteY1" fmla="*/ 193250 h 196209"/>
                <a:gd name="connsiteX2" fmla="*/ 0 w 651324"/>
                <a:gd name="connsiteY2" fmla="*/ 130630 h 196209"/>
                <a:gd name="connsiteX3" fmla="*/ 6963 w 651324"/>
                <a:gd name="connsiteY3" fmla="*/ 130630 h 196209"/>
                <a:gd name="connsiteX4" fmla="*/ 57147 w 651324"/>
                <a:gd name="connsiteY4" fmla="*/ 184624 h 196209"/>
                <a:gd name="connsiteX5" fmla="*/ 72199 w 651324"/>
                <a:gd name="connsiteY5" fmla="*/ 184065 h 196209"/>
                <a:gd name="connsiteX6" fmla="*/ 78060 w 651324"/>
                <a:gd name="connsiteY6" fmla="*/ 173492 h 196209"/>
                <a:gd name="connsiteX7" fmla="*/ 78060 w 651324"/>
                <a:gd name="connsiteY7" fmla="*/ 26815 h 196209"/>
                <a:gd name="connsiteX8" fmla="*/ 48785 w 651324"/>
                <a:gd name="connsiteY8" fmla="*/ 13456 h 196209"/>
                <a:gd name="connsiteX9" fmla="*/ 37634 w 651324"/>
                <a:gd name="connsiteY9" fmla="*/ 13456 h 196209"/>
                <a:gd name="connsiteX10" fmla="*/ 37634 w 651324"/>
                <a:gd name="connsiteY10" fmla="*/ 4830 h 196209"/>
                <a:gd name="connsiteX11" fmla="*/ 90321 w 651324"/>
                <a:gd name="connsiteY11" fmla="*/ 5668 h 196209"/>
                <a:gd name="connsiteX12" fmla="*/ 143295 w 651324"/>
                <a:gd name="connsiteY12" fmla="*/ 4830 h 196209"/>
                <a:gd name="connsiteX13" fmla="*/ 143295 w 651324"/>
                <a:gd name="connsiteY13" fmla="*/ 13456 h 196209"/>
                <a:gd name="connsiteX14" fmla="*/ 132145 w 651324"/>
                <a:gd name="connsiteY14" fmla="*/ 13456 h 196209"/>
                <a:gd name="connsiteX15" fmla="*/ 102870 w 651324"/>
                <a:gd name="connsiteY15" fmla="*/ 26815 h 196209"/>
                <a:gd name="connsiteX16" fmla="*/ 102870 w 651324"/>
                <a:gd name="connsiteY16" fmla="*/ 173492 h 196209"/>
                <a:gd name="connsiteX17" fmla="*/ 107891 w 651324"/>
                <a:gd name="connsiteY17" fmla="*/ 184065 h 196209"/>
                <a:gd name="connsiteX18" fmla="*/ 123774 w 651324"/>
                <a:gd name="connsiteY18" fmla="*/ 184624 h 196209"/>
                <a:gd name="connsiteX19" fmla="*/ 173958 w 651324"/>
                <a:gd name="connsiteY19" fmla="*/ 130630 h 196209"/>
                <a:gd name="connsiteX20" fmla="*/ 180930 w 651324"/>
                <a:gd name="connsiteY20" fmla="*/ 130630 h 196209"/>
                <a:gd name="connsiteX21" fmla="*/ 175629 w 651324"/>
                <a:gd name="connsiteY21" fmla="*/ 193250 h 196209"/>
                <a:gd name="connsiteX22" fmla="*/ 376942 w 651324"/>
                <a:gd name="connsiteY22" fmla="*/ 193250 h 196209"/>
                <a:gd name="connsiteX23" fmla="*/ 206603 w 651324"/>
                <a:gd name="connsiteY23" fmla="*/ 193250 h 196209"/>
                <a:gd name="connsiteX24" fmla="*/ 201313 w 651324"/>
                <a:gd name="connsiteY24" fmla="*/ 130630 h 196209"/>
                <a:gd name="connsiteX25" fmla="*/ 208273 w 651324"/>
                <a:gd name="connsiteY25" fmla="*/ 130630 h 196209"/>
                <a:gd name="connsiteX26" fmla="*/ 258458 w 651324"/>
                <a:gd name="connsiteY26" fmla="*/ 184624 h 196209"/>
                <a:gd name="connsiteX27" fmla="*/ 273512 w 651324"/>
                <a:gd name="connsiteY27" fmla="*/ 184065 h 196209"/>
                <a:gd name="connsiteX28" fmla="*/ 279370 w 651324"/>
                <a:gd name="connsiteY28" fmla="*/ 173492 h 196209"/>
                <a:gd name="connsiteX29" fmla="*/ 279370 w 651324"/>
                <a:gd name="connsiteY29" fmla="*/ 26815 h 196209"/>
                <a:gd name="connsiteX30" fmla="*/ 250098 w 651324"/>
                <a:gd name="connsiteY30" fmla="*/ 13456 h 196209"/>
                <a:gd name="connsiteX31" fmla="*/ 238948 w 651324"/>
                <a:gd name="connsiteY31" fmla="*/ 13456 h 196209"/>
                <a:gd name="connsiteX32" fmla="*/ 238948 w 651324"/>
                <a:gd name="connsiteY32" fmla="*/ 4830 h 196209"/>
                <a:gd name="connsiteX33" fmla="*/ 291634 w 651324"/>
                <a:gd name="connsiteY33" fmla="*/ 5668 h 196209"/>
                <a:gd name="connsiteX34" fmla="*/ 344608 w 651324"/>
                <a:gd name="connsiteY34" fmla="*/ 4830 h 196209"/>
                <a:gd name="connsiteX35" fmla="*/ 344608 w 651324"/>
                <a:gd name="connsiteY35" fmla="*/ 13456 h 196209"/>
                <a:gd name="connsiteX36" fmla="*/ 333455 w 651324"/>
                <a:gd name="connsiteY36" fmla="*/ 13456 h 196209"/>
                <a:gd name="connsiteX37" fmla="*/ 304183 w 651324"/>
                <a:gd name="connsiteY37" fmla="*/ 26815 h 196209"/>
                <a:gd name="connsiteX38" fmla="*/ 304183 w 651324"/>
                <a:gd name="connsiteY38" fmla="*/ 173492 h 196209"/>
                <a:gd name="connsiteX39" fmla="*/ 309204 w 651324"/>
                <a:gd name="connsiteY39" fmla="*/ 184065 h 196209"/>
                <a:gd name="connsiteX40" fmla="*/ 325087 w 651324"/>
                <a:gd name="connsiteY40" fmla="*/ 184624 h 196209"/>
                <a:gd name="connsiteX41" fmla="*/ 375271 w 651324"/>
                <a:gd name="connsiteY41" fmla="*/ 130630 h 196209"/>
                <a:gd name="connsiteX42" fmla="*/ 382243 w 651324"/>
                <a:gd name="connsiteY42" fmla="*/ 130630 h 196209"/>
                <a:gd name="connsiteX43" fmla="*/ 376942 w 651324"/>
                <a:gd name="connsiteY43" fmla="*/ 193250 h 196209"/>
                <a:gd name="connsiteX44" fmla="*/ 455030 w 651324"/>
                <a:gd name="connsiteY44" fmla="*/ 103074 h 196209"/>
                <a:gd name="connsiteX45" fmla="*/ 455030 w 651324"/>
                <a:gd name="connsiteY45" fmla="*/ 175160 h 196209"/>
                <a:gd name="connsiteX46" fmla="*/ 461162 w 651324"/>
                <a:gd name="connsiteY46" fmla="*/ 185733 h 196209"/>
                <a:gd name="connsiteX47" fmla="*/ 477613 w 651324"/>
                <a:gd name="connsiteY47" fmla="*/ 186292 h 196209"/>
                <a:gd name="connsiteX48" fmla="*/ 533929 w 651324"/>
                <a:gd name="connsiteY48" fmla="*/ 144827 h 196209"/>
                <a:gd name="connsiteX49" fmla="*/ 485975 w 651324"/>
                <a:gd name="connsiteY49" fmla="*/ 103074 h 196209"/>
                <a:gd name="connsiteX50" fmla="*/ 455030 w 651324"/>
                <a:gd name="connsiteY50" fmla="*/ 103074 h 196209"/>
                <a:gd name="connsiteX51" fmla="*/ 513856 w 651324"/>
                <a:gd name="connsiteY51" fmla="*/ 99459 h 196209"/>
                <a:gd name="connsiteX52" fmla="*/ 562641 w 651324"/>
                <a:gd name="connsiteY52" fmla="*/ 144827 h 196209"/>
                <a:gd name="connsiteX53" fmla="*/ 489882 w 651324"/>
                <a:gd name="connsiteY53" fmla="*/ 194918 h 196209"/>
                <a:gd name="connsiteX54" fmla="*/ 402344 w 651324"/>
                <a:gd name="connsiteY54" fmla="*/ 194918 h 196209"/>
                <a:gd name="connsiteX55" fmla="*/ 402344 w 651324"/>
                <a:gd name="connsiteY55" fmla="*/ 186292 h 196209"/>
                <a:gd name="connsiteX56" fmla="*/ 409035 w 651324"/>
                <a:gd name="connsiteY56" fmla="*/ 186292 h 196209"/>
                <a:gd name="connsiteX57" fmla="*/ 431059 w 651324"/>
                <a:gd name="connsiteY57" fmla="*/ 173212 h 196209"/>
                <a:gd name="connsiteX58" fmla="*/ 431059 w 651324"/>
                <a:gd name="connsiteY58" fmla="*/ 26536 h 196209"/>
                <a:gd name="connsiteX59" fmla="*/ 409035 w 651324"/>
                <a:gd name="connsiteY59" fmla="*/ 13456 h 196209"/>
                <a:gd name="connsiteX60" fmla="*/ 402344 w 651324"/>
                <a:gd name="connsiteY60" fmla="*/ 13456 h 196209"/>
                <a:gd name="connsiteX61" fmla="*/ 402344 w 651324"/>
                <a:gd name="connsiteY61" fmla="*/ 4830 h 196209"/>
                <a:gd name="connsiteX62" fmla="*/ 443048 w 651324"/>
                <a:gd name="connsiteY62" fmla="*/ 5668 h 196209"/>
                <a:gd name="connsiteX63" fmla="*/ 483745 w 651324"/>
                <a:gd name="connsiteY63" fmla="*/ 4830 h 196209"/>
                <a:gd name="connsiteX64" fmla="*/ 483745 w 651324"/>
                <a:gd name="connsiteY64" fmla="*/ 13456 h 196209"/>
                <a:gd name="connsiteX65" fmla="*/ 477053 w 651324"/>
                <a:gd name="connsiteY65" fmla="*/ 13456 h 196209"/>
                <a:gd name="connsiteX66" fmla="*/ 455030 w 651324"/>
                <a:gd name="connsiteY66" fmla="*/ 26536 h 196209"/>
                <a:gd name="connsiteX67" fmla="*/ 455030 w 651324"/>
                <a:gd name="connsiteY67" fmla="*/ 96954 h 196209"/>
                <a:gd name="connsiteX68" fmla="*/ 487095 w 651324"/>
                <a:gd name="connsiteY68" fmla="*/ 96954 h 196209"/>
                <a:gd name="connsiteX69" fmla="*/ 513017 w 651324"/>
                <a:gd name="connsiteY69" fmla="*/ 87489 h 196209"/>
                <a:gd name="connsiteX70" fmla="*/ 523618 w 651324"/>
                <a:gd name="connsiteY70" fmla="*/ 50197 h 196209"/>
                <a:gd name="connsiteX71" fmla="*/ 535048 w 651324"/>
                <a:gd name="connsiteY71" fmla="*/ 10400 h 196209"/>
                <a:gd name="connsiteX72" fmla="*/ 570172 w 651324"/>
                <a:gd name="connsiteY72" fmla="*/ -1292 h 196209"/>
                <a:gd name="connsiteX73" fmla="*/ 596657 w 651324"/>
                <a:gd name="connsiteY73" fmla="*/ 29321 h 196209"/>
                <a:gd name="connsiteX74" fmla="*/ 593035 w 651324"/>
                <a:gd name="connsiteY74" fmla="*/ 34053 h 196209"/>
                <a:gd name="connsiteX75" fmla="*/ 589685 w 651324"/>
                <a:gd name="connsiteY75" fmla="*/ 29600 h 196209"/>
                <a:gd name="connsiteX76" fmla="*/ 571284 w 651324"/>
                <a:gd name="connsiteY76" fmla="*/ 4830 h 196209"/>
                <a:gd name="connsiteX77" fmla="*/ 551491 w 651324"/>
                <a:gd name="connsiteY77" fmla="*/ 44905 h 196209"/>
                <a:gd name="connsiteX78" fmla="*/ 547869 w 651324"/>
                <a:gd name="connsiteY78" fmla="*/ 67170 h 196209"/>
                <a:gd name="connsiteX79" fmla="*/ 513856 w 651324"/>
                <a:gd name="connsiteY79" fmla="*/ 99459 h 196209"/>
                <a:gd name="connsiteX80" fmla="*/ 651325 w 651324"/>
                <a:gd name="connsiteY80" fmla="*/ 110032 h 196209"/>
                <a:gd name="connsiteX81" fmla="*/ 636553 w 651324"/>
                <a:gd name="connsiteY81" fmla="*/ 124788 h 196209"/>
                <a:gd name="connsiteX82" fmla="*/ 621773 w 651324"/>
                <a:gd name="connsiteY82" fmla="*/ 110032 h 196209"/>
                <a:gd name="connsiteX83" fmla="*/ 636553 w 651324"/>
                <a:gd name="connsiteY83" fmla="*/ 95286 h 196209"/>
                <a:gd name="connsiteX84" fmla="*/ 651325 w 651324"/>
                <a:gd name="connsiteY84" fmla="*/ 110032 h 196209"/>
                <a:gd name="connsiteX85" fmla="*/ 651325 w 651324"/>
                <a:gd name="connsiteY85" fmla="*/ 19576 h 196209"/>
                <a:gd name="connsiteX86" fmla="*/ 636553 w 651324"/>
                <a:gd name="connsiteY86" fmla="*/ 34332 h 196209"/>
                <a:gd name="connsiteX87" fmla="*/ 621773 w 651324"/>
                <a:gd name="connsiteY87" fmla="*/ 19576 h 196209"/>
                <a:gd name="connsiteX88" fmla="*/ 636553 w 651324"/>
                <a:gd name="connsiteY88" fmla="*/ 4830 h 196209"/>
                <a:gd name="connsiteX89" fmla="*/ 651325 w 651324"/>
                <a:gd name="connsiteY89" fmla="*/ 19576 h 19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51324" h="196209">
                  <a:moveTo>
                    <a:pt x="175629" y="193250"/>
                  </a:moveTo>
                  <a:lnTo>
                    <a:pt x="5292" y="193250"/>
                  </a:lnTo>
                  <a:lnTo>
                    <a:pt x="0" y="130630"/>
                  </a:lnTo>
                  <a:lnTo>
                    <a:pt x="6963" y="130630"/>
                  </a:lnTo>
                  <a:cubicBezTo>
                    <a:pt x="10870" y="175438"/>
                    <a:pt x="15051" y="184624"/>
                    <a:pt x="57147" y="184624"/>
                  </a:cubicBezTo>
                  <a:cubicBezTo>
                    <a:pt x="62168" y="184624"/>
                    <a:pt x="69417" y="184624"/>
                    <a:pt x="72199" y="184065"/>
                  </a:cubicBezTo>
                  <a:cubicBezTo>
                    <a:pt x="78060" y="182956"/>
                    <a:pt x="78060" y="179892"/>
                    <a:pt x="78060" y="173492"/>
                  </a:cubicBezTo>
                  <a:lnTo>
                    <a:pt x="78060" y="26815"/>
                  </a:lnTo>
                  <a:cubicBezTo>
                    <a:pt x="78060" y="17351"/>
                    <a:pt x="78060" y="13456"/>
                    <a:pt x="48785" y="13456"/>
                  </a:cubicBezTo>
                  <a:lnTo>
                    <a:pt x="37634" y="13456"/>
                  </a:lnTo>
                  <a:lnTo>
                    <a:pt x="37634" y="4830"/>
                  </a:lnTo>
                  <a:cubicBezTo>
                    <a:pt x="49065" y="5668"/>
                    <a:pt x="77500" y="5668"/>
                    <a:pt x="90321" y="5668"/>
                  </a:cubicBezTo>
                  <a:cubicBezTo>
                    <a:pt x="103150" y="5668"/>
                    <a:pt x="131865" y="5668"/>
                    <a:pt x="143295" y="4830"/>
                  </a:cubicBezTo>
                  <a:lnTo>
                    <a:pt x="143295" y="13456"/>
                  </a:lnTo>
                  <a:lnTo>
                    <a:pt x="132145" y="13456"/>
                  </a:lnTo>
                  <a:cubicBezTo>
                    <a:pt x="102870" y="13456"/>
                    <a:pt x="102870" y="17351"/>
                    <a:pt x="102870" y="26815"/>
                  </a:cubicBezTo>
                  <a:lnTo>
                    <a:pt x="102870" y="173492"/>
                  </a:lnTo>
                  <a:cubicBezTo>
                    <a:pt x="102870" y="179053"/>
                    <a:pt x="102870" y="182956"/>
                    <a:pt x="107891" y="184065"/>
                  </a:cubicBezTo>
                  <a:cubicBezTo>
                    <a:pt x="110953" y="184624"/>
                    <a:pt x="118482" y="184624"/>
                    <a:pt x="123774" y="184624"/>
                  </a:cubicBezTo>
                  <a:cubicBezTo>
                    <a:pt x="165878" y="184624"/>
                    <a:pt x="170060" y="175438"/>
                    <a:pt x="173958" y="130630"/>
                  </a:cubicBezTo>
                  <a:lnTo>
                    <a:pt x="180930" y="130630"/>
                  </a:lnTo>
                  <a:lnTo>
                    <a:pt x="175629" y="193250"/>
                  </a:lnTo>
                  <a:close/>
                  <a:moveTo>
                    <a:pt x="376942" y="193250"/>
                  </a:moveTo>
                  <a:lnTo>
                    <a:pt x="206603" y="193250"/>
                  </a:lnTo>
                  <a:lnTo>
                    <a:pt x="201313" y="130630"/>
                  </a:lnTo>
                  <a:lnTo>
                    <a:pt x="208273" y="130630"/>
                  </a:lnTo>
                  <a:cubicBezTo>
                    <a:pt x="212183" y="175438"/>
                    <a:pt x="216365" y="184624"/>
                    <a:pt x="258458" y="184624"/>
                  </a:cubicBezTo>
                  <a:cubicBezTo>
                    <a:pt x="263479" y="184624"/>
                    <a:pt x="270730" y="184624"/>
                    <a:pt x="273512" y="184065"/>
                  </a:cubicBezTo>
                  <a:cubicBezTo>
                    <a:pt x="279370" y="182956"/>
                    <a:pt x="279370" y="179892"/>
                    <a:pt x="279370" y="173492"/>
                  </a:cubicBezTo>
                  <a:lnTo>
                    <a:pt x="279370" y="26815"/>
                  </a:lnTo>
                  <a:cubicBezTo>
                    <a:pt x="279370" y="17351"/>
                    <a:pt x="279370" y="13456"/>
                    <a:pt x="250098" y="13456"/>
                  </a:cubicBezTo>
                  <a:lnTo>
                    <a:pt x="238948" y="13456"/>
                  </a:lnTo>
                  <a:lnTo>
                    <a:pt x="238948" y="4830"/>
                  </a:lnTo>
                  <a:cubicBezTo>
                    <a:pt x="250378" y="5668"/>
                    <a:pt x="278810" y="5668"/>
                    <a:pt x="291634" y="5668"/>
                  </a:cubicBezTo>
                  <a:cubicBezTo>
                    <a:pt x="304463" y="5668"/>
                    <a:pt x="333176" y="5668"/>
                    <a:pt x="344608" y="4830"/>
                  </a:cubicBezTo>
                  <a:lnTo>
                    <a:pt x="344608" y="13456"/>
                  </a:lnTo>
                  <a:lnTo>
                    <a:pt x="333455" y="13456"/>
                  </a:lnTo>
                  <a:cubicBezTo>
                    <a:pt x="304183" y="13456"/>
                    <a:pt x="304183" y="17351"/>
                    <a:pt x="304183" y="26815"/>
                  </a:cubicBezTo>
                  <a:lnTo>
                    <a:pt x="304183" y="173492"/>
                  </a:lnTo>
                  <a:cubicBezTo>
                    <a:pt x="304183" y="179053"/>
                    <a:pt x="304183" y="182956"/>
                    <a:pt x="309204" y="184065"/>
                  </a:cubicBezTo>
                  <a:cubicBezTo>
                    <a:pt x="312263" y="184624"/>
                    <a:pt x="319795" y="184624"/>
                    <a:pt x="325087" y="184624"/>
                  </a:cubicBezTo>
                  <a:cubicBezTo>
                    <a:pt x="367188" y="184624"/>
                    <a:pt x="371370" y="175438"/>
                    <a:pt x="375271" y="130630"/>
                  </a:cubicBezTo>
                  <a:lnTo>
                    <a:pt x="382243" y="130630"/>
                  </a:lnTo>
                  <a:lnTo>
                    <a:pt x="376942" y="193250"/>
                  </a:lnTo>
                  <a:close/>
                  <a:moveTo>
                    <a:pt x="455030" y="103074"/>
                  </a:moveTo>
                  <a:lnTo>
                    <a:pt x="455030" y="175160"/>
                  </a:lnTo>
                  <a:cubicBezTo>
                    <a:pt x="455030" y="181558"/>
                    <a:pt x="455030" y="184902"/>
                    <a:pt x="461162" y="185733"/>
                  </a:cubicBezTo>
                  <a:cubicBezTo>
                    <a:pt x="463952" y="186292"/>
                    <a:pt x="472043" y="186292"/>
                    <a:pt x="477613" y="186292"/>
                  </a:cubicBezTo>
                  <a:cubicBezTo>
                    <a:pt x="502706" y="186292"/>
                    <a:pt x="533929" y="185182"/>
                    <a:pt x="533929" y="144827"/>
                  </a:cubicBezTo>
                  <a:cubicBezTo>
                    <a:pt x="533929" y="125618"/>
                    <a:pt x="527237" y="103074"/>
                    <a:pt x="485975" y="103074"/>
                  </a:cubicBezTo>
                  <a:lnTo>
                    <a:pt x="455030" y="103074"/>
                  </a:lnTo>
                  <a:close/>
                  <a:moveTo>
                    <a:pt x="513856" y="99459"/>
                  </a:moveTo>
                  <a:cubicBezTo>
                    <a:pt x="540901" y="106138"/>
                    <a:pt x="562641" y="123112"/>
                    <a:pt x="562641" y="144827"/>
                  </a:cubicBezTo>
                  <a:cubicBezTo>
                    <a:pt x="562641" y="171544"/>
                    <a:pt x="530859" y="194918"/>
                    <a:pt x="489882" y="194918"/>
                  </a:cubicBezTo>
                  <a:lnTo>
                    <a:pt x="402344" y="194918"/>
                  </a:lnTo>
                  <a:lnTo>
                    <a:pt x="402344" y="186292"/>
                  </a:lnTo>
                  <a:lnTo>
                    <a:pt x="409035" y="186292"/>
                  </a:lnTo>
                  <a:cubicBezTo>
                    <a:pt x="430499" y="186292"/>
                    <a:pt x="431059" y="183226"/>
                    <a:pt x="431059" y="173212"/>
                  </a:cubicBezTo>
                  <a:lnTo>
                    <a:pt x="431059" y="26536"/>
                  </a:lnTo>
                  <a:cubicBezTo>
                    <a:pt x="431059" y="16520"/>
                    <a:pt x="430499" y="13456"/>
                    <a:pt x="409035" y="13456"/>
                  </a:cubicBezTo>
                  <a:lnTo>
                    <a:pt x="402344" y="13456"/>
                  </a:lnTo>
                  <a:lnTo>
                    <a:pt x="402344" y="4830"/>
                  </a:lnTo>
                  <a:cubicBezTo>
                    <a:pt x="412377" y="5668"/>
                    <a:pt x="432170" y="5668"/>
                    <a:pt x="443048" y="5668"/>
                  </a:cubicBezTo>
                  <a:cubicBezTo>
                    <a:pt x="453921" y="5668"/>
                    <a:pt x="473711" y="5668"/>
                    <a:pt x="483745" y="4830"/>
                  </a:cubicBezTo>
                  <a:lnTo>
                    <a:pt x="483745" y="13456"/>
                  </a:lnTo>
                  <a:lnTo>
                    <a:pt x="477053" y="13456"/>
                  </a:lnTo>
                  <a:cubicBezTo>
                    <a:pt x="455589" y="13456"/>
                    <a:pt x="455030" y="16520"/>
                    <a:pt x="455030" y="26536"/>
                  </a:cubicBezTo>
                  <a:lnTo>
                    <a:pt x="455030" y="96954"/>
                  </a:lnTo>
                  <a:lnTo>
                    <a:pt x="487095" y="96954"/>
                  </a:lnTo>
                  <a:cubicBezTo>
                    <a:pt x="491553" y="96954"/>
                    <a:pt x="503266" y="96954"/>
                    <a:pt x="513017" y="87489"/>
                  </a:cubicBezTo>
                  <a:cubicBezTo>
                    <a:pt x="523618" y="77474"/>
                    <a:pt x="523618" y="68838"/>
                    <a:pt x="523618" y="50197"/>
                  </a:cubicBezTo>
                  <a:cubicBezTo>
                    <a:pt x="523618" y="32105"/>
                    <a:pt x="523618" y="20973"/>
                    <a:pt x="535048" y="10400"/>
                  </a:cubicBezTo>
                  <a:cubicBezTo>
                    <a:pt x="546470" y="376"/>
                    <a:pt x="561810" y="-1292"/>
                    <a:pt x="570172" y="-1292"/>
                  </a:cubicBezTo>
                  <a:cubicBezTo>
                    <a:pt x="591916" y="-1292"/>
                    <a:pt x="596657" y="21532"/>
                    <a:pt x="596657" y="29321"/>
                  </a:cubicBezTo>
                  <a:cubicBezTo>
                    <a:pt x="596657" y="30988"/>
                    <a:pt x="596657" y="34053"/>
                    <a:pt x="593035" y="34053"/>
                  </a:cubicBezTo>
                  <a:cubicBezTo>
                    <a:pt x="589965" y="34053"/>
                    <a:pt x="589965" y="31548"/>
                    <a:pt x="589685" y="29600"/>
                  </a:cubicBezTo>
                  <a:cubicBezTo>
                    <a:pt x="588015" y="9841"/>
                    <a:pt x="578253" y="4830"/>
                    <a:pt x="571284" y="4830"/>
                  </a:cubicBezTo>
                  <a:cubicBezTo>
                    <a:pt x="557631" y="4830"/>
                    <a:pt x="555401" y="19027"/>
                    <a:pt x="551491" y="44905"/>
                  </a:cubicBezTo>
                  <a:lnTo>
                    <a:pt x="547869" y="67170"/>
                  </a:lnTo>
                  <a:cubicBezTo>
                    <a:pt x="542851" y="84982"/>
                    <a:pt x="529188" y="94167"/>
                    <a:pt x="513856" y="99459"/>
                  </a:cubicBezTo>
                  <a:close/>
                  <a:moveTo>
                    <a:pt x="651325" y="110032"/>
                  </a:moveTo>
                  <a:cubicBezTo>
                    <a:pt x="651325" y="118100"/>
                    <a:pt x="644633" y="124788"/>
                    <a:pt x="636553" y="124788"/>
                  </a:cubicBezTo>
                  <a:cubicBezTo>
                    <a:pt x="628462" y="124788"/>
                    <a:pt x="621773" y="118100"/>
                    <a:pt x="621773" y="110032"/>
                  </a:cubicBezTo>
                  <a:cubicBezTo>
                    <a:pt x="621773" y="101966"/>
                    <a:pt x="628462" y="95286"/>
                    <a:pt x="636553" y="95286"/>
                  </a:cubicBezTo>
                  <a:cubicBezTo>
                    <a:pt x="644633" y="95286"/>
                    <a:pt x="651325" y="101966"/>
                    <a:pt x="651325" y="110032"/>
                  </a:cubicBezTo>
                  <a:close/>
                  <a:moveTo>
                    <a:pt x="651325" y="19576"/>
                  </a:moveTo>
                  <a:cubicBezTo>
                    <a:pt x="651325" y="27653"/>
                    <a:pt x="644633" y="34332"/>
                    <a:pt x="636553" y="34332"/>
                  </a:cubicBezTo>
                  <a:cubicBezTo>
                    <a:pt x="628462" y="34332"/>
                    <a:pt x="621773" y="27653"/>
                    <a:pt x="621773" y="19576"/>
                  </a:cubicBezTo>
                  <a:cubicBezTo>
                    <a:pt x="621773" y="11508"/>
                    <a:pt x="628462" y="4830"/>
                    <a:pt x="636553" y="4830"/>
                  </a:cubicBezTo>
                  <a:cubicBezTo>
                    <a:pt x="644633" y="4830"/>
                    <a:pt x="651325" y="11508"/>
                    <a:pt x="651325" y="19576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8" name="Freeform: Shape 2437">
              <a:extLst>
                <a:ext uri="{FF2B5EF4-FFF2-40B4-BE49-F238E27FC236}">
                  <a16:creationId xmlns:a16="http://schemas.microsoft.com/office/drawing/2014/main" id="{E2C96E84-CCA1-CC21-FEB8-D45963889587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 flipV="1">
              <a:off x="4195522" y="-16185744"/>
              <a:ext cx="189579" cy="188419"/>
            </a:xfrm>
            <a:custGeom>
              <a:avLst/>
              <a:gdLst>
                <a:gd name="connsiteX0" fmla="*/ 112352 w 189579"/>
                <a:gd name="connsiteY0" fmla="*/ 167648 h 188419"/>
                <a:gd name="connsiteX1" fmla="*/ 118763 w 189579"/>
                <a:gd name="connsiteY1" fmla="*/ 177943 h 188419"/>
                <a:gd name="connsiteX2" fmla="*/ 136325 w 189579"/>
                <a:gd name="connsiteY2" fmla="*/ 178502 h 188419"/>
                <a:gd name="connsiteX3" fmla="*/ 177029 w 189579"/>
                <a:gd name="connsiteY3" fmla="*/ 155678 h 188419"/>
                <a:gd name="connsiteX4" fmla="*/ 174798 w 189579"/>
                <a:gd name="connsiteY4" fmla="*/ 133413 h 188419"/>
                <a:gd name="connsiteX5" fmla="*/ 173968 w 189579"/>
                <a:gd name="connsiteY5" fmla="*/ 128122 h 188419"/>
                <a:gd name="connsiteX6" fmla="*/ 177309 w 189579"/>
                <a:gd name="connsiteY6" fmla="*/ 124508 h 188419"/>
                <a:gd name="connsiteX7" fmla="*/ 181489 w 189579"/>
                <a:gd name="connsiteY7" fmla="*/ 130906 h 188419"/>
                <a:gd name="connsiteX8" fmla="*/ 189020 w 189579"/>
                <a:gd name="connsiteY8" fmla="*/ 179331 h 188419"/>
                <a:gd name="connsiteX9" fmla="*/ 189579 w 189579"/>
                <a:gd name="connsiteY9" fmla="*/ 184063 h 188419"/>
                <a:gd name="connsiteX10" fmla="*/ 182049 w 189579"/>
                <a:gd name="connsiteY10" fmla="*/ 187127 h 188419"/>
                <a:gd name="connsiteX11" fmla="*/ 27322 w 189579"/>
                <a:gd name="connsiteY11" fmla="*/ 187127 h 188419"/>
                <a:gd name="connsiteX12" fmla="*/ 18402 w 189579"/>
                <a:gd name="connsiteY12" fmla="*/ 181558 h 188419"/>
                <a:gd name="connsiteX13" fmla="*/ 1670 w 189579"/>
                <a:gd name="connsiteY13" fmla="*/ 132574 h 188419"/>
                <a:gd name="connsiteX14" fmla="*/ 0 w 189579"/>
                <a:gd name="connsiteY14" fmla="*/ 127573 h 188419"/>
                <a:gd name="connsiteX15" fmla="*/ 3350 w 189579"/>
                <a:gd name="connsiteY15" fmla="*/ 124508 h 188419"/>
                <a:gd name="connsiteX16" fmla="*/ 8081 w 189579"/>
                <a:gd name="connsiteY16" fmla="*/ 130349 h 188419"/>
                <a:gd name="connsiteX17" fmla="*/ 71648 w 189579"/>
                <a:gd name="connsiteY17" fmla="*/ 178502 h 188419"/>
                <a:gd name="connsiteX18" fmla="*/ 82519 w 189579"/>
                <a:gd name="connsiteY18" fmla="*/ 178502 h 188419"/>
                <a:gd name="connsiteX19" fmla="*/ 90329 w 189579"/>
                <a:gd name="connsiteY19" fmla="*/ 175158 h 188419"/>
                <a:gd name="connsiteX20" fmla="*/ 89210 w 189579"/>
                <a:gd name="connsiteY20" fmla="*/ 169315 h 188419"/>
                <a:gd name="connsiteX21" fmla="*/ 51855 w 189579"/>
                <a:gd name="connsiteY21" fmla="*/ 20693 h 188419"/>
                <a:gd name="connsiteX22" fmla="*/ 18681 w 189579"/>
                <a:gd name="connsiteY22" fmla="*/ 7334 h 188419"/>
                <a:gd name="connsiteX23" fmla="*/ 6970 w 189579"/>
                <a:gd name="connsiteY23" fmla="*/ 2052 h 188419"/>
                <a:gd name="connsiteX24" fmla="*/ 11711 w 189579"/>
                <a:gd name="connsiteY24" fmla="*/ -1292 h 188419"/>
                <a:gd name="connsiteX25" fmla="*/ 34573 w 189579"/>
                <a:gd name="connsiteY25" fmla="*/ -734 h 188419"/>
                <a:gd name="connsiteX26" fmla="*/ 58266 w 189579"/>
                <a:gd name="connsiteY26" fmla="*/ -455 h 188419"/>
                <a:gd name="connsiteX27" fmla="*/ 81408 w 189579"/>
                <a:gd name="connsiteY27" fmla="*/ -734 h 188419"/>
                <a:gd name="connsiteX28" fmla="*/ 105661 w 189579"/>
                <a:gd name="connsiteY28" fmla="*/ -1292 h 188419"/>
                <a:gd name="connsiteX29" fmla="*/ 111792 w 189579"/>
                <a:gd name="connsiteY29" fmla="*/ 4278 h 188419"/>
                <a:gd name="connsiteX30" fmla="*/ 102311 w 189579"/>
                <a:gd name="connsiteY30" fmla="*/ 7334 h 188419"/>
                <a:gd name="connsiteX31" fmla="*/ 84469 w 189579"/>
                <a:gd name="connsiteY31" fmla="*/ 7893 h 188419"/>
                <a:gd name="connsiteX32" fmla="*/ 74158 w 189579"/>
                <a:gd name="connsiteY32" fmla="*/ 14013 h 188419"/>
                <a:gd name="connsiteX33" fmla="*/ 75277 w 189579"/>
                <a:gd name="connsiteY33" fmla="*/ 19863 h 188419"/>
                <a:gd name="connsiteX34" fmla="*/ 112352 w 189579"/>
                <a:gd name="connsiteY34" fmla="*/ 167648 h 18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579" h="188419">
                  <a:moveTo>
                    <a:pt x="112352" y="167648"/>
                  </a:moveTo>
                  <a:cubicBezTo>
                    <a:pt x="114302" y="175436"/>
                    <a:pt x="115421" y="177104"/>
                    <a:pt x="118763" y="177943"/>
                  </a:cubicBezTo>
                  <a:cubicBezTo>
                    <a:pt x="121273" y="178502"/>
                    <a:pt x="130474" y="178502"/>
                    <a:pt x="136325" y="178502"/>
                  </a:cubicBezTo>
                  <a:cubicBezTo>
                    <a:pt x="164487" y="178502"/>
                    <a:pt x="177029" y="177383"/>
                    <a:pt x="177029" y="155678"/>
                  </a:cubicBezTo>
                  <a:cubicBezTo>
                    <a:pt x="177029" y="151505"/>
                    <a:pt x="175918" y="140651"/>
                    <a:pt x="174798" y="133413"/>
                  </a:cubicBezTo>
                  <a:cubicBezTo>
                    <a:pt x="174519" y="132296"/>
                    <a:pt x="173968" y="128961"/>
                    <a:pt x="173968" y="128122"/>
                  </a:cubicBezTo>
                  <a:cubicBezTo>
                    <a:pt x="173968" y="126454"/>
                    <a:pt x="174798" y="124508"/>
                    <a:pt x="177309" y="124508"/>
                  </a:cubicBezTo>
                  <a:cubicBezTo>
                    <a:pt x="180378" y="124508"/>
                    <a:pt x="180930" y="126733"/>
                    <a:pt x="181489" y="130906"/>
                  </a:cubicBezTo>
                  <a:lnTo>
                    <a:pt x="189020" y="179331"/>
                  </a:lnTo>
                  <a:cubicBezTo>
                    <a:pt x="189299" y="180448"/>
                    <a:pt x="189579" y="183234"/>
                    <a:pt x="189579" y="184063"/>
                  </a:cubicBezTo>
                  <a:cubicBezTo>
                    <a:pt x="189579" y="187127"/>
                    <a:pt x="186789" y="187127"/>
                    <a:pt x="182049" y="187127"/>
                  </a:cubicBezTo>
                  <a:lnTo>
                    <a:pt x="27322" y="187127"/>
                  </a:lnTo>
                  <a:cubicBezTo>
                    <a:pt x="20632" y="187127"/>
                    <a:pt x="20352" y="186848"/>
                    <a:pt x="18402" y="181558"/>
                  </a:cubicBezTo>
                  <a:lnTo>
                    <a:pt x="1670" y="132574"/>
                  </a:lnTo>
                  <a:cubicBezTo>
                    <a:pt x="1390" y="132025"/>
                    <a:pt x="0" y="128122"/>
                    <a:pt x="0" y="127573"/>
                  </a:cubicBezTo>
                  <a:cubicBezTo>
                    <a:pt x="0" y="125896"/>
                    <a:pt x="1390" y="124508"/>
                    <a:pt x="3350" y="124508"/>
                  </a:cubicBezTo>
                  <a:cubicBezTo>
                    <a:pt x="6131" y="124508"/>
                    <a:pt x="6411" y="125896"/>
                    <a:pt x="8081" y="130349"/>
                  </a:cubicBezTo>
                  <a:cubicBezTo>
                    <a:pt x="23142" y="173490"/>
                    <a:pt x="30384" y="178502"/>
                    <a:pt x="71648" y="178502"/>
                  </a:cubicBezTo>
                  <a:lnTo>
                    <a:pt x="82519" y="178502"/>
                  </a:lnTo>
                  <a:cubicBezTo>
                    <a:pt x="90329" y="178502"/>
                    <a:pt x="90329" y="177383"/>
                    <a:pt x="90329" y="175158"/>
                  </a:cubicBezTo>
                  <a:cubicBezTo>
                    <a:pt x="90329" y="173490"/>
                    <a:pt x="89489" y="170154"/>
                    <a:pt x="89210" y="169315"/>
                  </a:cubicBezTo>
                  <a:lnTo>
                    <a:pt x="51855" y="20693"/>
                  </a:lnTo>
                  <a:cubicBezTo>
                    <a:pt x="49345" y="10398"/>
                    <a:pt x="48506" y="7334"/>
                    <a:pt x="18681" y="7334"/>
                  </a:cubicBezTo>
                  <a:cubicBezTo>
                    <a:pt x="8641" y="7334"/>
                    <a:pt x="6970" y="7334"/>
                    <a:pt x="6970" y="2052"/>
                  </a:cubicBezTo>
                  <a:cubicBezTo>
                    <a:pt x="6970" y="-1292"/>
                    <a:pt x="10040" y="-1292"/>
                    <a:pt x="11711" y="-1292"/>
                  </a:cubicBezTo>
                  <a:cubicBezTo>
                    <a:pt x="19232" y="-1292"/>
                    <a:pt x="27043" y="-734"/>
                    <a:pt x="34573" y="-734"/>
                  </a:cubicBezTo>
                  <a:cubicBezTo>
                    <a:pt x="42374" y="-734"/>
                    <a:pt x="50465" y="-455"/>
                    <a:pt x="58266" y="-455"/>
                  </a:cubicBezTo>
                  <a:cubicBezTo>
                    <a:pt x="66076" y="-455"/>
                    <a:pt x="73878" y="-734"/>
                    <a:pt x="81408" y="-734"/>
                  </a:cubicBezTo>
                  <a:cubicBezTo>
                    <a:pt x="89489" y="-734"/>
                    <a:pt x="97851" y="-1292"/>
                    <a:pt x="105661" y="-1292"/>
                  </a:cubicBezTo>
                  <a:cubicBezTo>
                    <a:pt x="108451" y="-1292"/>
                    <a:pt x="111792" y="-1292"/>
                    <a:pt x="111792" y="4278"/>
                  </a:cubicBezTo>
                  <a:cubicBezTo>
                    <a:pt x="111792" y="7334"/>
                    <a:pt x="109562" y="7334"/>
                    <a:pt x="102311" y="7334"/>
                  </a:cubicBezTo>
                  <a:cubicBezTo>
                    <a:pt x="95349" y="7334"/>
                    <a:pt x="91720" y="7334"/>
                    <a:pt x="84469" y="7893"/>
                  </a:cubicBezTo>
                  <a:cubicBezTo>
                    <a:pt x="76388" y="8730"/>
                    <a:pt x="74158" y="9561"/>
                    <a:pt x="74158" y="14013"/>
                  </a:cubicBezTo>
                  <a:cubicBezTo>
                    <a:pt x="74158" y="14293"/>
                    <a:pt x="74158" y="15681"/>
                    <a:pt x="75277" y="19863"/>
                  </a:cubicBezTo>
                  <a:lnTo>
                    <a:pt x="112352" y="167648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9" name="Freeform: Shape 2438">
              <a:extLst>
                <a:ext uri="{FF2B5EF4-FFF2-40B4-BE49-F238E27FC236}">
                  <a16:creationId xmlns:a16="http://schemas.microsoft.com/office/drawing/2014/main" id="{A31AE4C2-60AE-B104-775C-1A9827C9C664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 flipV="1">
              <a:off x="4401046" y="-16233602"/>
              <a:ext cx="104637" cy="135245"/>
            </a:xfrm>
            <a:custGeom>
              <a:avLst/>
              <a:gdLst>
                <a:gd name="connsiteX0" fmla="*/ 89997 w 104637"/>
                <a:gd name="connsiteY0" fmla="*/ 57751 h 135245"/>
                <a:gd name="connsiteX1" fmla="*/ 60715 w 104637"/>
                <a:gd name="connsiteY1" fmla="*/ 84644 h 135245"/>
                <a:gd name="connsiteX2" fmla="*/ 29483 w 104637"/>
                <a:gd name="connsiteY2" fmla="*/ 66911 h 135245"/>
                <a:gd name="connsiteX3" fmla="*/ 29282 w 104637"/>
                <a:gd name="connsiteY3" fmla="*/ 66911 h 135245"/>
                <a:gd name="connsiteX4" fmla="*/ 29282 w 104637"/>
                <a:gd name="connsiteY4" fmla="*/ 133949 h 135245"/>
                <a:gd name="connsiteX5" fmla="*/ 0 w 104637"/>
                <a:gd name="connsiteY5" fmla="*/ 131810 h 135245"/>
                <a:gd name="connsiteX6" fmla="*/ 0 w 104637"/>
                <a:gd name="connsiteY6" fmla="*/ 124789 h 135245"/>
                <a:gd name="connsiteX7" fmla="*/ 14641 w 104637"/>
                <a:gd name="connsiteY7" fmla="*/ 113875 h 135245"/>
                <a:gd name="connsiteX8" fmla="*/ 14641 w 104637"/>
                <a:gd name="connsiteY8" fmla="*/ 14095 h 135245"/>
                <a:gd name="connsiteX9" fmla="*/ 0 w 104637"/>
                <a:gd name="connsiteY9" fmla="*/ 5722 h 135245"/>
                <a:gd name="connsiteX10" fmla="*/ 0 w 104637"/>
                <a:gd name="connsiteY10" fmla="*/ -1297 h 135245"/>
                <a:gd name="connsiteX11" fmla="*/ 22258 w 104637"/>
                <a:gd name="connsiteY11" fmla="*/ -521 h 135245"/>
                <a:gd name="connsiteX12" fmla="*/ 44709 w 104637"/>
                <a:gd name="connsiteY12" fmla="*/ -1297 h 135245"/>
                <a:gd name="connsiteX13" fmla="*/ 44709 w 104637"/>
                <a:gd name="connsiteY13" fmla="*/ 5722 h 135245"/>
                <a:gd name="connsiteX14" fmla="*/ 30069 w 104637"/>
                <a:gd name="connsiteY14" fmla="*/ 14095 h 135245"/>
                <a:gd name="connsiteX15" fmla="*/ 30069 w 104637"/>
                <a:gd name="connsiteY15" fmla="*/ 49177 h 135245"/>
                <a:gd name="connsiteX16" fmla="*/ 59149 w 104637"/>
                <a:gd name="connsiteY16" fmla="*/ 79187 h 135245"/>
                <a:gd name="connsiteX17" fmla="*/ 74578 w 104637"/>
                <a:gd name="connsiteY17" fmla="*/ 58529 h 135245"/>
                <a:gd name="connsiteX18" fmla="*/ 74578 w 104637"/>
                <a:gd name="connsiteY18" fmla="*/ 14095 h 135245"/>
                <a:gd name="connsiteX19" fmla="*/ 59936 w 104637"/>
                <a:gd name="connsiteY19" fmla="*/ 5722 h 135245"/>
                <a:gd name="connsiteX20" fmla="*/ 59936 w 104637"/>
                <a:gd name="connsiteY20" fmla="*/ -1297 h 135245"/>
                <a:gd name="connsiteX21" fmla="*/ 82186 w 104637"/>
                <a:gd name="connsiteY21" fmla="*/ -521 h 135245"/>
                <a:gd name="connsiteX22" fmla="*/ 104637 w 104637"/>
                <a:gd name="connsiteY22" fmla="*/ -1297 h 135245"/>
                <a:gd name="connsiteX23" fmla="*/ 104637 w 104637"/>
                <a:gd name="connsiteY23" fmla="*/ 5722 h 135245"/>
                <a:gd name="connsiteX24" fmla="*/ 89997 w 104637"/>
                <a:gd name="connsiteY24" fmla="*/ 14095 h 135245"/>
                <a:gd name="connsiteX25" fmla="*/ 89997 w 104637"/>
                <a:gd name="connsiteY25" fmla="*/ 57751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4637" h="135245">
                  <a:moveTo>
                    <a:pt x="89997" y="57751"/>
                  </a:moveTo>
                  <a:cubicBezTo>
                    <a:pt x="89997" y="74707"/>
                    <a:pt x="81600" y="84644"/>
                    <a:pt x="60715" y="84644"/>
                  </a:cubicBezTo>
                  <a:cubicBezTo>
                    <a:pt x="43337" y="84644"/>
                    <a:pt x="33777" y="74315"/>
                    <a:pt x="29483" y="66911"/>
                  </a:cubicBezTo>
                  <a:lnTo>
                    <a:pt x="29282" y="66911"/>
                  </a:lnTo>
                  <a:lnTo>
                    <a:pt x="29282" y="133949"/>
                  </a:lnTo>
                  <a:lnTo>
                    <a:pt x="0" y="131810"/>
                  </a:lnTo>
                  <a:lnTo>
                    <a:pt x="0" y="124789"/>
                  </a:lnTo>
                  <a:cubicBezTo>
                    <a:pt x="13084" y="124789"/>
                    <a:pt x="14641" y="123428"/>
                    <a:pt x="14641" y="113875"/>
                  </a:cubicBezTo>
                  <a:lnTo>
                    <a:pt x="14641" y="14095"/>
                  </a:lnTo>
                  <a:cubicBezTo>
                    <a:pt x="14641" y="5722"/>
                    <a:pt x="12690" y="5722"/>
                    <a:pt x="0" y="5722"/>
                  </a:cubicBezTo>
                  <a:lnTo>
                    <a:pt x="0" y="-1297"/>
                  </a:lnTo>
                  <a:cubicBezTo>
                    <a:pt x="393" y="-1297"/>
                    <a:pt x="14055" y="-521"/>
                    <a:pt x="22258" y="-521"/>
                  </a:cubicBezTo>
                  <a:cubicBezTo>
                    <a:pt x="29483" y="-521"/>
                    <a:pt x="42952" y="-1106"/>
                    <a:pt x="44709" y="-1297"/>
                  </a:cubicBezTo>
                  <a:lnTo>
                    <a:pt x="44709" y="5722"/>
                  </a:lnTo>
                  <a:cubicBezTo>
                    <a:pt x="32019" y="5722"/>
                    <a:pt x="30069" y="5722"/>
                    <a:pt x="30069" y="14095"/>
                  </a:cubicBezTo>
                  <a:lnTo>
                    <a:pt x="30069" y="49177"/>
                  </a:lnTo>
                  <a:cubicBezTo>
                    <a:pt x="30069" y="69634"/>
                    <a:pt x="46267" y="79187"/>
                    <a:pt x="59149" y="79187"/>
                  </a:cubicBezTo>
                  <a:cubicBezTo>
                    <a:pt x="72819" y="79187"/>
                    <a:pt x="74578" y="68473"/>
                    <a:pt x="74578" y="58529"/>
                  </a:cubicBezTo>
                  <a:lnTo>
                    <a:pt x="74578" y="14095"/>
                  </a:lnTo>
                  <a:cubicBezTo>
                    <a:pt x="74578" y="5722"/>
                    <a:pt x="72618" y="5722"/>
                    <a:pt x="59936" y="5722"/>
                  </a:cubicBezTo>
                  <a:lnTo>
                    <a:pt x="59936" y="-1297"/>
                  </a:lnTo>
                  <a:cubicBezTo>
                    <a:pt x="60321" y="-1297"/>
                    <a:pt x="73991" y="-521"/>
                    <a:pt x="82186" y="-521"/>
                  </a:cubicBezTo>
                  <a:cubicBezTo>
                    <a:pt x="89411" y="-521"/>
                    <a:pt x="102880" y="-1106"/>
                    <a:pt x="104637" y="-1297"/>
                  </a:cubicBezTo>
                  <a:lnTo>
                    <a:pt x="104637" y="5722"/>
                  </a:lnTo>
                  <a:cubicBezTo>
                    <a:pt x="91947" y="5722"/>
                    <a:pt x="89997" y="5722"/>
                    <a:pt x="89997" y="14095"/>
                  </a:cubicBezTo>
                  <a:lnTo>
                    <a:pt x="89997" y="5775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0" name="Freeform: Shape 2439">
              <a:extLst>
                <a:ext uri="{FF2B5EF4-FFF2-40B4-BE49-F238E27FC236}">
                  <a16:creationId xmlns:a16="http://schemas.microsoft.com/office/drawing/2014/main" id="{A2074F86-4850-DBC0-59BC-523B480E4BF0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 flipV="1">
              <a:off x="4513393" y="-16182350"/>
              <a:ext cx="105022" cy="123748"/>
            </a:xfrm>
            <a:custGeom>
              <a:avLst/>
              <a:gdLst>
                <a:gd name="connsiteX0" fmla="*/ 86472 w 105022"/>
                <a:gd name="connsiteY0" fmla="*/ 103360 h 123748"/>
                <a:gd name="connsiteX1" fmla="*/ 105023 w 105022"/>
                <a:gd name="connsiteY1" fmla="*/ 115435 h 123748"/>
                <a:gd name="connsiteX2" fmla="*/ 105023 w 105022"/>
                <a:gd name="connsiteY2" fmla="*/ 122454 h 123748"/>
                <a:gd name="connsiteX3" fmla="*/ 90181 w 105022"/>
                <a:gd name="connsiteY3" fmla="*/ 121677 h 123748"/>
                <a:gd name="connsiteX4" fmla="*/ 72418 w 105022"/>
                <a:gd name="connsiteY4" fmla="*/ 122454 h 123748"/>
                <a:gd name="connsiteX5" fmla="*/ 72418 w 105022"/>
                <a:gd name="connsiteY5" fmla="*/ 115435 h 123748"/>
                <a:gd name="connsiteX6" fmla="*/ 80420 w 105022"/>
                <a:gd name="connsiteY6" fmla="*/ 108031 h 123748"/>
                <a:gd name="connsiteX7" fmla="*/ 78671 w 105022"/>
                <a:gd name="connsiteY7" fmla="*/ 101989 h 123748"/>
                <a:gd name="connsiteX8" fmla="*/ 56998 w 105022"/>
                <a:gd name="connsiteY8" fmla="*/ 55800 h 123748"/>
                <a:gd name="connsiteX9" fmla="*/ 32990 w 105022"/>
                <a:gd name="connsiteY9" fmla="*/ 107253 h 123748"/>
                <a:gd name="connsiteX10" fmla="*/ 31818 w 105022"/>
                <a:gd name="connsiteY10" fmla="*/ 110955 h 123748"/>
                <a:gd name="connsiteX11" fmla="*/ 41771 w 105022"/>
                <a:gd name="connsiteY11" fmla="*/ 115435 h 123748"/>
                <a:gd name="connsiteX12" fmla="*/ 41771 w 105022"/>
                <a:gd name="connsiteY12" fmla="*/ 122454 h 123748"/>
                <a:gd name="connsiteX13" fmla="*/ 19320 w 105022"/>
                <a:gd name="connsiteY13" fmla="*/ 121677 h 123748"/>
                <a:gd name="connsiteX14" fmla="*/ 193 w 105022"/>
                <a:gd name="connsiteY14" fmla="*/ 122454 h 123748"/>
                <a:gd name="connsiteX15" fmla="*/ 193 w 105022"/>
                <a:gd name="connsiteY15" fmla="*/ 115435 h 123748"/>
                <a:gd name="connsiteX16" fmla="*/ 16198 w 105022"/>
                <a:gd name="connsiteY16" fmla="*/ 108616 h 123748"/>
                <a:gd name="connsiteX17" fmla="*/ 48996 w 105022"/>
                <a:gd name="connsiteY17" fmla="*/ 38461 h 123748"/>
                <a:gd name="connsiteX18" fmla="*/ 43529 w 105022"/>
                <a:gd name="connsiteY18" fmla="*/ 26960 h 123748"/>
                <a:gd name="connsiteX19" fmla="*/ 19714 w 105022"/>
                <a:gd name="connsiteY19" fmla="*/ 4163 h 123748"/>
                <a:gd name="connsiteX20" fmla="*/ 11318 w 105022"/>
                <a:gd name="connsiteY20" fmla="*/ 6503 h 123748"/>
                <a:gd name="connsiteX21" fmla="*/ 16976 w 105022"/>
                <a:gd name="connsiteY21" fmla="*/ 14876 h 123748"/>
                <a:gd name="connsiteX22" fmla="*/ 8589 w 105022"/>
                <a:gd name="connsiteY22" fmla="*/ 23259 h 123748"/>
                <a:gd name="connsiteX23" fmla="*/ 0 w 105022"/>
                <a:gd name="connsiteY23" fmla="*/ 14685 h 123748"/>
                <a:gd name="connsiteX24" fmla="*/ 19714 w 105022"/>
                <a:gd name="connsiteY24" fmla="*/ -1294 h 123748"/>
                <a:gd name="connsiteX25" fmla="*/ 48602 w 105022"/>
                <a:gd name="connsiteY25" fmla="*/ 21897 h 123748"/>
                <a:gd name="connsiteX26" fmla="*/ 86472 w 105022"/>
                <a:gd name="connsiteY26" fmla="*/ 103360 h 1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5022" h="123748">
                  <a:moveTo>
                    <a:pt x="86472" y="103360"/>
                  </a:moveTo>
                  <a:cubicBezTo>
                    <a:pt x="91939" y="115243"/>
                    <a:pt x="101900" y="115435"/>
                    <a:pt x="105023" y="115435"/>
                  </a:cubicBezTo>
                  <a:lnTo>
                    <a:pt x="105023" y="122454"/>
                  </a:lnTo>
                  <a:cubicBezTo>
                    <a:pt x="99556" y="122061"/>
                    <a:pt x="95848" y="121677"/>
                    <a:pt x="90181" y="121677"/>
                  </a:cubicBezTo>
                  <a:cubicBezTo>
                    <a:pt x="84916" y="121677"/>
                    <a:pt x="77691" y="121870"/>
                    <a:pt x="72418" y="122454"/>
                  </a:cubicBezTo>
                  <a:lnTo>
                    <a:pt x="72418" y="115435"/>
                  </a:lnTo>
                  <a:cubicBezTo>
                    <a:pt x="78863" y="115050"/>
                    <a:pt x="80420" y="111148"/>
                    <a:pt x="80420" y="108031"/>
                  </a:cubicBezTo>
                  <a:cubicBezTo>
                    <a:pt x="80420" y="105691"/>
                    <a:pt x="79449" y="103945"/>
                    <a:pt x="78671" y="101989"/>
                  </a:cubicBezTo>
                  <a:lnTo>
                    <a:pt x="56998" y="55800"/>
                  </a:lnTo>
                  <a:lnTo>
                    <a:pt x="32990" y="107253"/>
                  </a:lnTo>
                  <a:cubicBezTo>
                    <a:pt x="32404" y="108423"/>
                    <a:pt x="31818" y="109593"/>
                    <a:pt x="31818" y="110955"/>
                  </a:cubicBezTo>
                  <a:cubicBezTo>
                    <a:pt x="31818" y="115435"/>
                    <a:pt x="38457" y="115435"/>
                    <a:pt x="41771" y="115435"/>
                  </a:cubicBezTo>
                  <a:lnTo>
                    <a:pt x="41771" y="122454"/>
                  </a:lnTo>
                  <a:cubicBezTo>
                    <a:pt x="38841" y="122262"/>
                    <a:pt x="24787" y="121677"/>
                    <a:pt x="19320" y="121677"/>
                  </a:cubicBezTo>
                  <a:cubicBezTo>
                    <a:pt x="13469" y="121677"/>
                    <a:pt x="5851" y="121870"/>
                    <a:pt x="193" y="122454"/>
                  </a:cubicBezTo>
                  <a:lnTo>
                    <a:pt x="193" y="115435"/>
                  </a:lnTo>
                  <a:cubicBezTo>
                    <a:pt x="11125" y="115435"/>
                    <a:pt x="13268" y="114849"/>
                    <a:pt x="16198" y="108616"/>
                  </a:cubicBezTo>
                  <a:lnTo>
                    <a:pt x="48996" y="38461"/>
                  </a:lnTo>
                  <a:cubicBezTo>
                    <a:pt x="47238" y="34566"/>
                    <a:pt x="45287" y="30863"/>
                    <a:pt x="43529" y="26960"/>
                  </a:cubicBezTo>
                  <a:cubicBezTo>
                    <a:pt x="39235" y="17610"/>
                    <a:pt x="32990" y="4163"/>
                    <a:pt x="19714" y="4163"/>
                  </a:cubicBezTo>
                  <a:cubicBezTo>
                    <a:pt x="14833" y="4163"/>
                    <a:pt x="13268" y="5132"/>
                    <a:pt x="11318" y="6503"/>
                  </a:cubicBezTo>
                  <a:cubicBezTo>
                    <a:pt x="11510" y="6503"/>
                    <a:pt x="16976" y="8450"/>
                    <a:pt x="16976" y="14876"/>
                  </a:cubicBezTo>
                  <a:cubicBezTo>
                    <a:pt x="16976" y="19748"/>
                    <a:pt x="13469" y="23259"/>
                    <a:pt x="8589" y="23259"/>
                  </a:cubicBezTo>
                  <a:cubicBezTo>
                    <a:pt x="3507" y="23259"/>
                    <a:pt x="0" y="19748"/>
                    <a:pt x="0" y="14685"/>
                  </a:cubicBezTo>
                  <a:cubicBezTo>
                    <a:pt x="0" y="5526"/>
                    <a:pt x="9175" y="-1294"/>
                    <a:pt x="19714" y="-1294"/>
                  </a:cubicBezTo>
                  <a:cubicBezTo>
                    <a:pt x="36305" y="-1294"/>
                    <a:pt x="45873" y="16046"/>
                    <a:pt x="48602" y="21897"/>
                  </a:cubicBezTo>
                  <a:lnTo>
                    <a:pt x="86472" y="103360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1" name="Freeform: Shape 2440">
              <a:extLst>
                <a:ext uri="{FF2B5EF4-FFF2-40B4-BE49-F238E27FC236}">
                  <a16:creationId xmlns:a16="http://schemas.microsoft.com/office/drawing/2014/main" id="{7B973CE0-DCF3-110F-0BAC-156A29CCC31B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 flipV="1">
              <a:off x="4739337" y="-16174332"/>
              <a:ext cx="170338" cy="215138"/>
            </a:xfrm>
            <a:custGeom>
              <a:avLst/>
              <a:gdLst>
                <a:gd name="connsiteX0" fmla="*/ 165038 w 170338"/>
                <a:gd name="connsiteY0" fmla="*/ 202158 h 215138"/>
                <a:gd name="connsiteX1" fmla="*/ 170338 w 170338"/>
                <a:gd name="connsiteY1" fmla="*/ 208287 h 215138"/>
                <a:gd name="connsiteX2" fmla="*/ 164758 w 170338"/>
                <a:gd name="connsiteY2" fmla="*/ 213848 h 215138"/>
                <a:gd name="connsiteX3" fmla="*/ 159747 w 170338"/>
                <a:gd name="connsiteY3" fmla="*/ 212180 h 215138"/>
                <a:gd name="connsiteX4" fmla="*/ 5571 w 170338"/>
                <a:gd name="connsiteY4" fmla="*/ 139537 h 215138"/>
                <a:gd name="connsiteX5" fmla="*/ 0 w 170338"/>
                <a:gd name="connsiteY5" fmla="*/ 133137 h 215138"/>
                <a:gd name="connsiteX6" fmla="*/ 5571 w 170338"/>
                <a:gd name="connsiteY6" fmla="*/ 127017 h 215138"/>
                <a:gd name="connsiteX7" fmla="*/ 159747 w 170338"/>
                <a:gd name="connsiteY7" fmla="*/ 54651 h 215138"/>
                <a:gd name="connsiteX8" fmla="*/ 164758 w 170338"/>
                <a:gd name="connsiteY8" fmla="*/ 52706 h 215138"/>
                <a:gd name="connsiteX9" fmla="*/ 170338 w 170338"/>
                <a:gd name="connsiteY9" fmla="*/ 58267 h 215138"/>
                <a:gd name="connsiteX10" fmla="*/ 164478 w 170338"/>
                <a:gd name="connsiteY10" fmla="*/ 64675 h 215138"/>
                <a:gd name="connsiteX11" fmla="*/ 18673 w 170338"/>
                <a:gd name="connsiteY11" fmla="*/ 133137 h 215138"/>
                <a:gd name="connsiteX12" fmla="*/ 165038 w 170338"/>
                <a:gd name="connsiteY12" fmla="*/ 202158 h 215138"/>
                <a:gd name="connsiteX13" fmla="*/ 160578 w 170338"/>
                <a:gd name="connsiteY13" fmla="*/ -1290 h 215138"/>
                <a:gd name="connsiteX14" fmla="*/ 170338 w 170338"/>
                <a:gd name="connsiteY14" fmla="*/ 4281 h 215138"/>
                <a:gd name="connsiteX15" fmla="*/ 160298 w 170338"/>
                <a:gd name="connsiteY15" fmla="*/ 9844 h 215138"/>
                <a:gd name="connsiteX16" fmla="*/ 10032 w 170338"/>
                <a:gd name="connsiteY16" fmla="*/ 9844 h 215138"/>
                <a:gd name="connsiteX17" fmla="*/ 0 w 170338"/>
                <a:gd name="connsiteY17" fmla="*/ 4281 h 215138"/>
                <a:gd name="connsiteX18" fmla="*/ 9752 w 170338"/>
                <a:gd name="connsiteY18" fmla="*/ -1290 h 215138"/>
                <a:gd name="connsiteX19" fmla="*/ 160578 w 170338"/>
                <a:gd name="connsiteY19" fmla="*/ -1290 h 21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0338" h="215138">
                  <a:moveTo>
                    <a:pt x="165038" y="202158"/>
                  </a:moveTo>
                  <a:cubicBezTo>
                    <a:pt x="168108" y="203555"/>
                    <a:pt x="170338" y="204943"/>
                    <a:pt x="170338" y="208287"/>
                  </a:cubicBezTo>
                  <a:cubicBezTo>
                    <a:pt x="170338" y="211343"/>
                    <a:pt x="168108" y="213848"/>
                    <a:pt x="164758" y="213848"/>
                  </a:cubicBezTo>
                  <a:cubicBezTo>
                    <a:pt x="163368" y="213848"/>
                    <a:pt x="160858" y="212740"/>
                    <a:pt x="159747" y="212180"/>
                  </a:cubicBezTo>
                  <a:lnTo>
                    <a:pt x="5571" y="139537"/>
                  </a:lnTo>
                  <a:cubicBezTo>
                    <a:pt x="831" y="137310"/>
                    <a:pt x="0" y="135364"/>
                    <a:pt x="0" y="133137"/>
                  </a:cubicBezTo>
                  <a:cubicBezTo>
                    <a:pt x="0" y="130632"/>
                    <a:pt x="1671" y="128684"/>
                    <a:pt x="5571" y="127017"/>
                  </a:cubicBezTo>
                  <a:lnTo>
                    <a:pt x="159747" y="54651"/>
                  </a:lnTo>
                  <a:cubicBezTo>
                    <a:pt x="163368" y="52706"/>
                    <a:pt x="163927" y="52706"/>
                    <a:pt x="164758" y="52706"/>
                  </a:cubicBezTo>
                  <a:cubicBezTo>
                    <a:pt x="167828" y="52706"/>
                    <a:pt x="170338" y="55211"/>
                    <a:pt x="170338" y="58267"/>
                  </a:cubicBezTo>
                  <a:cubicBezTo>
                    <a:pt x="170338" y="60772"/>
                    <a:pt x="169219" y="62450"/>
                    <a:pt x="164478" y="64675"/>
                  </a:cubicBezTo>
                  <a:lnTo>
                    <a:pt x="18673" y="133137"/>
                  </a:lnTo>
                  <a:lnTo>
                    <a:pt x="165038" y="202158"/>
                  </a:lnTo>
                  <a:close/>
                  <a:moveTo>
                    <a:pt x="160578" y="-1290"/>
                  </a:moveTo>
                  <a:cubicBezTo>
                    <a:pt x="165318" y="-1290"/>
                    <a:pt x="170338" y="-1290"/>
                    <a:pt x="170338" y="4281"/>
                  </a:cubicBezTo>
                  <a:cubicBezTo>
                    <a:pt x="170338" y="9844"/>
                    <a:pt x="164478" y="9844"/>
                    <a:pt x="160298" y="9844"/>
                  </a:cubicBezTo>
                  <a:lnTo>
                    <a:pt x="10032" y="9844"/>
                  </a:lnTo>
                  <a:cubicBezTo>
                    <a:pt x="5851" y="9844"/>
                    <a:pt x="0" y="9844"/>
                    <a:pt x="0" y="4281"/>
                  </a:cubicBezTo>
                  <a:cubicBezTo>
                    <a:pt x="0" y="-1290"/>
                    <a:pt x="5011" y="-1290"/>
                    <a:pt x="9752" y="-1290"/>
                  </a:cubicBezTo>
                  <a:lnTo>
                    <a:pt x="160578" y="-1290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2" name="Freeform: Shape 2441">
              <a:extLst>
                <a:ext uri="{FF2B5EF4-FFF2-40B4-BE49-F238E27FC236}">
                  <a16:creationId xmlns:a16="http://schemas.microsoft.com/office/drawing/2014/main" id="{DD4568AF-A87A-8C29-EE17-F9D96CA55ECF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 flipV="1">
              <a:off x="5017201" y="-16185744"/>
              <a:ext cx="189579" cy="188419"/>
            </a:xfrm>
            <a:custGeom>
              <a:avLst/>
              <a:gdLst>
                <a:gd name="connsiteX0" fmla="*/ 112351 w 189579"/>
                <a:gd name="connsiteY0" fmla="*/ 167648 h 188419"/>
                <a:gd name="connsiteX1" fmla="*/ 118763 w 189579"/>
                <a:gd name="connsiteY1" fmla="*/ 177943 h 188419"/>
                <a:gd name="connsiteX2" fmla="*/ 136325 w 189579"/>
                <a:gd name="connsiteY2" fmla="*/ 178502 h 188419"/>
                <a:gd name="connsiteX3" fmla="*/ 177029 w 189579"/>
                <a:gd name="connsiteY3" fmla="*/ 155678 h 188419"/>
                <a:gd name="connsiteX4" fmla="*/ 174798 w 189579"/>
                <a:gd name="connsiteY4" fmla="*/ 133413 h 188419"/>
                <a:gd name="connsiteX5" fmla="*/ 173967 w 189579"/>
                <a:gd name="connsiteY5" fmla="*/ 128122 h 188419"/>
                <a:gd name="connsiteX6" fmla="*/ 177308 w 189579"/>
                <a:gd name="connsiteY6" fmla="*/ 124508 h 188419"/>
                <a:gd name="connsiteX7" fmla="*/ 181489 w 189579"/>
                <a:gd name="connsiteY7" fmla="*/ 130906 h 188419"/>
                <a:gd name="connsiteX8" fmla="*/ 189019 w 189579"/>
                <a:gd name="connsiteY8" fmla="*/ 179331 h 188419"/>
                <a:gd name="connsiteX9" fmla="*/ 189579 w 189579"/>
                <a:gd name="connsiteY9" fmla="*/ 184063 h 188419"/>
                <a:gd name="connsiteX10" fmla="*/ 182049 w 189579"/>
                <a:gd name="connsiteY10" fmla="*/ 187127 h 188419"/>
                <a:gd name="connsiteX11" fmla="*/ 27322 w 189579"/>
                <a:gd name="connsiteY11" fmla="*/ 187127 h 188419"/>
                <a:gd name="connsiteX12" fmla="*/ 18402 w 189579"/>
                <a:gd name="connsiteY12" fmla="*/ 181558 h 188419"/>
                <a:gd name="connsiteX13" fmla="*/ 1670 w 189579"/>
                <a:gd name="connsiteY13" fmla="*/ 132574 h 188419"/>
                <a:gd name="connsiteX14" fmla="*/ 0 w 189579"/>
                <a:gd name="connsiteY14" fmla="*/ 127573 h 188419"/>
                <a:gd name="connsiteX15" fmla="*/ 3349 w 189579"/>
                <a:gd name="connsiteY15" fmla="*/ 124508 h 188419"/>
                <a:gd name="connsiteX16" fmla="*/ 8081 w 189579"/>
                <a:gd name="connsiteY16" fmla="*/ 130349 h 188419"/>
                <a:gd name="connsiteX17" fmla="*/ 71648 w 189579"/>
                <a:gd name="connsiteY17" fmla="*/ 178502 h 188419"/>
                <a:gd name="connsiteX18" fmla="*/ 82519 w 189579"/>
                <a:gd name="connsiteY18" fmla="*/ 178502 h 188419"/>
                <a:gd name="connsiteX19" fmla="*/ 90329 w 189579"/>
                <a:gd name="connsiteY19" fmla="*/ 175158 h 188419"/>
                <a:gd name="connsiteX20" fmla="*/ 89210 w 189579"/>
                <a:gd name="connsiteY20" fmla="*/ 169315 h 188419"/>
                <a:gd name="connsiteX21" fmla="*/ 51855 w 189579"/>
                <a:gd name="connsiteY21" fmla="*/ 20693 h 188419"/>
                <a:gd name="connsiteX22" fmla="*/ 18681 w 189579"/>
                <a:gd name="connsiteY22" fmla="*/ 7334 h 188419"/>
                <a:gd name="connsiteX23" fmla="*/ 6970 w 189579"/>
                <a:gd name="connsiteY23" fmla="*/ 2052 h 188419"/>
                <a:gd name="connsiteX24" fmla="*/ 11711 w 189579"/>
                <a:gd name="connsiteY24" fmla="*/ -1292 h 188419"/>
                <a:gd name="connsiteX25" fmla="*/ 34573 w 189579"/>
                <a:gd name="connsiteY25" fmla="*/ -734 h 188419"/>
                <a:gd name="connsiteX26" fmla="*/ 58266 w 189579"/>
                <a:gd name="connsiteY26" fmla="*/ -455 h 188419"/>
                <a:gd name="connsiteX27" fmla="*/ 81408 w 189579"/>
                <a:gd name="connsiteY27" fmla="*/ -734 h 188419"/>
                <a:gd name="connsiteX28" fmla="*/ 105661 w 189579"/>
                <a:gd name="connsiteY28" fmla="*/ -1292 h 188419"/>
                <a:gd name="connsiteX29" fmla="*/ 111792 w 189579"/>
                <a:gd name="connsiteY29" fmla="*/ 4278 h 188419"/>
                <a:gd name="connsiteX30" fmla="*/ 102311 w 189579"/>
                <a:gd name="connsiteY30" fmla="*/ 7334 h 188419"/>
                <a:gd name="connsiteX31" fmla="*/ 84469 w 189579"/>
                <a:gd name="connsiteY31" fmla="*/ 7893 h 188419"/>
                <a:gd name="connsiteX32" fmla="*/ 74158 w 189579"/>
                <a:gd name="connsiteY32" fmla="*/ 14013 h 188419"/>
                <a:gd name="connsiteX33" fmla="*/ 75277 w 189579"/>
                <a:gd name="connsiteY33" fmla="*/ 19863 h 188419"/>
                <a:gd name="connsiteX34" fmla="*/ 112351 w 189579"/>
                <a:gd name="connsiteY34" fmla="*/ 167648 h 18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579" h="188419">
                  <a:moveTo>
                    <a:pt x="112351" y="167648"/>
                  </a:moveTo>
                  <a:cubicBezTo>
                    <a:pt x="114302" y="175436"/>
                    <a:pt x="115421" y="177104"/>
                    <a:pt x="118763" y="177943"/>
                  </a:cubicBezTo>
                  <a:cubicBezTo>
                    <a:pt x="121272" y="178502"/>
                    <a:pt x="130473" y="178502"/>
                    <a:pt x="136325" y="178502"/>
                  </a:cubicBezTo>
                  <a:cubicBezTo>
                    <a:pt x="164487" y="178502"/>
                    <a:pt x="177029" y="177383"/>
                    <a:pt x="177029" y="155678"/>
                  </a:cubicBezTo>
                  <a:cubicBezTo>
                    <a:pt x="177029" y="151505"/>
                    <a:pt x="175918" y="140651"/>
                    <a:pt x="174798" y="133413"/>
                  </a:cubicBezTo>
                  <a:cubicBezTo>
                    <a:pt x="174518" y="132296"/>
                    <a:pt x="173967" y="128961"/>
                    <a:pt x="173967" y="128122"/>
                  </a:cubicBezTo>
                  <a:cubicBezTo>
                    <a:pt x="173967" y="126454"/>
                    <a:pt x="174798" y="124508"/>
                    <a:pt x="177308" y="124508"/>
                  </a:cubicBezTo>
                  <a:cubicBezTo>
                    <a:pt x="180378" y="124508"/>
                    <a:pt x="180930" y="126733"/>
                    <a:pt x="181489" y="130906"/>
                  </a:cubicBezTo>
                  <a:lnTo>
                    <a:pt x="189019" y="179331"/>
                  </a:lnTo>
                  <a:cubicBezTo>
                    <a:pt x="189299" y="180448"/>
                    <a:pt x="189579" y="183234"/>
                    <a:pt x="189579" y="184063"/>
                  </a:cubicBezTo>
                  <a:cubicBezTo>
                    <a:pt x="189579" y="187127"/>
                    <a:pt x="186789" y="187127"/>
                    <a:pt x="182049" y="187127"/>
                  </a:cubicBezTo>
                  <a:lnTo>
                    <a:pt x="27322" y="187127"/>
                  </a:lnTo>
                  <a:cubicBezTo>
                    <a:pt x="20632" y="187127"/>
                    <a:pt x="20352" y="186848"/>
                    <a:pt x="18402" y="181558"/>
                  </a:cubicBezTo>
                  <a:lnTo>
                    <a:pt x="1670" y="132574"/>
                  </a:lnTo>
                  <a:cubicBezTo>
                    <a:pt x="1390" y="132025"/>
                    <a:pt x="0" y="128122"/>
                    <a:pt x="0" y="127573"/>
                  </a:cubicBezTo>
                  <a:cubicBezTo>
                    <a:pt x="0" y="125896"/>
                    <a:pt x="1390" y="124508"/>
                    <a:pt x="3349" y="124508"/>
                  </a:cubicBezTo>
                  <a:cubicBezTo>
                    <a:pt x="6131" y="124508"/>
                    <a:pt x="6410" y="125896"/>
                    <a:pt x="8081" y="130349"/>
                  </a:cubicBezTo>
                  <a:cubicBezTo>
                    <a:pt x="23142" y="173490"/>
                    <a:pt x="30384" y="178502"/>
                    <a:pt x="71648" y="178502"/>
                  </a:cubicBezTo>
                  <a:lnTo>
                    <a:pt x="82519" y="178502"/>
                  </a:lnTo>
                  <a:cubicBezTo>
                    <a:pt x="90329" y="178502"/>
                    <a:pt x="90329" y="177383"/>
                    <a:pt x="90329" y="175158"/>
                  </a:cubicBezTo>
                  <a:cubicBezTo>
                    <a:pt x="90329" y="173490"/>
                    <a:pt x="89489" y="170154"/>
                    <a:pt x="89210" y="169315"/>
                  </a:cubicBezTo>
                  <a:lnTo>
                    <a:pt x="51855" y="20693"/>
                  </a:lnTo>
                  <a:cubicBezTo>
                    <a:pt x="49345" y="10398"/>
                    <a:pt x="48505" y="7334"/>
                    <a:pt x="18681" y="7334"/>
                  </a:cubicBezTo>
                  <a:cubicBezTo>
                    <a:pt x="8641" y="7334"/>
                    <a:pt x="6970" y="7334"/>
                    <a:pt x="6970" y="2052"/>
                  </a:cubicBezTo>
                  <a:cubicBezTo>
                    <a:pt x="6970" y="-1292"/>
                    <a:pt x="10040" y="-1292"/>
                    <a:pt x="11711" y="-1292"/>
                  </a:cubicBezTo>
                  <a:cubicBezTo>
                    <a:pt x="19232" y="-1292"/>
                    <a:pt x="27043" y="-734"/>
                    <a:pt x="34573" y="-734"/>
                  </a:cubicBezTo>
                  <a:cubicBezTo>
                    <a:pt x="42374" y="-734"/>
                    <a:pt x="50464" y="-455"/>
                    <a:pt x="58266" y="-455"/>
                  </a:cubicBezTo>
                  <a:cubicBezTo>
                    <a:pt x="66076" y="-455"/>
                    <a:pt x="73878" y="-734"/>
                    <a:pt x="81408" y="-734"/>
                  </a:cubicBezTo>
                  <a:cubicBezTo>
                    <a:pt x="89489" y="-734"/>
                    <a:pt x="97851" y="-1292"/>
                    <a:pt x="105661" y="-1292"/>
                  </a:cubicBezTo>
                  <a:cubicBezTo>
                    <a:pt x="108451" y="-1292"/>
                    <a:pt x="111792" y="-1292"/>
                    <a:pt x="111792" y="4278"/>
                  </a:cubicBezTo>
                  <a:cubicBezTo>
                    <a:pt x="111792" y="7334"/>
                    <a:pt x="109562" y="7334"/>
                    <a:pt x="102311" y="7334"/>
                  </a:cubicBezTo>
                  <a:cubicBezTo>
                    <a:pt x="95349" y="7334"/>
                    <a:pt x="91720" y="7334"/>
                    <a:pt x="84469" y="7893"/>
                  </a:cubicBezTo>
                  <a:cubicBezTo>
                    <a:pt x="76388" y="8730"/>
                    <a:pt x="74158" y="9561"/>
                    <a:pt x="74158" y="14013"/>
                  </a:cubicBezTo>
                  <a:cubicBezTo>
                    <a:pt x="74158" y="14293"/>
                    <a:pt x="74158" y="15681"/>
                    <a:pt x="75277" y="19863"/>
                  </a:cubicBezTo>
                  <a:lnTo>
                    <a:pt x="112351" y="167648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3" name="Freeform: Shape 2442">
              <a:extLst>
                <a:ext uri="{FF2B5EF4-FFF2-40B4-BE49-F238E27FC236}">
                  <a16:creationId xmlns:a16="http://schemas.microsoft.com/office/drawing/2014/main" id="{D3B51686-6C72-7CB1-11DE-E16316CAE780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 flipV="1">
              <a:off x="5222699" y="-16185275"/>
              <a:ext cx="203782" cy="88866"/>
            </a:xfrm>
            <a:custGeom>
              <a:avLst/>
              <a:gdLst>
                <a:gd name="connsiteX0" fmla="*/ 59937 w 203782"/>
                <a:gd name="connsiteY0" fmla="*/ 84453 h 88866"/>
                <a:gd name="connsiteX1" fmla="*/ 59937 w 203782"/>
                <a:gd name="connsiteY1" fmla="*/ 77434 h 88866"/>
                <a:gd name="connsiteX2" fmla="*/ 74578 w 203782"/>
                <a:gd name="connsiteY2" fmla="*/ 66520 h 88866"/>
                <a:gd name="connsiteX3" fmla="*/ 74578 w 203782"/>
                <a:gd name="connsiteY3" fmla="*/ 33193 h 88866"/>
                <a:gd name="connsiteX4" fmla="*/ 48611 w 203782"/>
                <a:gd name="connsiteY4" fmla="*/ 4162 h 88866"/>
                <a:gd name="connsiteX5" fmla="*/ 30069 w 203782"/>
                <a:gd name="connsiteY5" fmla="*/ 22480 h 88866"/>
                <a:gd name="connsiteX6" fmla="*/ 30069 w 203782"/>
                <a:gd name="connsiteY6" fmla="*/ 86594 h 88866"/>
                <a:gd name="connsiteX7" fmla="*/ 0 w 203782"/>
                <a:gd name="connsiteY7" fmla="*/ 84453 h 88866"/>
                <a:gd name="connsiteX8" fmla="*/ 0 w 203782"/>
                <a:gd name="connsiteY8" fmla="*/ 77434 h 88866"/>
                <a:gd name="connsiteX9" fmla="*/ 14641 w 203782"/>
                <a:gd name="connsiteY9" fmla="*/ 59508 h 88866"/>
                <a:gd name="connsiteX10" fmla="*/ 14641 w 203782"/>
                <a:gd name="connsiteY10" fmla="*/ 30277 h 88866"/>
                <a:gd name="connsiteX11" fmla="*/ 47246 w 203782"/>
                <a:gd name="connsiteY11" fmla="*/ -1295 h 88866"/>
                <a:gd name="connsiteX12" fmla="*/ 75155 w 203782"/>
                <a:gd name="connsiteY12" fmla="*/ 15076 h 88866"/>
                <a:gd name="connsiteX13" fmla="*/ 75356 w 203782"/>
                <a:gd name="connsiteY13" fmla="*/ 15076 h 88866"/>
                <a:gd name="connsiteX14" fmla="*/ 75356 w 203782"/>
                <a:gd name="connsiteY14" fmla="*/ -1295 h 88866"/>
                <a:gd name="connsiteX15" fmla="*/ 104638 w 203782"/>
                <a:gd name="connsiteY15" fmla="*/ 652 h 88866"/>
                <a:gd name="connsiteX16" fmla="*/ 104638 w 203782"/>
                <a:gd name="connsiteY16" fmla="*/ 7671 h 88866"/>
                <a:gd name="connsiteX17" fmla="*/ 89997 w 203782"/>
                <a:gd name="connsiteY17" fmla="*/ 18577 h 88866"/>
                <a:gd name="connsiteX18" fmla="*/ 89997 w 203782"/>
                <a:gd name="connsiteY18" fmla="*/ 86594 h 88866"/>
                <a:gd name="connsiteX19" fmla="*/ 59937 w 203782"/>
                <a:gd name="connsiteY19" fmla="*/ 84453 h 88866"/>
                <a:gd name="connsiteX20" fmla="*/ 188355 w 203782"/>
                <a:gd name="connsiteY20" fmla="*/ 78411 h 88866"/>
                <a:gd name="connsiteX21" fmla="*/ 182898 w 203782"/>
                <a:gd name="connsiteY21" fmla="*/ 69837 h 88866"/>
                <a:gd name="connsiteX22" fmla="*/ 192072 w 203782"/>
                <a:gd name="connsiteY22" fmla="*/ 60678 h 88866"/>
                <a:gd name="connsiteX23" fmla="*/ 201439 w 203782"/>
                <a:gd name="connsiteY23" fmla="*/ 70222 h 88866"/>
                <a:gd name="connsiteX24" fmla="*/ 168834 w 203782"/>
                <a:gd name="connsiteY24" fmla="*/ 87571 h 88866"/>
                <a:gd name="connsiteX25" fmla="*/ 121404 w 203782"/>
                <a:gd name="connsiteY25" fmla="*/ 42745 h 88866"/>
                <a:gd name="connsiteX26" fmla="*/ 167863 w 203782"/>
                <a:gd name="connsiteY26" fmla="*/ -1295 h 88866"/>
                <a:gd name="connsiteX27" fmla="*/ 203783 w 203782"/>
                <a:gd name="connsiteY27" fmla="*/ 24034 h 88866"/>
                <a:gd name="connsiteX28" fmla="*/ 200460 w 203782"/>
                <a:gd name="connsiteY28" fmla="*/ 26373 h 88866"/>
                <a:gd name="connsiteX29" fmla="*/ 196751 w 203782"/>
                <a:gd name="connsiteY29" fmla="*/ 23065 h 88866"/>
                <a:gd name="connsiteX30" fmla="*/ 170207 w 203782"/>
                <a:gd name="connsiteY30" fmla="*/ 4938 h 88866"/>
                <a:gd name="connsiteX31" fmla="*/ 139167 w 203782"/>
                <a:gd name="connsiteY31" fmla="*/ 42937 h 88866"/>
                <a:gd name="connsiteX32" fmla="*/ 169420 w 203782"/>
                <a:gd name="connsiteY32" fmla="*/ 81327 h 88866"/>
                <a:gd name="connsiteX33" fmla="*/ 188355 w 203782"/>
                <a:gd name="connsiteY33" fmla="*/ 78411 h 8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3782" h="88866">
                  <a:moveTo>
                    <a:pt x="59937" y="84453"/>
                  </a:moveTo>
                  <a:lnTo>
                    <a:pt x="59937" y="77434"/>
                  </a:lnTo>
                  <a:cubicBezTo>
                    <a:pt x="73012" y="77434"/>
                    <a:pt x="74578" y="76072"/>
                    <a:pt x="74578" y="66520"/>
                  </a:cubicBezTo>
                  <a:lnTo>
                    <a:pt x="74578" y="33193"/>
                  </a:lnTo>
                  <a:cubicBezTo>
                    <a:pt x="74578" y="16044"/>
                    <a:pt x="63444" y="4162"/>
                    <a:pt x="48611" y="4162"/>
                  </a:cubicBezTo>
                  <a:cubicBezTo>
                    <a:pt x="30847" y="4162"/>
                    <a:pt x="30069" y="12543"/>
                    <a:pt x="30069" y="22480"/>
                  </a:cubicBezTo>
                  <a:lnTo>
                    <a:pt x="30069" y="86594"/>
                  </a:lnTo>
                  <a:lnTo>
                    <a:pt x="0" y="84453"/>
                  </a:lnTo>
                  <a:lnTo>
                    <a:pt x="0" y="77434"/>
                  </a:lnTo>
                  <a:cubicBezTo>
                    <a:pt x="14641" y="77434"/>
                    <a:pt x="14641" y="76849"/>
                    <a:pt x="14641" y="59508"/>
                  </a:cubicBezTo>
                  <a:lnTo>
                    <a:pt x="14641" y="30277"/>
                  </a:lnTo>
                  <a:cubicBezTo>
                    <a:pt x="14641" y="16830"/>
                    <a:pt x="14641" y="-1295"/>
                    <a:pt x="47246" y="-1295"/>
                  </a:cubicBezTo>
                  <a:cubicBezTo>
                    <a:pt x="51541" y="-1295"/>
                    <a:pt x="65788" y="-1295"/>
                    <a:pt x="75155" y="15076"/>
                  </a:cubicBezTo>
                  <a:lnTo>
                    <a:pt x="75356" y="15076"/>
                  </a:lnTo>
                  <a:lnTo>
                    <a:pt x="75356" y="-1295"/>
                  </a:lnTo>
                  <a:lnTo>
                    <a:pt x="104638" y="652"/>
                  </a:lnTo>
                  <a:lnTo>
                    <a:pt x="104638" y="7671"/>
                  </a:lnTo>
                  <a:cubicBezTo>
                    <a:pt x="91554" y="7671"/>
                    <a:pt x="89997" y="9034"/>
                    <a:pt x="89997" y="18577"/>
                  </a:cubicBezTo>
                  <a:lnTo>
                    <a:pt x="89997" y="86594"/>
                  </a:lnTo>
                  <a:lnTo>
                    <a:pt x="59937" y="84453"/>
                  </a:lnTo>
                  <a:close/>
                  <a:moveTo>
                    <a:pt x="188355" y="78411"/>
                  </a:moveTo>
                  <a:cubicBezTo>
                    <a:pt x="184848" y="76849"/>
                    <a:pt x="182898" y="73732"/>
                    <a:pt x="182898" y="69837"/>
                  </a:cubicBezTo>
                  <a:cubicBezTo>
                    <a:pt x="182898" y="64573"/>
                    <a:pt x="186606" y="60678"/>
                    <a:pt x="192072" y="60678"/>
                  </a:cubicBezTo>
                  <a:cubicBezTo>
                    <a:pt x="197337" y="60678"/>
                    <a:pt x="201439" y="63988"/>
                    <a:pt x="201439" y="70222"/>
                  </a:cubicBezTo>
                  <a:cubicBezTo>
                    <a:pt x="201439" y="87571"/>
                    <a:pt x="174300" y="87571"/>
                    <a:pt x="168834" y="87571"/>
                  </a:cubicBezTo>
                  <a:cubicBezTo>
                    <a:pt x="139552" y="87571"/>
                    <a:pt x="121404" y="65158"/>
                    <a:pt x="121404" y="42745"/>
                  </a:cubicBezTo>
                  <a:cubicBezTo>
                    <a:pt x="121404" y="18193"/>
                    <a:pt x="142289" y="-1295"/>
                    <a:pt x="167863" y="-1295"/>
                  </a:cubicBezTo>
                  <a:cubicBezTo>
                    <a:pt x="196953" y="-1295"/>
                    <a:pt x="203783" y="21703"/>
                    <a:pt x="203783" y="24034"/>
                  </a:cubicBezTo>
                  <a:cubicBezTo>
                    <a:pt x="203783" y="26373"/>
                    <a:pt x="201247" y="26373"/>
                    <a:pt x="200460" y="26373"/>
                  </a:cubicBezTo>
                  <a:cubicBezTo>
                    <a:pt x="197923" y="26373"/>
                    <a:pt x="197731" y="25789"/>
                    <a:pt x="196751" y="23065"/>
                  </a:cubicBezTo>
                  <a:cubicBezTo>
                    <a:pt x="192457" y="10980"/>
                    <a:pt x="182110" y="4938"/>
                    <a:pt x="170207" y="4938"/>
                  </a:cubicBezTo>
                  <a:cubicBezTo>
                    <a:pt x="156738" y="4938"/>
                    <a:pt x="139167" y="14874"/>
                    <a:pt x="139167" y="42937"/>
                  </a:cubicBezTo>
                  <a:cubicBezTo>
                    <a:pt x="139167" y="67690"/>
                    <a:pt x="151272" y="81327"/>
                    <a:pt x="169420" y="81327"/>
                  </a:cubicBezTo>
                  <a:cubicBezTo>
                    <a:pt x="171965" y="81327"/>
                    <a:pt x="181332" y="81327"/>
                    <a:pt x="188355" y="78411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4" name="Freeform: Shape 2443">
              <a:extLst>
                <a:ext uri="{FF2B5EF4-FFF2-40B4-BE49-F238E27FC236}">
                  <a16:creationId xmlns:a16="http://schemas.microsoft.com/office/drawing/2014/main" id="{B1A9E40B-2051-1A4A-80FD-E28D119CFF3F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 flipV="1">
              <a:off x="5438666" y="-16233602"/>
              <a:ext cx="104638" cy="135245"/>
            </a:xfrm>
            <a:custGeom>
              <a:avLst/>
              <a:gdLst>
                <a:gd name="connsiteX0" fmla="*/ 89998 w 104638"/>
                <a:gd name="connsiteY0" fmla="*/ 57751 h 135245"/>
                <a:gd name="connsiteX1" fmla="*/ 60715 w 104638"/>
                <a:gd name="connsiteY1" fmla="*/ 84644 h 135245"/>
                <a:gd name="connsiteX2" fmla="*/ 29483 w 104638"/>
                <a:gd name="connsiteY2" fmla="*/ 66911 h 135245"/>
                <a:gd name="connsiteX3" fmla="*/ 29282 w 104638"/>
                <a:gd name="connsiteY3" fmla="*/ 66911 h 135245"/>
                <a:gd name="connsiteX4" fmla="*/ 29282 w 104638"/>
                <a:gd name="connsiteY4" fmla="*/ 133949 h 135245"/>
                <a:gd name="connsiteX5" fmla="*/ 0 w 104638"/>
                <a:gd name="connsiteY5" fmla="*/ 131810 h 135245"/>
                <a:gd name="connsiteX6" fmla="*/ 0 w 104638"/>
                <a:gd name="connsiteY6" fmla="*/ 124789 h 135245"/>
                <a:gd name="connsiteX7" fmla="*/ 14641 w 104638"/>
                <a:gd name="connsiteY7" fmla="*/ 113875 h 135245"/>
                <a:gd name="connsiteX8" fmla="*/ 14641 w 104638"/>
                <a:gd name="connsiteY8" fmla="*/ 14095 h 135245"/>
                <a:gd name="connsiteX9" fmla="*/ 0 w 104638"/>
                <a:gd name="connsiteY9" fmla="*/ 5722 h 135245"/>
                <a:gd name="connsiteX10" fmla="*/ 0 w 104638"/>
                <a:gd name="connsiteY10" fmla="*/ -1297 h 135245"/>
                <a:gd name="connsiteX11" fmla="*/ 22258 w 104638"/>
                <a:gd name="connsiteY11" fmla="*/ -521 h 135245"/>
                <a:gd name="connsiteX12" fmla="*/ 44710 w 104638"/>
                <a:gd name="connsiteY12" fmla="*/ -1297 h 135245"/>
                <a:gd name="connsiteX13" fmla="*/ 44710 w 104638"/>
                <a:gd name="connsiteY13" fmla="*/ 5722 h 135245"/>
                <a:gd name="connsiteX14" fmla="*/ 30069 w 104638"/>
                <a:gd name="connsiteY14" fmla="*/ 14095 h 135245"/>
                <a:gd name="connsiteX15" fmla="*/ 30069 w 104638"/>
                <a:gd name="connsiteY15" fmla="*/ 49177 h 135245"/>
                <a:gd name="connsiteX16" fmla="*/ 59150 w 104638"/>
                <a:gd name="connsiteY16" fmla="*/ 79187 h 135245"/>
                <a:gd name="connsiteX17" fmla="*/ 74577 w 104638"/>
                <a:gd name="connsiteY17" fmla="*/ 58529 h 135245"/>
                <a:gd name="connsiteX18" fmla="*/ 74577 w 104638"/>
                <a:gd name="connsiteY18" fmla="*/ 14095 h 135245"/>
                <a:gd name="connsiteX19" fmla="*/ 59937 w 104638"/>
                <a:gd name="connsiteY19" fmla="*/ 5722 h 135245"/>
                <a:gd name="connsiteX20" fmla="*/ 59937 w 104638"/>
                <a:gd name="connsiteY20" fmla="*/ -1297 h 135245"/>
                <a:gd name="connsiteX21" fmla="*/ 82187 w 104638"/>
                <a:gd name="connsiteY21" fmla="*/ -521 h 135245"/>
                <a:gd name="connsiteX22" fmla="*/ 104638 w 104638"/>
                <a:gd name="connsiteY22" fmla="*/ -1297 h 135245"/>
                <a:gd name="connsiteX23" fmla="*/ 104638 w 104638"/>
                <a:gd name="connsiteY23" fmla="*/ 5722 h 135245"/>
                <a:gd name="connsiteX24" fmla="*/ 89998 w 104638"/>
                <a:gd name="connsiteY24" fmla="*/ 14095 h 135245"/>
                <a:gd name="connsiteX25" fmla="*/ 89998 w 104638"/>
                <a:gd name="connsiteY25" fmla="*/ 57751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4638" h="135245">
                  <a:moveTo>
                    <a:pt x="89998" y="57751"/>
                  </a:moveTo>
                  <a:cubicBezTo>
                    <a:pt x="89998" y="74707"/>
                    <a:pt x="81602" y="84644"/>
                    <a:pt x="60715" y="84644"/>
                  </a:cubicBezTo>
                  <a:cubicBezTo>
                    <a:pt x="43337" y="84644"/>
                    <a:pt x="33777" y="74315"/>
                    <a:pt x="29483" y="66911"/>
                  </a:cubicBezTo>
                  <a:lnTo>
                    <a:pt x="29282" y="66911"/>
                  </a:lnTo>
                  <a:lnTo>
                    <a:pt x="29282" y="133949"/>
                  </a:lnTo>
                  <a:lnTo>
                    <a:pt x="0" y="131810"/>
                  </a:lnTo>
                  <a:lnTo>
                    <a:pt x="0" y="124789"/>
                  </a:lnTo>
                  <a:cubicBezTo>
                    <a:pt x="13084" y="124789"/>
                    <a:pt x="14641" y="123428"/>
                    <a:pt x="14641" y="113875"/>
                  </a:cubicBezTo>
                  <a:lnTo>
                    <a:pt x="14641" y="14095"/>
                  </a:lnTo>
                  <a:cubicBezTo>
                    <a:pt x="14641" y="5722"/>
                    <a:pt x="12690" y="5722"/>
                    <a:pt x="0" y="5722"/>
                  </a:cubicBezTo>
                  <a:lnTo>
                    <a:pt x="0" y="-1297"/>
                  </a:lnTo>
                  <a:cubicBezTo>
                    <a:pt x="393" y="-1297"/>
                    <a:pt x="14055" y="-521"/>
                    <a:pt x="22258" y="-521"/>
                  </a:cubicBezTo>
                  <a:cubicBezTo>
                    <a:pt x="29483" y="-521"/>
                    <a:pt x="42952" y="-1106"/>
                    <a:pt x="44710" y="-1297"/>
                  </a:cubicBezTo>
                  <a:lnTo>
                    <a:pt x="44710" y="5722"/>
                  </a:lnTo>
                  <a:cubicBezTo>
                    <a:pt x="32020" y="5722"/>
                    <a:pt x="30069" y="5722"/>
                    <a:pt x="30069" y="14095"/>
                  </a:cubicBezTo>
                  <a:lnTo>
                    <a:pt x="30069" y="49177"/>
                  </a:lnTo>
                  <a:cubicBezTo>
                    <a:pt x="30069" y="69634"/>
                    <a:pt x="46267" y="79187"/>
                    <a:pt x="59150" y="79187"/>
                  </a:cubicBezTo>
                  <a:cubicBezTo>
                    <a:pt x="72819" y="79187"/>
                    <a:pt x="74577" y="68473"/>
                    <a:pt x="74577" y="58529"/>
                  </a:cubicBezTo>
                  <a:lnTo>
                    <a:pt x="74577" y="14095"/>
                  </a:lnTo>
                  <a:cubicBezTo>
                    <a:pt x="74577" y="5722"/>
                    <a:pt x="72618" y="5722"/>
                    <a:pt x="59937" y="5722"/>
                  </a:cubicBezTo>
                  <a:lnTo>
                    <a:pt x="59937" y="-1297"/>
                  </a:lnTo>
                  <a:cubicBezTo>
                    <a:pt x="60320" y="-1297"/>
                    <a:pt x="73992" y="-521"/>
                    <a:pt x="82187" y="-521"/>
                  </a:cubicBezTo>
                  <a:cubicBezTo>
                    <a:pt x="89410" y="-521"/>
                    <a:pt x="102881" y="-1106"/>
                    <a:pt x="104638" y="-1297"/>
                  </a:cubicBezTo>
                  <a:lnTo>
                    <a:pt x="104638" y="5722"/>
                  </a:lnTo>
                  <a:cubicBezTo>
                    <a:pt x="91946" y="5722"/>
                    <a:pt x="89998" y="5722"/>
                    <a:pt x="89998" y="14095"/>
                  </a:cubicBezTo>
                  <a:lnTo>
                    <a:pt x="89998" y="57751"/>
                  </a:ln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5" name="Freeform: Shape 2444">
              <a:extLst>
                <a:ext uri="{FF2B5EF4-FFF2-40B4-BE49-F238E27FC236}">
                  <a16:creationId xmlns:a16="http://schemas.microsoft.com/office/drawing/2014/main" id="{C20F04BF-2405-C940-0750-DE8BE8458A40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 flipV="1">
              <a:off x="5589529" y="-16026826"/>
              <a:ext cx="29552" cy="29502"/>
            </a:xfrm>
            <a:custGeom>
              <a:avLst/>
              <a:gdLst>
                <a:gd name="connsiteX0" fmla="*/ 29553 w 29552"/>
                <a:gd name="connsiteY0" fmla="*/ 13460 h 29502"/>
                <a:gd name="connsiteX1" fmla="*/ 14781 w 29552"/>
                <a:gd name="connsiteY1" fmla="*/ 28216 h 29502"/>
                <a:gd name="connsiteX2" fmla="*/ 0 w 29552"/>
                <a:gd name="connsiteY2" fmla="*/ 13460 h 29502"/>
                <a:gd name="connsiteX3" fmla="*/ 14781 w 29552"/>
                <a:gd name="connsiteY3" fmla="*/ -1286 h 29502"/>
                <a:gd name="connsiteX4" fmla="*/ 29553 w 29552"/>
                <a:gd name="connsiteY4" fmla="*/ 13460 h 2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2" h="29502">
                  <a:moveTo>
                    <a:pt x="29553" y="13460"/>
                  </a:moveTo>
                  <a:cubicBezTo>
                    <a:pt x="29553" y="21536"/>
                    <a:pt x="22862" y="28216"/>
                    <a:pt x="14781" y="28216"/>
                  </a:cubicBezTo>
                  <a:cubicBezTo>
                    <a:pt x="6691" y="28216"/>
                    <a:pt x="0" y="21536"/>
                    <a:pt x="0" y="13460"/>
                  </a:cubicBezTo>
                  <a:cubicBezTo>
                    <a:pt x="0" y="5392"/>
                    <a:pt x="6691" y="-1286"/>
                    <a:pt x="14781" y="-1286"/>
                  </a:cubicBezTo>
                  <a:cubicBezTo>
                    <a:pt x="22862" y="-1286"/>
                    <a:pt x="29553" y="5392"/>
                    <a:pt x="29553" y="13460"/>
                  </a:cubicBezTo>
                  <a:close/>
                </a:path>
              </a:pathLst>
            </a:custGeom>
            <a:solidFill>
              <a:srgbClr val="000000"/>
            </a:solidFill>
            <a:ln w="2602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56" name="投影片編號版面配置區 17">
            <a:extLst>
              <a:ext uri="{FF2B5EF4-FFF2-40B4-BE49-F238E27FC236}">
                <a16:creationId xmlns:a16="http://schemas.microsoft.com/office/drawing/2014/main" id="{77B86C27-A2A2-2006-7C87-3DFCE8507551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C5D667B-F93B-4E54-374E-66C31D1A16C2}"/>
              </a:ext>
            </a:extLst>
          </p:cNvPr>
          <p:cNvSpPr txBox="1"/>
          <p:nvPr/>
        </p:nvSpPr>
        <p:spPr>
          <a:xfrm>
            <a:off x="1751462" y="3343702"/>
            <a:ext cx="101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Why?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內容版面配置區 4">
                <a:extLst>
                  <a:ext uri="{FF2B5EF4-FFF2-40B4-BE49-F238E27FC236}">
                    <a16:creationId xmlns:a16="http://schemas.microsoft.com/office/drawing/2014/main" id="{83538259-24A6-47B6-A1BD-DDDE843A58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66622" y="2329968"/>
                <a:ext cx="6393559" cy="326350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sz="2400" dirty="0"/>
                  <a:t>Selected a channel from the </a:t>
                </a:r>
                <a:r>
                  <a:rPr lang="en-GB" sz="2400" b="1" dirty="0"/>
                  <a:t>stick-together </a:t>
                </a:r>
                <a:r>
                  <a:rPr lang="en-GB" sz="2400" dirty="0"/>
                  <a:t>channel set</a:t>
                </a:r>
              </a:p>
              <a:p>
                <a:r>
                  <a:rPr lang="en-GB" sz="2400" dirty="0"/>
                  <a:t>Update the common channel sets</a:t>
                </a:r>
              </a:p>
              <a:p>
                <a:pPr lvl="1"/>
                <a:r>
                  <a:rPr lang="en-GB" dirty="0"/>
                  <a:t>User 1, User 2, User 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1,2,3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User 4, User 5: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4,5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US" sz="2400" dirty="0"/>
                  <a:t>Set the stick-together channel sets equal to the common channel sets.</a:t>
                </a:r>
              </a:p>
              <a:p>
                <a:r>
                  <a:rPr lang="en-US" sz="2400" dirty="0"/>
                  <a:t>Ensure that users sharing the same common channel set will rendezvous at the next stick-together time slot.</a:t>
                </a:r>
                <a:endParaRPr lang="en-GB" sz="2400" dirty="0"/>
              </a:p>
            </p:txBody>
          </p:sp>
        </mc:Choice>
        <mc:Fallback xmlns="">
          <p:sp>
            <p:nvSpPr>
              <p:cNvPr id="5" name="內容版面配置區 4">
                <a:extLst>
                  <a:ext uri="{FF2B5EF4-FFF2-40B4-BE49-F238E27FC236}">
                    <a16:creationId xmlns:a16="http://schemas.microsoft.com/office/drawing/2014/main" id="{83538259-24A6-47B6-A1BD-DDDE843A58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6622" y="2329968"/>
                <a:ext cx="6393559" cy="3263504"/>
              </a:xfrm>
              <a:blipFill>
                <a:blip r:embed="rId2"/>
                <a:stretch>
                  <a:fillRect t="-3358" r="-2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22037AD-52AC-4B30-D580-725FC7BEF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An illustrating example for the hybrid strategy</a:t>
            </a:r>
          </a:p>
        </p:txBody>
      </p:sp>
      <p:sp>
        <p:nvSpPr>
          <p:cNvPr id="3" name="橢圓 170">
            <a:extLst>
              <a:ext uri="{FF2B5EF4-FFF2-40B4-BE49-F238E27FC236}">
                <a16:creationId xmlns:a16="http://schemas.microsoft.com/office/drawing/2014/main" id="{6FBC18EF-8C76-5447-5785-95501481C8B0}"/>
              </a:ext>
            </a:extLst>
          </p:cNvPr>
          <p:cNvSpPr/>
          <p:nvPr/>
        </p:nvSpPr>
        <p:spPr>
          <a:xfrm>
            <a:off x="491491" y="2679134"/>
            <a:ext cx="2271742" cy="1885322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橢圓 171">
            <a:extLst>
              <a:ext uri="{FF2B5EF4-FFF2-40B4-BE49-F238E27FC236}">
                <a16:creationId xmlns:a16="http://schemas.microsoft.com/office/drawing/2014/main" id="{6941F09F-3298-CC1D-A943-E0128C7369E0}"/>
              </a:ext>
            </a:extLst>
          </p:cNvPr>
          <p:cNvSpPr/>
          <p:nvPr/>
        </p:nvSpPr>
        <p:spPr>
          <a:xfrm>
            <a:off x="496282" y="4640698"/>
            <a:ext cx="2231205" cy="1128463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橢圓 172">
            <a:extLst>
              <a:ext uri="{FF2B5EF4-FFF2-40B4-BE49-F238E27FC236}">
                <a16:creationId xmlns:a16="http://schemas.microsoft.com/office/drawing/2014/main" id="{14BA7AF2-3FD6-9D7D-B8E3-56076B8E1AC4}"/>
              </a:ext>
            </a:extLst>
          </p:cNvPr>
          <p:cNvSpPr/>
          <p:nvPr/>
        </p:nvSpPr>
        <p:spPr>
          <a:xfrm>
            <a:off x="1096490" y="2782171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1</a:t>
            </a:r>
          </a:p>
        </p:txBody>
      </p:sp>
      <p:sp>
        <p:nvSpPr>
          <p:cNvPr id="7" name="橢圓 173">
            <a:extLst>
              <a:ext uri="{FF2B5EF4-FFF2-40B4-BE49-F238E27FC236}">
                <a16:creationId xmlns:a16="http://schemas.microsoft.com/office/drawing/2014/main" id="{A368AFBC-F417-523D-688E-6D5A229EC7B3}"/>
              </a:ext>
            </a:extLst>
          </p:cNvPr>
          <p:cNvSpPr/>
          <p:nvPr/>
        </p:nvSpPr>
        <p:spPr>
          <a:xfrm>
            <a:off x="700667" y="3603492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2</a:t>
            </a:r>
          </a:p>
        </p:txBody>
      </p:sp>
      <p:sp>
        <p:nvSpPr>
          <p:cNvPr id="8" name="橢圓 174">
            <a:extLst>
              <a:ext uri="{FF2B5EF4-FFF2-40B4-BE49-F238E27FC236}">
                <a16:creationId xmlns:a16="http://schemas.microsoft.com/office/drawing/2014/main" id="{E5B05900-7CC3-FCDA-E6A3-9168EBD9AB18}"/>
              </a:ext>
            </a:extLst>
          </p:cNvPr>
          <p:cNvSpPr/>
          <p:nvPr/>
        </p:nvSpPr>
        <p:spPr>
          <a:xfrm>
            <a:off x="1513474" y="3609840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3</a:t>
            </a:r>
          </a:p>
        </p:txBody>
      </p:sp>
      <p:sp>
        <p:nvSpPr>
          <p:cNvPr id="9" name="橢圓 176">
            <a:extLst>
              <a:ext uri="{FF2B5EF4-FFF2-40B4-BE49-F238E27FC236}">
                <a16:creationId xmlns:a16="http://schemas.microsoft.com/office/drawing/2014/main" id="{44C2DF8D-BCDB-E13A-9514-61B808A0F3C6}"/>
              </a:ext>
            </a:extLst>
          </p:cNvPr>
          <p:cNvSpPr/>
          <p:nvPr/>
        </p:nvSpPr>
        <p:spPr>
          <a:xfrm>
            <a:off x="700667" y="4883007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4</a:t>
            </a:r>
          </a:p>
        </p:txBody>
      </p:sp>
      <p:sp>
        <p:nvSpPr>
          <p:cNvPr id="10" name="橢圓 177">
            <a:extLst>
              <a:ext uri="{FF2B5EF4-FFF2-40B4-BE49-F238E27FC236}">
                <a16:creationId xmlns:a16="http://schemas.microsoft.com/office/drawing/2014/main" id="{D713D91D-47A7-7045-2D5A-F7179FD739E9}"/>
              </a:ext>
            </a:extLst>
          </p:cNvPr>
          <p:cNvSpPr/>
          <p:nvPr/>
        </p:nvSpPr>
        <p:spPr>
          <a:xfrm>
            <a:off x="1545011" y="4856671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5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06EC93CF-C579-1E99-7DDD-1888513E3325}"/>
              </a:ext>
            </a:extLst>
          </p:cNvPr>
          <p:cNvSpPr txBox="1">
            <a:spLocks/>
          </p:cNvSpPr>
          <p:nvPr/>
        </p:nvSpPr>
        <p:spPr>
          <a:xfrm>
            <a:off x="255469" y="2099411"/>
            <a:ext cx="2411153" cy="40331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lang="zh-TW" altLang="en-US" sz="26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lang="zh-TW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lang="zh-TW" altLang="en-US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zh-TW" alt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en-US" alt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Stick-Together			</a:t>
            </a:r>
          </a:p>
        </p:txBody>
      </p:sp>
      <p:sp>
        <p:nvSpPr>
          <p:cNvPr id="12" name="投影片編號版面配置區 17">
            <a:extLst>
              <a:ext uri="{FF2B5EF4-FFF2-40B4-BE49-F238E27FC236}">
                <a16:creationId xmlns:a16="http://schemas.microsoft.com/office/drawing/2014/main" id="{9E0922C3-CA76-C859-DB9F-672E5F481878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F998EE5-ED8F-7181-2C81-4F3891A1ED4C}"/>
              </a:ext>
            </a:extLst>
          </p:cNvPr>
          <p:cNvSpPr txBox="1"/>
          <p:nvPr/>
        </p:nvSpPr>
        <p:spPr>
          <a:xfrm>
            <a:off x="614149" y="1651379"/>
            <a:ext cx="197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t=1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0549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26F97-666F-9BC0-11E4-3638C09D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65B3FF-ED63-8480-22C5-F6CDCD6C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071"/>
          </a:xfrm>
        </p:spPr>
        <p:txBody>
          <a:bodyPr>
            <a:normAutofit/>
          </a:bodyPr>
          <a:lstStyle/>
          <a:p>
            <a:r>
              <a:rPr lang="en-US" sz="2800" dirty="0"/>
              <a:t>Consistent channel selection functions (CCSF)</a:t>
            </a:r>
          </a:p>
        </p:txBody>
      </p:sp>
      <p:pic>
        <p:nvPicPr>
          <p:cNvPr id="8" name="圖片 7" descr="\documentclass{article}&#10;\usepackage{amsmath}&#10;\pagestyle{empty}&#10;\begin{document}&#10;&#10;{\em Definition of Consistency:}&#10;A channel selection function \( \phi \) is \emph{consistent} if, for any two sets \( \mathbf{c}^\prime \subset \mathbf{c}^{\prime\prime} \), and if &#10;$\phi(\mathbf{c}^{\prime\prime}) \in \mathbf{c}^\prime $,&#10;then $\phi(\mathbf{c}^\prime)=\phi(\mathbf{c}^{\prime\prime}) .&#10;$&#10;&#10;&#10;\begin{itemize}&#10;    \item \textbf{Intuition:} If the previously selected channel is still available after some channels are removed (e.g., due to primary user activity), the selection remains unchanged. &#10;\item Selection only changes if the previously selected channel becomes unavailable.  &#10;\end{itemize}&#10;&#10;&#10;\end{document}" title="IguanaTex Picture Display">
            <a:extLst>
              <a:ext uri="{FF2B5EF4-FFF2-40B4-BE49-F238E27FC236}">
                <a16:creationId xmlns:a16="http://schemas.microsoft.com/office/drawing/2014/main" id="{56689656-4B4A-40F7-FEAF-80F9104A85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2196" y="1265942"/>
            <a:ext cx="8226725" cy="24609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AEA62E3-B248-305A-DF7E-C4DB7CAEC642}"/>
              </a:ext>
            </a:extLst>
          </p:cNvPr>
          <p:cNvSpPr/>
          <p:nvPr/>
        </p:nvSpPr>
        <p:spPr>
          <a:xfrm>
            <a:off x="6344049" y="3981240"/>
            <a:ext cx="2256224" cy="2202799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BA456C-FF8F-D00A-F9EC-B93B4D0DB1EB}"/>
              </a:ext>
            </a:extLst>
          </p:cNvPr>
          <p:cNvSpPr/>
          <p:nvPr/>
        </p:nvSpPr>
        <p:spPr>
          <a:xfrm>
            <a:off x="7095930" y="4597554"/>
            <a:ext cx="1416902" cy="1383353"/>
          </a:xfrm>
          <a:prstGeom prst="ellipse">
            <a:avLst/>
          </a:prstGeom>
          <a:noFill/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25EEAE-C37C-3B3B-273D-72034253B2A4}"/>
                  </a:ext>
                </a:extLst>
              </p:cNvPr>
              <p:cNvSpPr txBox="1"/>
              <p:nvPr/>
            </p:nvSpPr>
            <p:spPr>
              <a:xfrm>
                <a:off x="1222104" y="5115616"/>
                <a:ext cx="2390366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700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2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700" i="1">
                            <a:latin typeface="Cambria Math" panose="02040503050406030204" pitchFamily="18" charset="0"/>
                          </a:rPr>
                          <m:t>              </m:t>
                        </m:r>
                      </m:e>
                    </m:d>
                    <m:r>
                      <a:rPr lang="en-GB" sz="27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GB" sz="2700" dirty="0"/>
                  <a:t>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25EEAE-C37C-3B3B-273D-72034253B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04" y="5115616"/>
                <a:ext cx="2390366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79E9DC6E-F5B6-8CF0-D9BE-CA1B825DB596}"/>
              </a:ext>
            </a:extLst>
          </p:cNvPr>
          <p:cNvSpPr/>
          <p:nvPr/>
        </p:nvSpPr>
        <p:spPr>
          <a:xfrm>
            <a:off x="1848449" y="5014303"/>
            <a:ext cx="633116" cy="618125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A620E4-F8E6-A518-CDCC-85D91A31E957}"/>
                  </a:ext>
                </a:extLst>
              </p:cNvPr>
              <p:cNvSpPr txBox="1"/>
              <p:nvPr/>
            </p:nvSpPr>
            <p:spPr>
              <a:xfrm>
                <a:off x="7725115" y="5366745"/>
                <a:ext cx="266512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700" i="1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GB" sz="2700" dirty="0"/>
                  <a:t>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A620E4-F8E6-A518-CDCC-85D91A31E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115" y="5366745"/>
                <a:ext cx="266512" cy="4154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D7B50-3272-17D3-652C-FF14E901D186}"/>
                  </a:ext>
                </a:extLst>
              </p:cNvPr>
              <p:cNvSpPr txBox="1"/>
              <p:nvPr/>
            </p:nvSpPr>
            <p:spPr>
              <a:xfrm>
                <a:off x="6614960" y="4786444"/>
                <a:ext cx="266512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7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2700" dirty="0"/>
                  <a:t>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8D7B50-3272-17D3-652C-FF14E901D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960" y="4786444"/>
                <a:ext cx="266512" cy="4154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0FEA9B-1F30-9503-9FFB-881D3D719CFA}"/>
                  </a:ext>
                </a:extLst>
              </p:cNvPr>
              <p:cNvSpPr txBox="1"/>
              <p:nvPr/>
            </p:nvSpPr>
            <p:spPr>
              <a:xfrm>
                <a:off x="6847595" y="5511259"/>
                <a:ext cx="266512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700" i="1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GB" sz="2700" dirty="0"/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0FEA9B-1F30-9503-9FFB-881D3D719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95" y="5511259"/>
                <a:ext cx="266512" cy="4154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486745-F207-DB54-DA59-0BF1A04B214F}"/>
                  </a:ext>
                </a:extLst>
              </p:cNvPr>
              <p:cNvSpPr txBox="1"/>
              <p:nvPr/>
            </p:nvSpPr>
            <p:spPr>
              <a:xfrm>
                <a:off x="7544949" y="4778985"/>
                <a:ext cx="266512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700" i="1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GB" sz="2700" dirty="0"/>
                  <a:t>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486745-F207-DB54-DA59-0BF1A04B2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949" y="4778985"/>
                <a:ext cx="266512" cy="4154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844E6-059B-19D6-6658-0DFDBB828F2C}"/>
                  </a:ext>
                </a:extLst>
              </p:cNvPr>
              <p:cNvSpPr txBox="1"/>
              <p:nvPr/>
            </p:nvSpPr>
            <p:spPr>
              <a:xfrm>
                <a:off x="7527030" y="4160626"/>
                <a:ext cx="266512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700" i="1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GB" sz="2700" dirty="0"/>
                  <a:t>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844E6-059B-19D6-6658-0DFDBB828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030" y="4160626"/>
                <a:ext cx="266512" cy="4154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399EE1-1A60-A085-EA4F-26C516A7C319}"/>
                  </a:ext>
                </a:extLst>
              </p:cNvPr>
              <p:cNvSpPr txBox="1"/>
              <p:nvPr/>
            </p:nvSpPr>
            <p:spPr>
              <a:xfrm>
                <a:off x="8054144" y="5032863"/>
                <a:ext cx="296116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700" i="1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sz="27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399EE1-1A60-A085-EA4F-26C516A7C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144" y="5032863"/>
                <a:ext cx="296116" cy="4154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68D385-BBD9-45AA-120D-40D5D4DBB11B}"/>
                  </a:ext>
                </a:extLst>
              </p:cNvPr>
              <p:cNvSpPr txBox="1"/>
              <p:nvPr/>
            </p:nvSpPr>
            <p:spPr>
              <a:xfrm>
                <a:off x="7006900" y="4139197"/>
                <a:ext cx="266512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7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2700" dirty="0"/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68D385-BBD9-45AA-120D-40D5D4DBB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900" y="4139197"/>
                <a:ext cx="266512" cy="4154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F68129-A691-430E-6EE8-A83A1E84B99A}"/>
                  </a:ext>
                </a:extLst>
              </p:cNvPr>
              <p:cNvSpPr txBox="1"/>
              <p:nvPr/>
            </p:nvSpPr>
            <p:spPr>
              <a:xfrm>
                <a:off x="3657969" y="5122760"/>
                <a:ext cx="2024882" cy="4154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7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700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2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700" i="1">
                            <a:latin typeface="Cambria Math" panose="02040503050406030204" pitchFamily="18" charset="0"/>
                          </a:rPr>
                          <m:t>              </m:t>
                        </m:r>
                      </m:e>
                    </m:d>
                  </m:oMath>
                </a14:m>
                <a:r>
                  <a:rPr lang="en-GB" sz="2700" dirty="0"/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F68129-A691-430E-6EE8-A83A1E84B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969" y="5122760"/>
                <a:ext cx="2024882" cy="4154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97E2E9F8-510C-543A-6062-78AF12B8972E}"/>
              </a:ext>
            </a:extLst>
          </p:cNvPr>
          <p:cNvSpPr/>
          <p:nvPr/>
        </p:nvSpPr>
        <p:spPr>
          <a:xfrm>
            <a:off x="4603095" y="5054633"/>
            <a:ext cx="633116" cy="618125"/>
          </a:xfrm>
          <a:prstGeom prst="ellipse">
            <a:avLst/>
          </a:prstGeom>
          <a:noFill/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1021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  <p:bldP spid="15" grpId="0"/>
      <p:bldP spid="17" grpId="0"/>
      <p:bldP spid="19" grpId="0"/>
      <p:bldP spid="20" grpId="0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內容版面配置區 4">
                <a:extLst>
                  <a:ext uri="{FF2B5EF4-FFF2-40B4-BE49-F238E27FC236}">
                    <a16:creationId xmlns:a16="http://schemas.microsoft.com/office/drawing/2014/main" id="{3A9A0411-0F66-484D-93DD-3A7E196B78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94966" y="2326612"/>
                <a:ext cx="3980630" cy="326350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Select a channel from the </a:t>
                </a:r>
                <a:r>
                  <a:rPr kumimoji="0" lang="en-GB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available</a:t>
                </a:r>
                <a:r>
                  <a:rPr kumimoji="0" lang="en-GB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channel set</a:t>
                </a: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Update the common channel sets</a:t>
                </a:r>
              </a:p>
              <a:p>
                <a:pPr marL="514350" marR="0" lvl="1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User 1, User 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1,2,3</m:t>
                        </m:r>
                      </m:sub>
                    </m:sSub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marR="0" lvl="1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User 2, User 4: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1,2,3,4,5</m:t>
                        </m:r>
                      </m:sub>
                    </m:sSub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514350" marR="0" lvl="1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375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User 5: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</m:t>
                        </m:r>
                      </m:e>
                      <m:sub>
                        <m:r>
                          <a:rPr kumimoji="0" lang="en-GB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4,5</m:t>
                        </m:r>
                      </m:sub>
                    </m:sSub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Retain the stick-together channel sets</a:t>
                </a:r>
              </a:p>
            </p:txBody>
          </p:sp>
        </mc:Choice>
        <mc:Fallback xmlns="">
          <p:sp>
            <p:nvSpPr>
              <p:cNvPr id="34" name="內容版面配置區 4">
                <a:extLst>
                  <a:ext uri="{FF2B5EF4-FFF2-40B4-BE49-F238E27FC236}">
                    <a16:creationId xmlns:a16="http://schemas.microsoft.com/office/drawing/2014/main" id="{3A9A0411-0F66-484D-93DD-3A7E196B7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966" y="2326612"/>
                <a:ext cx="3980630" cy="3263504"/>
              </a:xfrm>
              <a:prstGeom prst="rect">
                <a:avLst/>
              </a:prstGeom>
              <a:blipFill>
                <a:blip r:embed="rId2"/>
                <a:stretch>
                  <a:fillRect l="-2144" t="-2430" r="-16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E0BC113-28EA-48CC-2F29-F40332F5E90B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extLst/>
          </a:lstStyle>
          <a:p>
            <a:pPr lvl="0" defTabSz="914400">
              <a:defRPr/>
            </a:pPr>
            <a:r>
              <a:rPr lang="en-CA" dirty="0"/>
              <a:t>An illustrating example for the hybrid strategy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F454C37B-C952-A7DD-8445-9BE70F8B9346}"/>
              </a:ext>
            </a:extLst>
          </p:cNvPr>
          <p:cNvSpPr txBox="1">
            <a:spLocks/>
          </p:cNvSpPr>
          <p:nvPr/>
        </p:nvSpPr>
        <p:spPr>
          <a:xfrm>
            <a:off x="3044200" y="1723505"/>
            <a:ext cx="2083782" cy="40331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lang="zh-TW" altLang="en-US" sz="26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lang="zh-TW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lang="zh-TW" altLang="en-US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zh-TW" alt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en-US" alt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Spread-Out			</a:t>
            </a:r>
          </a:p>
        </p:txBody>
      </p:sp>
      <p:cxnSp>
        <p:nvCxnSpPr>
          <p:cNvPr id="26" name="直線接點 38">
            <a:extLst>
              <a:ext uri="{FF2B5EF4-FFF2-40B4-BE49-F238E27FC236}">
                <a16:creationId xmlns:a16="http://schemas.microsoft.com/office/drawing/2014/main" id="{2CA7AEB3-BDE5-385C-E1C8-35002A6DE50F}"/>
              </a:ext>
            </a:extLst>
          </p:cNvPr>
          <p:cNvCxnSpPr>
            <a:cxnSpLocks/>
          </p:cNvCxnSpPr>
          <p:nvPr/>
        </p:nvCxnSpPr>
        <p:spPr>
          <a:xfrm flipH="1">
            <a:off x="3405092" y="4160272"/>
            <a:ext cx="34202" cy="716643"/>
          </a:xfrm>
          <a:prstGeom prst="line">
            <a:avLst/>
          </a:prstGeom>
          <a:ln w="603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橢圓 43">
            <a:extLst>
              <a:ext uri="{FF2B5EF4-FFF2-40B4-BE49-F238E27FC236}">
                <a16:creationId xmlns:a16="http://schemas.microsoft.com/office/drawing/2014/main" id="{4A2C3671-D978-8352-D79D-C216C8606396}"/>
              </a:ext>
            </a:extLst>
          </p:cNvPr>
          <p:cNvSpPr/>
          <p:nvPr/>
        </p:nvSpPr>
        <p:spPr>
          <a:xfrm>
            <a:off x="2858971" y="2679134"/>
            <a:ext cx="2271742" cy="1885322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橢圓 89">
            <a:extLst>
              <a:ext uri="{FF2B5EF4-FFF2-40B4-BE49-F238E27FC236}">
                <a16:creationId xmlns:a16="http://schemas.microsoft.com/office/drawing/2014/main" id="{1C32ABDF-AB61-E6B6-C89A-583118C1D4D7}"/>
              </a:ext>
            </a:extLst>
          </p:cNvPr>
          <p:cNvSpPr/>
          <p:nvPr/>
        </p:nvSpPr>
        <p:spPr>
          <a:xfrm>
            <a:off x="2863761" y="4640698"/>
            <a:ext cx="2231205" cy="1128463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橢圓 135">
            <a:extLst>
              <a:ext uri="{FF2B5EF4-FFF2-40B4-BE49-F238E27FC236}">
                <a16:creationId xmlns:a16="http://schemas.microsoft.com/office/drawing/2014/main" id="{5D9CC60D-D97E-110E-F7D1-EEC31BEE2858}"/>
              </a:ext>
            </a:extLst>
          </p:cNvPr>
          <p:cNvSpPr/>
          <p:nvPr/>
        </p:nvSpPr>
        <p:spPr>
          <a:xfrm>
            <a:off x="3463970" y="2782171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1</a:t>
            </a:r>
          </a:p>
        </p:txBody>
      </p:sp>
      <p:sp>
        <p:nvSpPr>
          <p:cNvPr id="30" name="橢圓 137">
            <a:extLst>
              <a:ext uri="{FF2B5EF4-FFF2-40B4-BE49-F238E27FC236}">
                <a16:creationId xmlns:a16="http://schemas.microsoft.com/office/drawing/2014/main" id="{7107BFEE-05BD-383B-5649-8CE27891BEBB}"/>
              </a:ext>
            </a:extLst>
          </p:cNvPr>
          <p:cNvSpPr/>
          <p:nvPr/>
        </p:nvSpPr>
        <p:spPr>
          <a:xfrm>
            <a:off x="3068147" y="3603492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2</a:t>
            </a:r>
          </a:p>
        </p:txBody>
      </p:sp>
      <p:sp>
        <p:nvSpPr>
          <p:cNvPr id="31" name="橢圓 138">
            <a:extLst>
              <a:ext uri="{FF2B5EF4-FFF2-40B4-BE49-F238E27FC236}">
                <a16:creationId xmlns:a16="http://schemas.microsoft.com/office/drawing/2014/main" id="{7DAD525B-F370-88CB-73B3-3DBBD7DE6B54}"/>
              </a:ext>
            </a:extLst>
          </p:cNvPr>
          <p:cNvSpPr/>
          <p:nvPr/>
        </p:nvSpPr>
        <p:spPr>
          <a:xfrm>
            <a:off x="3880953" y="3609840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3</a:t>
            </a:r>
          </a:p>
        </p:txBody>
      </p:sp>
      <p:sp>
        <p:nvSpPr>
          <p:cNvPr id="33" name="橢圓 142">
            <a:extLst>
              <a:ext uri="{FF2B5EF4-FFF2-40B4-BE49-F238E27FC236}">
                <a16:creationId xmlns:a16="http://schemas.microsoft.com/office/drawing/2014/main" id="{717397D7-16F7-0803-C1FC-92AA5E980AE6}"/>
              </a:ext>
            </a:extLst>
          </p:cNvPr>
          <p:cNvSpPr/>
          <p:nvPr/>
        </p:nvSpPr>
        <p:spPr>
          <a:xfrm>
            <a:off x="3068147" y="4883007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4</a:t>
            </a:r>
          </a:p>
        </p:txBody>
      </p:sp>
      <p:sp>
        <p:nvSpPr>
          <p:cNvPr id="35" name="橢圓 143">
            <a:extLst>
              <a:ext uri="{FF2B5EF4-FFF2-40B4-BE49-F238E27FC236}">
                <a16:creationId xmlns:a16="http://schemas.microsoft.com/office/drawing/2014/main" id="{E84927EF-F090-358E-C1AB-2BABF9ABC39B}"/>
              </a:ext>
            </a:extLst>
          </p:cNvPr>
          <p:cNvSpPr/>
          <p:nvPr/>
        </p:nvSpPr>
        <p:spPr>
          <a:xfrm>
            <a:off x="3912490" y="4856671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5</a:t>
            </a:r>
          </a:p>
        </p:txBody>
      </p:sp>
      <p:sp>
        <p:nvSpPr>
          <p:cNvPr id="36" name="橢圓 170">
            <a:extLst>
              <a:ext uri="{FF2B5EF4-FFF2-40B4-BE49-F238E27FC236}">
                <a16:creationId xmlns:a16="http://schemas.microsoft.com/office/drawing/2014/main" id="{15169B98-98CA-7FEC-3C45-CA218E18DC2B}"/>
              </a:ext>
            </a:extLst>
          </p:cNvPr>
          <p:cNvSpPr/>
          <p:nvPr/>
        </p:nvSpPr>
        <p:spPr>
          <a:xfrm>
            <a:off x="491491" y="2679134"/>
            <a:ext cx="2271742" cy="1885322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橢圓 171">
            <a:extLst>
              <a:ext uri="{FF2B5EF4-FFF2-40B4-BE49-F238E27FC236}">
                <a16:creationId xmlns:a16="http://schemas.microsoft.com/office/drawing/2014/main" id="{76FC133F-0B8A-5098-CFA5-48202B402D2C}"/>
              </a:ext>
            </a:extLst>
          </p:cNvPr>
          <p:cNvSpPr/>
          <p:nvPr/>
        </p:nvSpPr>
        <p:spPr>
          <a:xfrm>
            <a:off x="496282" y="4640698"/>
            <a:ext cx="2231205" cy="1128463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橢圓 172">
            <a:extLst>
              <a:ext uri="{FF2B5EF4-FFF2-40B4-BE49-F238E27FC236}">
                <a16:creationId xmlns:a16="http://schemas.microsoft.com/office/drawing/2014/main" id="{4F6F7CAF-EB9A-7AA8-8C4F-3195E2240665}"/>
              </a:ext>
            </a:extLst>
          </p:cNvPr>
          <p:cNvSpPr/>
          <p:nvPr/>
        </p:nvSpPr>
        <p:spPr>
          <a:xfrm>
            <a:off x="1096490" y="2782171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1</a:t>
            </a:r>
          </a:p>
        </p:txBody>
      </p:sp>
      <p:sp>
        <p:nvSpPr>
          <p:cNvPr id="40" name="橢圓 173">
            <a:extLst>
              <a:ext uri="{FF2B5EF4-FFF2-40B4-BE49-F238E27FC236}">
                <a16:creationId xmlns:a16="http://schemas.microsoft.com/office/drawing/2014/main" id="{EBD47350-A11E-BB54-44FE-19F376FD2517}"/>
              </a:ext>
            </a:extLst>
          </p:cNvPr>
          <p:cNvSpPr/>
          <p:nvPr/>
        </p:nvSpPr>
        <p:spPr>
          <a:xfrm>
            <a:off x="700667" y="3603492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2</a:t>
            </a:r>
          </a:p>
        </p:txBody>
      </p:sp>
      <p:sp>
        <p:nvSpPr>
          <p:cNvPr id="41" name="橢圓 174">
            <a:extLst>
              <a:ext uri="{FF2B5EF4-FFF2-40B4-BE49-F238E27FC236}">
                <a16:creationId xmlns:a16="http://schemas.microsoft.com/office/drawing/2014/main" id="{F124E1A3-5576-5D5F-6E57-ECE9FF71E502}"/>
              </a:ext>
            </a:extLst>
          </p:cNvPr>
          <p:cNvSpPr/>
          <p:nvPr/>
        </p:nvSpPr>
        <p:spPr>
          <a:xfrm>
            <a:off x="1513474" y="3609840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3</a:t>
            </a:r>
          </a:p>
        </p:txBody>
      </p:sp>
      <p:sp>
        <p:nvSpPr>
          <p:cNvPr id="42" name="橢圓 176">
            <a:extLst>
              <a:ext uri="{FF2B5EF4-FFF2-40B4-BE49-F238E27FC236}">
                <a16:creationId xmlns:a16="http://schemas.microsoft.com/office/drawing/2014/main" id="{DD175A6C-5184-BE04-A219-FE89E709F0C9}"/>
              </a:ext>
            </a:extLst>
          </p:cNvPr>
          <p:cNvSpPr/>
          <p:nvPr/>
        </p:nvSpPr>
        <p:spPr>
          <a:xfrm>
            <a:off x="700667" y="4883007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4</a:t>
            </a:r>
          </a:p>
        </p:txBody>
      </p:sp>
      <p:sp>
        <p:nvSpPr>
          <p:cNvPr id="43" name="橢圓 177">
            <a:extLst>
              <a:ext uri="{FF2B5EF4-FFF2-40B4-BE49-F238E27FC236}">
                <a16:creationId xmlns:a16="http://schemas.microsoft.com/office/drawing/2014/main" id="{E318DD08-DAC6-33AB-4948-661016C19D3E}"/>
              </a:ext>
            </a:extLst>
          </p:cNvPr>
          <p:cNvSpPr/>
          <p:nvPr/>
        </p:nvSpPr>
        <p:spPr>
          <a:xfrm>
            <a:off x="1545011" y="4856671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5</a:t>
            </a:r>
          </a:p>
        </p:txBody>
      </p:sp>
      <p:sp>
        <p:nvSpPr>
          <p:cNvPr id="45" name="內容版面配置區 2">
            <a:extLst>
              <a:ext uri="{FF2B5EF4-FFF2-40B4-BE49-F238E27FC236}">
                <a16:creationId xmlns:a16="http://schemas.microsoft.com/office/drawing/2014/main" id="{AC13FFA8-B2EA-B350-6ED0-AA935ED3875D}"/>
              </a:ext>
            </a:extLst>
          </p:cNvPr>
          <p:cNvSpPr txBox="1">
            <a:spLocks/>
          </p:cNvSpPr>
          <p:nvPr/>
        </p:nvSpPr>
        <p:spPr>
          <a:xfrm>
            <a:off x="408044" y="1722438"/>
            <a:ext cx="2411153" cy="40331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lang="zh-TW" altLang="en-US" sz="26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lang="zh-TW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lang="zh-TW" altLang="en-US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zh-TW" alt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en-US" alt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Stick-Together			</a:t>
            </a:r>
          </a:p>
        </p:txBody>
      </p:sp>
      <p:sp>
        <p:nvSpPr>
          <p:cNvPr id="46" name="投影片編號版面配置區 17">
            <a:extLst>
              <a:ext uri="{FF2B5EF4-FFF2-40B4-BE49-F238E27FC236}">
                <a16:creationId xmlns:a16="http://schemas.microsoft.com/office/drawing/2014/main" id="{522296AC-C4C8-D845-8618-0F633D06A302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EDDB109-9102-D4CF-7ADD-AF4FB0AAE659}"/>
              </a:ext>
            </a:extLst>
          </p:cNvPr>
          <p:cNvSpPr txBox="1"/>
          <p:nvPr/>
        </p:nvSpPr>
        <p:spPr>
          <a:xfrm>
            <a:off x="3393765" y="1296536"/>
            <a:ext cx="197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t=2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72005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8EADA1-AEA5-4DD3-9FFD-D6BE2E2A9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4200" y="1723505"/>
            <a:ext cx="2083782" cy="403313"/>
          </a:xfrm>
        </p:spPr>
        <p:txBody>
          <a:bodyPr>
            <a:noAutofit/>
          </a:bodyPr>
          <a:lstStyle/>
          <a:p>
            <a:r>
              <a:rPr lang="en-GB" sz="2400" dirty="0"/>
              <a:t>Spread-Out			</a:t>
            </a:r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44E7494-AA0D-4B84-88D7-8D2BACBFB961}"/>
              </a:ext>
            </a:extLst>
          </p:cNvPr>
          <p:cNvCxnSpPr>
            <a:cxnSpLocks/>
          </p:cNvCxnSpPr>
          <p:nvPr/>
        </p:nvCxnSpPr>
        <p:spPr>
          <a:xfrm flipH="1">
            <a:off x="3405092" y="4160272"/>
            <a:ext cx="34202" cy="716643"/>
          </a:xfrm>
          <a:prstGeom prst="line">
            <a:avLst/>
          </a:prstGeom>
          <a:ln w="603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橢圓 43">
            <a:extLst>
              <a:ext uri="{FF2B5EF4-FFF2-40B4-BE49-F238E27FC236}">
                <a16:creationId xmlns:a16="http://schemas.microsoft.com/office/drawing/2014/main" id="{FD001063-3622-4EEC-8A5E-EAEE4FB207D3}"/>
              </a:ext>
            </a:extLst>
          </p:cNvPr>
          <p:cNvSpPr/>
          <p:nvPr/>
        </p:nvSpPr>
        <p:spPr>
          <a:xfrm>
            <a:off x="2858971" y="2679134"/>
            <a:ext cx="2271742" cy="1885322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橢圓 89">
            <a:extLst>
              <a:ext uri="{FF2B5EF4-FFF2-40B4-BE49-F238E27FC236}">
                <a16:creationId xmlns:a16="http://schemas.microsoft.com/office/drawing/2014/main" id="{4AF75719-974B-4B06-90EF-0B5208947551}"/>
              </a:ext>
            </a:extLst>
          </p:cNvPr>
          <p:cNvSpPr/>
          <p:nvPr/>
        </p:nvSpPr>
        <p:spPr>
          <a:xfrm>
            <a:off x="2863761" y="4640698"/>
            <a:ext cx="2231205" cy="1128463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31E66A77-6971-472F-BA54-A2A73CCE6B2F}"/>
              </a:ext>
            </a:extLst>
          </p:cNvPr>
          <p:cNvSpPr/>
          <p:nvPr/>
        </p:nvSpPr>
        <p:spPr>
          <a:xfrm>
            <a:off x="5226451" y="2609822"/>
            <a:ext cx="2548572" cy="332105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橢圓 135">
            <a:extLst>
              <a:ext uri="{FF2B5EF4-FFF2-40B4-BE49-F238E27FC236}">
                <a16:creationId xmlns:a16="http://schemas.microsoft.com/office/drawing/2014/main" id="{E308D857-78BE-4BD9-BB46-BFEA91E16571}"/>
              </a:ext>
            </a:extLst>
          </p:cNvPr>
          <p:cNvSpPr/>
          <p:nvPr/>
        </p:nvSpPr>
        <p:spPr>
          <a:xfrm>
            <a:off x="3463970" y="2782171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1</a:t>
            </a:r>
          </a:p>
        </p:txBody>
      </p:sp>
      <p:sp>
        <p:nvSpPr>
          <p:cNvPr id="138" name="橢圓 137">
            <a:extLst>
              <a:ext uri="{FF2B5EF4-FFF2-40B4-BE49-F238E27FC236}">
                <a16:creationId xmlns:a16="http://schemas.microsoft.com/office/drawing/2014/main" id="{C0CDACAF-19AB-4170-8591-7BB441B4D808}"/>
              </a:ext>
            </a:extLst>
          </p:cNvPr>
          <p:cNvSpPr/>
          <p:nvPr/>
        </p:nvSpPr>
        <p:spPr>
          <a:xfrm>
            <a:off x="3068147" y="3603492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2</a:t>
            </a:r>
          </a:p>
        </p:txBody>
      </p:sp>
      <p:sp>
        <p:nvSpPr>
          <p:cNvPr id="139" name="橢圓 138">
            <a:extLst>
              <a:ext uri="{FF2B5EF4-FFF2-40B4-BE49-F238E27FC236}">
                <a16:creationId xmlns:a16="http://schemas.microsoft.com/office/drawing/2014/main" id="{30700F31-A9B3-4377-B5D0-9FCCD3CEAD84}"/>
              </a:ext>
            </a:extLst>
          </p:cNvPr>
          <p:cNvSpPr/>
          <p:nvPr/>
        </p:nvSpPr>
        <p:spPr>
          <a:xfrm>
            <a:off x="3880953" y="3609840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3</a:t>
            </a:r>
          </a:p>
        </p:txBody>
      </p:sp>
      <p:cxnSp>
        <p:nvCxnSpPr>
          <p:cNvPr id="140" name="直線接點 139">
            <a:extLst>
              <a:ext uri="{FF2B5EF4-FFF2-40B4-BE49-F238E27FC236}">
                <a16:creationId xmlns:a16="http://schemas.microsoft.com/office/drawing/2014/main" id="{FFEB1510-4076-4521-AB5D-FDFF066EE8AD}"/>
              </a:ext>
            </a:extLst>
          </p:cNvPr>
          <p:cNvCxnSpPr>
            <a:cxnSpLocks/>
            <a:stCxn id="136" idx="3"/>
            <a:endCxn id="138" idx="0"/>
          </p:cNvCxnSpPr>
          <p:nvPr/>
        </p:nvCxnSpPr>
        <p:spPr>
          <a:xfrm flipH="1">
            <a:off x="3483189" y="3387975"/>
            <a:ext cx="102344" cy="215517"/>
          </a:xfrm>
          <a:prstGeom prst="line">
            <a:avLst/>
          </a:prstGeom>
          <a:ln w="603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3" name="橢圓 142">
            <a:extLst>
              <a:ext uri="{FF2B5EF4-FFF2-40B4-BE49-F238E27FC236}">
                <a16:creationId xmlns:a16="http://schemas.microsoft.com/office/drawing/2014/main" id="{11C90E4C-9E64-4A54-BF02-8693BC3DEB2D}"/>
              </a:ext>
            </a:extLst>
          </p:cNvPr>
          <p:cNvSpPr/>
          <p:nvPr/>
        </p:nvSpPr>
        <p:spPr>
          <a:xfrm>
            <a:off x="3068147" y="4883007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4</a:t>
            </a:r>
          </a:p>
        </p:txBody>
      </p:sp>
      <p:sp>
        <p:nvSpPr>
          <p:cNvPr id="144" name="橢圓 143">
            <a:extLst>
              <a:ext uri="{FF2B5EF4-FFF2-40B4-BE49-F238E27FC236}">
                <a16:creationId xmlns:a16="http://schemas.microsoft.com/office/drawing/2014/main" id="{3D114EB0-DD16-4FE5-B7F8-F72C1E30A415}"/>
              </a:ext>
            </a:extLst>
          </p:cNvPr>
          <p:cNvSpPr/>
          <p:nvPr/>
        </p:nvSpPr>
        <p:spPr>
          <a:xfrm>
            <a:off x="3912490" y="4856671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5</a:t>
            </a:r>
          </a:p>
        </p:txBody>
      </p:sp>
      <p:cxnSp>
        <p:nvCxnSpPr>
          <p:cNvPr id="146" name="直線接點 145">
            <a:extLst>
              <a:ext uri="{FF2B5EF4-FFF2-40B4-BE49-F238E27FC236}">
                <a16:creationId xmlns:a16="http://schemas.microsoft.com/office/drawing/2014/main" id="{0425282C-C70B-4725-8A64-5BED7D3AD39B}"/>
              </a:ext>
            </a:extLst>
          </p:cNvPr>
          <p:cNvCxnSpPr>
            <a:cxnSpLocks/>
            <a:stCxn id="150" idx="6"/>
            <a:endCxn id="151" idx="2"/>
          </p:cNvCxnSpPr>
          <p:nvPr/>
        </p:nvCxnSpPr>
        <p:spPr>
          <a:xfrm>
            <a:off x="6286663" y="3915476"/>
            <a:ext cx="66484" cy="6348"/>
          </a:xfrm>
          <a:prstGeom prst="line">
            <a:avLst/>
          </a:prstGeom>
          <a:ln w="603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7" name="橢圓 146">
            <a:extLst>
              <a:ext uri="{FF2B5EF4-FFF2-40B4-BE49-F238E27FC236}">
                <a16:creationId xmlns:a16="http://schemas.microsoft.com/office/drawing/2014/main" id="{41CB1991-C6D8-49FE-AA16-51B53F712553}"/>
              </a:ext>
            </a:extLst>
          </p:cNvPr>
          <p:cNvSpPr/>
          <p:nvPr/>
        </p:nvSpPr>
        <p:spPr>
          <a:xfrm>
            <a:off x="5290941" y="2636246"/>
            <a:ext cx="2271742" cy="1885322"/>
          </a:xfrm>
          <a:prstGeom prst="ellipse">
            <a:avLst/>
          </a:prstGeom>
          <a:noFill/>
          <a:ln>
            <a:solidFill>
              <a:schemeClr val="accent4">
                <a:alpha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橢圓 147">
            <a:extLst>
              <a:ext uri="{FF2B5EF4-FFF2-40B4-BE49-F238E27FC236}">
                <a16:creationId xmlns:a16="http://schemas.microsoft.com/office/drawing/2014/main" id="{10A472A3-AE38-4A6C-845E-E1B21EFDB88B}"/>
              </a:ext>
            </a:extLst>
          </p:cNvPr>
          <p:cNvSpPr/>
          <p:nvPr/>
        </p:nvSpPr>
        <p:spPr>
          <a:xfrm>
            <a:off x="5295731" y="4597810"/>
            <a:ext cx="2231205" cy="1128463"/>
          </a:xfrm>
          <a:prstGeom prst="ellipse">
            <a:avLst/>
          </a:prstGeom>
          <a:noFill/>
          <a:ln>
            <a:solidFill>
              <a:schemeClr val="accent2">
                <a:alpha val="26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橢圓 148">
            <a:extLst>
              <a:ext uri="{FF2B5EF4-FFF2-40B4-BE49-F238E27FC236}">
                <a16:creationId xmlns:a16="http://schemas.microsoft.com/office/drawing/2014/main" id="{5198EFD6-BD8D-45DE-B3BC-F9B652756743}"/>
              </a:ext>
            </a:extLst>
          </p:cNvPr>
          <p:cNvSpPr/>
          <p:nvPr/>
        </p:nvSpPr>
        <p:spPr>
          <a:xfrm>
            <a:off x="5895940" y="2739283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1</a:t>
            </a:r>
          </a:p>
        </p:txBody>
      </p:sp>
      <p:sp>
        <p:nvSpPr>
          <p:cNvPr id="150" name="橢圓 149">
            <a:extLst>
              <a:ext uri="{FF2B5EF4-FFF2-40B4-BE49-F238E27FC236}">
                <a16:creationId xmlns:a16="http://schemas.microsoft.com/office/drawing/2014/main" id="{1DFAF2E9-C271-4988-82FF-4BD66CFB8986}"/>
              </a:ext>
            </a:extLst>
          </p:cNvPr>
          <p:cNvSpPr/>
          <p:nvPr/>
        </p:nvSpPr>
        <p:spPr>
          <a:xfrm>
            <a:off x="5456580" y="3560604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2</a:t>
            </a:r>
          </a:p>
        </p:txBody>
      </p:sp>
      <p:sp>
        <p:nvSpPr>
          <p:cNvPr id="151" name="橢圓 150">
            <a:extLst>
              <a:ext uri="{FF2B5EF4-FFF2-40B4-BE49-F238E27FC236}">
                <a16:creationId xmlns:a16="http://schemas.microsoft.com/office/drawing/2014/main" id="{8C559E24-6CE1-4C74-91BE-F4B994E14396}"/>
              </a:ext>
            </a:extLst>
          </p:cNvPr>
          <p:cNvSpPr/>
          <p:nvPr/>
        </p:nvSpPr>
        <p:spPr>
          <a:xfrm>
            <a:off x="6353147" y="3566952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3</a:t>
            </a:r>
          </a:p>
        </p:txBody>
      </p:sp>
      <p:cxnSp>
        <p:nvCxnSpPr>
          <p:cNvPr id="152" name="直線接點 151">
            <a:extLst>
              <a:ext uri="{FF2B5EF4-FFF2-40B4-BE49-F238E27FC236}">
                <a16:creationId xmlns:a16="http://schemas.microsoft.com/office/drawing/2014/main" id="{DF7951C1-56FD-4CB6-93FC-EAC417ECA21D}"/>
              </a:ext>
            </a:extLst>
          </p:cNvPr>
          <p:cNvCxnSpPr>
            <a:cxnSpLocks/>
            <a:stCxn id="149" idx="3"/>
            <a:endCxn id="150" idx="0"/>
          </p:cNvCxnSpPr>
          <p:nvPr/>
        </p:nvCxnSpPr>
        <p:spPr>
          <a:xfrm flipH="1">
            <a:off x="5871622" y="3345087"/>
            <a:ext cx="145881" cy="215517"/>
          </a:xfrm>
          <a:prstGeom prst="line">
            <a:avLst/>
          </a:prstGeom>
          <a:ln w="603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3" name="橢圓 152">
            <a:extLst>
              <a:ext uri="{FF2B5EF4-FFF2-40B4-BE49-F238E27FC236}">
                <a16:creationId xmlns:a16="http://schemas.microsoft.com/office/drawing/2014/main" id="{7EF61F19-3AF1-4B81-BA18-6A2B0F84C43E}"/>
              </a:ext>
            </a:extLst>
          </p:cNvPr>
          <p:cNvSpPr/>
          <p:nvPr/>
        </p:nvSpPr>
        <p:spPr>
          <a:xfrm>
            <a:off x="5500117" y="4840119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4</a:t>
            </a:r>
          </a:p>
        </p:txBody>
      </p:sp>
      <p:sp>
        <p:nvSpPr>
          <p:cNvPr id="154" name="橢圓 153">
            <a:extLst>
              <a:ext uri="{FF2B5EF4-FFF2-40B4-BE49-F238E27FC236}">
                <a16:creationId xmlns:a16="http://schemas.microsoft.com/office/drawing/2014/main" id="{0E13DD79-5E4F-4CEA-8A29-87E9E0631084}"/>
              </a:ext>
            </a:extLst>
          </p:cNvPr>
          <p:cNvSpPr/>
          <p:nvPr/>
        </p:nvSpPr>
        <p:spPr>
          <a:xfrm>
            <a:off x="6413078" y="4820460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5</a:t>
            </a:r>
          </a:p>
        </p:txBody>
      </p:sp>
      <p:cxnSp>
        <p:nvCxnSpPr>
          <p:cNvPr id="157" name="直線接點 156">
            <a:extLst>
              <a:ext uri="{FF2B5EF4-FFF2-40B4-BE49-F238E27FC236}">
                <a16:creationId xmlns:a16="http://schemas.microsoft.com/office/drawing/2014/main" id="{D3685EF1-C670-4AAD-9149-3FC670680296}"/>
              </a:ext>
            </a:extLst>
          </p:cNvPr>
          <p:cNvCxnSpPr>
            <a:cxnSpLocks/>
            <a:stCxn id="149" idx="5"/>
            <a:endCxn id="151" idx="0"/>
          </p:cNvCxnSpPr>
          <p:nvPr/>
        </p:nvCxnSpPr>
        <p:spPr>
          <a:xfrm>
            <a:off x="6604460" y="3345087"/>
            <a:ext cx="163729" cy="221865"/>
          </a:xfrm>
          <a:prstGeom prst="line">
            <a:avLst/>
          </a:prstGeom>
          <a:ln w="603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0" name="直線接點 159">
            <a:extLst>
              <a:ext uri="{FF2B5EF4-FFF2-40B4-BE49-F238E27FC236}">
                <a16:creationId xmlns:a16="http://schemas.microsoft.com/office/drawing/2014/main" id="{AAA24DDC-49DD-4ABB-B293-C3D2871CF560}"/>
              </a:ext>
            </a:extLst>
          </p:cNvPr>
          <p:cNvCxnSpPr>
            <a:cxnSpLocks/>
            <a:stCxn id="153" idx="6"/>
            <a:endCxn id="154" idx="2"/>
          </p:cNvCxnSpPr>
          <p:nvPr/>
        </p:nvCxnSpPr>
        <p:spPr>
          <a:xfrm flipV="1">
            <a:off x="6330200" y="5175332"/>
            <a:ext cx="82878" cy="19659"/>
          </a:xfrm>
          <a:prstGeom prst="line">
            <a:avLst/>
          </a:prstGeom>
          <a:ln w="603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1" name="橢圓 170">
            <a:extLst>
              <a:ext uri="{FF2B5EF4-FFF2-40B4-BE49-F238E27FC236}">
                <a16:creationId xmlns:a16="http://schemas.microsoft.com/office/drawing/2014/main" id="{9D55B59A-6D03-400C-A442-3E030CA2F570}"/>
              </a:ext>
            </a:extLst>
          </p:cNvPr>
          <p:cNvSpPr/>
          <p:nvPr/>
        </p:nvSpPr>
        <p:spPr>
          <a:xfrm>
            <a:off x="491491" y="2679134"/>
            <a:ext cx="2271742" cy="1885322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橢圓 171">
            <a:extLst>
              <a:ext uri="{FF2B5EF4-FFF2-40B4-BE49-F238E27FC236}">
                <a16:creationId xmlns:a16="http://schemas.microsoft.com/office/drawing/2014/main" id="{3412ACED-CFD5-4C3B-A954-12FAA5F76FB0}"/>
              </a:ext>
            </a:extLst>
          </p:cNvPr>
          <p:cNvSpPr/>
          <p:nvPr/>
        </p:nvSpPr>
        <p:spPr>
          <a:xfrm>
            <a:off x="496282" y="4640698"/>
            <a:ext cx="2231205" cy="1128463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橢圓 172">
            <a:extLst>
              <a:ext uri="{FF2B5EF4-FFF2-40B4-BE49-F238E27FC236}">
                <a16:creationId xmlns:a16="http://schemas.microsoft.com/office/drawing/2014/main" id="{A9DAB95D-F889-4DF9-AAB3-C38C5C0E2F16}"/>
              </a:ext>
            </a:extLst>
          </p:cNvPr>
          <p:cNvSpPr/>
          <p:nvPr/>
        </p:nvSpPr>
        <p:spPr>
          <a:xfrm>
            <a:off x="1096490" y="2782171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1</a:t>
            </a:r>
          </a:p>
        </p:txBody>
      </p:sp>
      <p:sp>
        <p:nvSpPr>
          <p:cNvPr id="174" name="橢圓 173">
            <a:extLst>
              <a:ext uri="{FF2B5EF4-FFF2-40B4-BE49-F238E27FC236}">
                <a16:creationId xmlns:a16="http://schemas.microsoft.com/office/drawing/2014/main" id="{3E6C5656-81E7-495A-8CB1-2B8F1747C6C0}"/>
              </a:ext>
            </a:extLst>
          </p:cNvPr>
          <p:cNvSpPr/>
          <p:nvPr/>
        </p:nvSpPr>
        <p:spPr>
          <a:xfrm>
            <a:off x="700667" y="3603492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2</a:t>
            </a:r>
          </a:p>
        </p:txBody>
      </p:sp>
      <p:sp>
        <p:nvSpPr>
          <p:cNvPr id="175" name="橢圓 174">
            <a:extLst>
              <a:ext uri="{FF2B5EF4-FFF2-40B4-BE49-F238E27FC236}">
                <a16:creationId xmlns:a16="http://schemas.microsoft.com/office/drawing/2014/main" id="{5F20A37A-592A-40C6-89EF-FA4C4ACA723F}"/>
              </a:ext>
            </a:extLst>
          </p:cNvPr>
          <p:cNvSpPr/>
          <p:nvPr/>
        </p:nvSpPr>
        <p:spPr>
          <a:xfrm>
            <a:off x="1513474" y="3609840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3</a:t>
            </a:r>
          </a:p>
        </p:txBody>
      </p:sp>
      <p:sp>
        <p:nvSpPr>
          <p:cNvPr id="177" name="橢圓 176">
            <a:extLst>
              <a:ext uri="{FF2B5EF4-FFF2-40B4-BE49-F238E27FC236}">
                <a16:creationId xmlns:a16="http://schemas.microsoft.com/office/drawing/2014/main" id="{26B1630D-5DF3-4AF8-A82D-5F4FD3BD4653}"/>
              </a:ext>
            </a:extLst>
          </p:cNvPr>
          <p:cNvSpPr/>
          <p:nvPr/>
        </p:nvSpPr>
        <p:spPr>
          <a:xfrm>
            <a:off x="700667" y="4883007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4</a:t>
            </a:r>
          </a:p>
        </p:txBody>
      </p:sp>
      <p:sp>
        <p:nvSpPr>
          <p:cNvPr id="178" name="橢圓 177">
            <a:extLst>
              <a:ext uri="{FF2B5EF4-FFF2-40B4-BE49-F238E27FC236}">
                <a16:creationId xmlns:a16="http://schemas.microsoft.com/office/drawing/2014/main" id="{8F73BB29-2978-4B82-8FDC-D54DAC6FA8E0}"/>
              </a:ext>
            </a:extLst>
          </p:cNvPr>
          <p:cNvSpPr/>
          <p:nvPr/>
        </p:nvSpPr>
        <p:spPr>
          <a:xfrm>
            <a:off x="1545011" y="4856671"/>
            <a:ext cx="830083" cy="70974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71AE83-8D09-9393-79F3-01F008683BBB}"/>
              </a:ext>
            </a:extLst>
          </p:cNvPr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extLst/>
          </a:lstStyle>
          <a:p>
            <a:pPr lvl="0" defTabSz="914400">
              <a:defRPr/>
            </a:pPr>
            <a:r>
              <a:rPr lang="en-CA" dirty="0"/>
              <a:t>An illustrating example for the hybrid strategy</a:t>
            </a:r>
            <a:endParaRPr kumimoji="0" lang="en-C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091576B8-2B44-8114-84F0-03E18F4D9FAF}"/>
              </a:ext>
            </a:extLst>
          </p:cNvPr>
          <p:cNvSpPr txBox="1">
            <a:spLocks/>
          </p:cNvSpPr>
          <p:nvPr/>
        </p:nvSpPr>
        <p:spPr>
          <a:xfrm>
            <a:off x="5196691" y="1726785"/>
            <a:ext cx="2411153" cy="40331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lang="zh-TW" altLang="en-US" sz="26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lang="zh-TW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lang="zh-TW" altLang="en-US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zh-TW" alt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en-US" alt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Stick-Together			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5F35EA4E-F956-2622-8182-90374137D77A}"/>
              </a:ext>
            </a:extLst>
          </p:cNvPr>
          <p:cNvSpPr txBox="1">
            <a:spLocks/>
          </p:cNvSpPr>
          <p:nvPr/>
        </p:nvSpPr>
        <p:spPr>
          <a:xfrm>
            <a:off x="408044" y="1722438"/>
            <a:ext cx="2411153" cy="403313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lang="zh-TW" altLang="en-US" sz="26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lang="zh-TW" alt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lang="zh-TW" altLang="en-US" sz="2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zh-TW" altLang="en-US" sz="20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en-US" altLang="en-US" sz="1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Stick-Together	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4">
                <a:extLst>
                  <a:ext uri="{FF2B5EF4-FFF2-40B4-BE49-F238E27FC236}">
                    <a16:creationId xmlns:a16="http://schemas.microsoft.com/office/drawing/2014/main" id="{A388AE77-7B71-C14E-21B7-350A09103A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9602" y="2866193"/>
                <a:ext cx="4408019" cy="2427346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2">
                    <a:lumMod val="10000"/>
                  </a:schemeClr>
                </a:solidFill>
              </a:ln>
            </p:spPr>
            <p:txBody>
              <a:bodyPr vert="horz" lIns="68580" tIns="34290" rIns="68580" bIns="3429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At </a:t>
                </a:r>
                <a:r>
                  <a:rPr lang="en-US" sz="2400" dirty="0">
                    <a:solidFill>
                      <a:prstClr val="black"/>
                    </a:solidFill>
                    <a:latin typeface="Calibri" panose="020F0502020204030204"/>
                  </a:rPr>
                  <a:t>t=3,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Users 1–5 now share the same common and stick-together channel sets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GB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2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𝐜</m:t>
                        </m:r>
                      </m:e>
                      <m:sub>
                        <m:r>
                          <a:rPr kumimoji="0" lang="en-GB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1,2,3,4,5</m:t>
                        </m:r>
                      </m:sub>
                    </m:sSub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171450" marR="0" lvl="0" indent="-171450" algn="l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They are guaranteed to rendezvous at the next stick-together 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time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slot.</a:t>
                </a: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內容版面配置區 4">
                <a:extLst>
                  <a:ext uri="{FF2B5EF4-FFF2-40B4-BE49-F238E27FC236}">
                    <a16:creationId xmlns:a16="http://schemas.microsoft.com/office/drawing/2014/main" id="{A388AE77-7B71-C14E-21B7-350A09103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02" y="2866193"/>
                <a:ext cx="4408019" cy="2427346"/>
              </a:xfrm>
              <a:prstGeom prst="rect">
                <a:avLst/>
              </a:prstGeom>
              <a:blipFill>
                <a:blip r:embed="rId2"/>
                <a:stretch>
                  <a:fillRect l="-2060" t="-3474" r="-275"/>
                </a:stretch>
              </a:blipFill>
              <a:ln w="31750">
                <a:solidFill>
                  <a:schemeClr val="bg2">
                    <a:lumMod val="10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投影片編號版面配置區 17">
            <a:extLst>
              <a:ext uri="{FF2B5EF4-FFF2-40B4-BE49-F238E27FC236}">
                <a16:creationId xmlns:a16="http://schemas.microsoft.com/office/drawing/2014/main" id="{02F566A2-24A5-C7FD-A1E7-C1176154668D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46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739697-9EAF-610C-E8A1-6B9C29FF8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4130A5-F065-C574-4DEC-32E49BC6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</a:p>
        </p:txBody>
      </p:sp>
      <p:pic>
        <p:nvPicPr>
          <p:cNvPr id="7" name="圖片 6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&#10;\begin{itemize}&#10;\item \( n \): the number of available channels  of each user.&#10;    \item \( n_{\mathrm{core}} \): the number of channels commonly available to all three users&#10;    \item \( n_{\mathrm{exclusive}}^{(1,2)} \): the number of channels shared by users 1 and 2 but not others. In our simulation, we set  \( n_{\mathrm{exclusive}}\)  to the same value among all pairs of users.&#10;\end{itemize}&#10;&#10;\end{document}" title="IguanaTex Picture Display">
            <a:extLst>
              <a:ext uri="{FF2B5EF4-FFF2-40B4-BE49-F238E27FC236}">
                <a16:creationId xmlns:a16="http://schemas.microsoft.com/office/drawing/2014/main" id="{608349D9-913C-C361-15DF-47E185D871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69563" y="1438610"/>
            <a:ext cx="7604871" cy="2368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382C023-E294-60BD-55DB-C519CB63D85D}"/>
              </a:ext>
            </a:extLst>
          </p:cNvPr>
          <p:cNvSpPr/>
          <p:nvPr/>
        </p:nvSpPr>
        <p:spPr>
          <a:xfrm>
            <a:off x="4572000" y="4382374"/>
            <a:ext cx="2002372" cy="1997953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934703-3ED7-6030-1A73-13A569470918}"/>
              </a:ext>
            </a:extLst>
          </p:cNvPr>
          <p:cNvSpPr/>
          <p:nvPr/>
        </p:nvSpPr>
        <p:spPr>
          <a:xfrm>
            <a:off x="5689087" y="4351093"/>
            <a:ext cx="2002372" cy="1997953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563120-5560-4C4B-E67B-00939A320B75}"/>
              </a:ext>
            </a:extLst>
          </p:cNvPr>
          <p:cNvSpPr/>
          <p:nvPr/>
        </p:nvSpPr>
        <p:spPr>
          <a:xfrm>
            <a:off x="5113864" y="3775783"/>
            <a:ext cx="2002372" cy="1997953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9" name="Picture 18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\( n_{\mathrm{core}} \)&#10;&#10;&#10;\end{document}" title="IguanaTex Picture Display">
            <a:extLst>
              <a:ext uri="{FF2B5EF4-FFF2-40B4-BE49-F238E27FC236}">
                <a16:creationId xmlns:a16="http://schemas.microsoft.com/office/drawing/2014/main" id="{62B6C6C9-38C1-CB15-B83A-42D26C49A77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12367" y="5167146"/>
            <a:ext cx="549790" cy="165943"/>
          </a:xfrm>
          <a:prstGeom prst="rect">
            <a:avLst/>
          </a:prstGeom>
        </p:spPr>
      </p:pic>
      <p:pic>
        <p:nvPicPr>
          <p:cNvPr id="21" name="Picture 20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 \( n_{\mathrm{exclusive}}\)&#10;&#10;&#10;\end{document}" title="IguanaTex Picture Display">
            <a:extLst>
              <a:ext uri="{FF2B5EF4-FFF2-40B4-BE49-F238E27FC236}">
                <a16:creationId xmlns:a16="http://schemas.microsoft.com/office/drawing/2014/main" id="{2C1976EA-D42F-03DC-5975-03E6627332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187812" y="4665561"/>
            <a:ext cx="668429" cy="109199"/>
          </a:xfrm>
          <a:prstGeom prst="rect">
            <a:avLst/>
          </a:prstGeom>
        </p:spPr>
      </p:pic>
      <p:pic>
        <p:nvPicPr>
          <p:cNvPr id="22" name="Picture 21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 \( n_{\mathrm{exclusive}}\)&#10;&#10;&#10;\end{document}" title="IguanaTex Picture Display">
            <a:extLst>
              <a:ext uri="{FF2B5EF4-FFF2-40B4-BE49-F238E27FC236}">
                <a16:creationId xmlns:a16="http://schemas.microsoft.com/office/drawing/2014/main" id="{06FDC8FC-84B9-8FA9-08EE-BB5DE6CE978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357516" y="4610961"/>
            <a:ext cx="668429" cy="109199"/>
          </a:xfrm>
          <a:prstGeom prst="rect">
            <a:avLst/>
          </a:prstGeom>
        </p:spPr>
      </p:pic>
      <p:pic>
        <p:nvPicPr>
          <p:cNvPr id="23" name="Picture 22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 \( n_{\mathrm{exclusive}}\)&#10;&#10;&#10;\end{document}" title="IguanaTex Picture Display">
            <a:extLst>
              <a:ext uri="{FF2B5EF4-FFF2-40B4-BE49-F238E27FC236}">
                <a16:creationId xmlns:a16="http://schemas.microsoft.com/office/drawing/2014/main" id="{62B3694D-16CB-A9C8-8208-51AE692EECC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812367" y="5877176"/>
            <a:ext cx="605366" cy="98897"/>
          </a:xfrm>
          <a:prstGeom prst="rect">
            <a:avLst/>
          </a:prstGeom>
        </p:spPr>
      </p:pic>
      <p:pic>
        <p:nvPicPr>
          <p:cNvPr id="25" name="Picture 24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\(n\)&#10;&#10;&#10;\end{document}" title="IguanaTex Picture Display">
            <a:extLst>
              <a:ext uri="{FF2B5EF4-FFF2-40B4-BE49-F238E27FC236}">
                <a16:creationId xmlns:a16="http://schemas.microsoft.com/office/drawing/2014/main" id="{19AD2115-DDE5-9C75-CB9D-8C29CFAC2BF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041391" y="3708451"/>
            <a:ext cx="239300" cy="197225"/>
          </a:xfrm>
          <a:prstGeom prst="rect">
            <a:avLst/>
          </a:prstGeom>
        </p:spPr>
      </p:pic>
      <p:pic>
        <p:nvPicPr>
          <p:cNvPr id="27" name="Picture 26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\(n\)&#10;&#10;&#10;\end{document}" title="IguanaTex Picture Display">
            <a:extLst>
              <a:ext uri="{FF2B5EF4-FFF2-40B4-BE49-F238E27FC236}">
                <a16:creationId xmlns:a16="http://schemas.microsoft.com/office/drawing/2014/main" id="{468F0CAA-083F-0996-4BA8-C50D93C8EB6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556342" y="5381350"/>
            <a:ext cx="270233" cy="222719"/>
          </a:xfrm>
          <a:prstGeom prst="rect">
            <a:avLst/>
          </a:prstGeom>
        </p:spPr>
      </p:pic>
      <p:pic>
        <p:nvPicPr>
          <p:cNvPr id="28" name="Picture 27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\(n\)&#10;&#10;&#10;\end{document}" title="IguanaTex Picture Display">
            <a:extLst>
              <a:ext uri="{FF2B5EF4-FFF2-40B4-BE49-F238E27FC236}">
                <a16:creationId xmlns:a16="http://schemas.microsoft.com/office/drawing/2014/main" id="{D4E9AAD5-458C-4007-4C98-3F599CA343C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17906" y="5381350"/>
            <a:ext cx="308187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51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EBBEB-D071-9210-40D0-925061612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CE7DF-8B36-5BCE-9187-2618A5D3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49" y="155787"/>
            <a:ext cx="7886700" cy="994172"/>
          </a:xfrm>
        </p:spPr>
        <p:txBody>
          <a:bodyPr/>
          <a:lstStyle/>
          <a:p>
            <a:r>
              <a:rPr lang="en-US" dirty="0"/>
              <a:t>Simulation: 3 users / Sync / ETTR</a:t>
            </a:r>
          </a:p>
        </p:txBody>
      </p:sp>
      <p:pic>
        <p:nvPicPr>
          <p:cNvPr id="15" name="Picture 14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$$&#10;N=256, n=60&#10;$$&#10;&#10;&#10;&#10;\end{document}" title="IguanaTex Picture Display">
            <a:extLst>
              <a:ext uri="{FF2B5EF4-FFF2-40B4-BE49-F238E27FC236}">
                <a16:creationId xmlns:a16="http://schemas.microsoft.com/office/drawing/2014/main" id="{682AE3A1-E189-514D-4374-6288D76218D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66050" y="1452103"/>
            <a:ext cx="1962821" cy="243048"/>
          </a:xfrm>
          <a:prstGeom prst="rect">
            <a:avLst/>
          </a:prstGeom>
        </p:spPr>
      </p:pic>
      <p:sp>
        <p:nvSpPr>
          <p:cNvPr id="14" name="投影片編號版面配置區 17">
            <a:extLst>
              <a:ext uri="{FF2B5EF4-FFF2-40B4-BE49-F238E27FC236}">
                <a16:creationId xmlns:a16="http://schemas.microsoft.com/office/drawing/2014/main" id="{373530CE-F6B6-5598-4D62-DB9EF16F17D1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4" name="Content Placeholder 2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0BFAB34-FA35-1F95-E97F-E30E4786C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72000" y="2213955"/>
            <a:ext cx="4389120" cy="3764790"/>
          </a:xfrm>
        </p:spPr>
      </p:pic>
      <p:pic>
        <p:nvPicPr>
          <p:cNvPr id="26" name="Picture 2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8C967F8-F5C8-CF31-DE87-E9CBD0906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1" y="2213955"/>
            <a:ext cx="4389120" cy="3764790"/>
          </a:xfrm>
          <a:prstGeom prst="rect">
            <a:avLst/>
          </a:prstGeom>
        </p:spPr>
      </p:pic>
      <p:pic>
        <p:nvPicPr>
          <p:cNvPr id="9" name="Picture 8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$$&#10; n_{\text{core}} = 1&#10;$$&#10;&#10;&#10;\end{document}" title="IguanaTex Picture Display">
            <a:extLst>
              <a:ext uri="{FF2B5EF4-FFF2-40B4-BE49-F238E27FC236}">
                <a16:creationId xmlns:a16="http://schemas.microsoft.com/office/drawing/2014/main" id="{BDACA2EA-D3FF-BE44-4613-44DF7278FB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68533" y="1911786"/>
            <a:ext cx="1059352" cy="226286"/>
          </a:xfrm>
          <a:prstGeom prst="rect">
            <a:avLst/>
          </a:prstGeom>
        </p:spPr>
      </p:pic>
      <p:pic>
        <p:nvPicPr>
          <p:cNvPr id="12" name="Picture 11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$$&#10; n_{\text{exclusive}} = 1&#10;$$&#10;&#10;&#10;\end{document}" title="IguanaTex Picture Display">
            <a:extLst>
              <a:ext uri="{FF2B5EF4-FFF2-40B4-BE49-F238E27FC236}">
                <a16:creationId xmlns:a16="http://schemas.microsoft.com/office/drawing/2014/main" id="{116BDAE1-58AF-DA14-4904-B5D5E032DD8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773767" y="1911786"/>
            <a:ext cx="1523657" cy="226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0229B4-8A0F-C0A9-4B0C-3E34586BC8EC}"/>
                  </a:ext>
                </a:extLst>
              </p:cNvPr>
              <p:cNvSpPr txBox="1"/>
              <p:nvPr/>
            </p:nvSpPr>
            <p:spPr>
              <a:xfrm>
                <a:off x="2148110" y="2850369"/>
                <a:ext cx="212597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Stick-together</a:t>
                </a:r>
                <a:r>
                  <a:rPr lang="en-US" dirty="0"/>
                  <a:t> performs best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𝑒𝑥𝑐𝑙𝑢𝑠𝑖𝑣𝑒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small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0229B4-8A0F-C0A9-4B0C-3E34586BC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110" y="2850369"/>
                <a:ext cx="2125979" cy="923330"/>
              </a:xfrm>
              <a:prstGeom prst="rect">
                <a:avLst/>
              </a:prstGeom>
              <a:blipFill>
                <a:blip r:embed="rId10"/>
                <a:stretch>
                  <a:fillRect l="-2292" t="-3974" r="-1719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D36CCDD-F8F1-64A7-1FD9-157A97274793}"/>
                  </a:ext>
                </a:extLst>
              </p:cNvPr>
              <p:cNvSpPr txBox="1"/>
              <p:nvPr/>
            </p:nvSpPr>
            <p:spPr>
              <a:xfrm>
                <a:off x="6509182" y="4346555"/>
                <a:ext cx="258783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Spread-out</a:t>
                </a:r>
                <a:r>
                  <a:rPr lang="en-US" dirty="0"/>
                  <a:t> performs best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𝑒𝑥𝑐𝑙𝑢𝑠𝑖𝑣𝑒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large.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D36CCDD-F8F1-64A7-1FD9-157A97274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182" y="4346555"/>
                <a:ext cx="2587837" cy="646331"/>
              </a:xfrm>
              <a:prstGeom prst="rect">
                <a:avLst/>
              </a:prstGeom>
              <a:blipFill>
                <a:blip r:embed="rId11"/>
                <a:stretch>
                  <a:fillRect l="-2123" t="-4717" r="-330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F053DAE-2777-B7FC-A5E2-25D444488C95}"/>
              </a:ext>
            </a:extLst>
          </p:cNvPr>
          <p:cNvSpPr/>
          <p:nvPr/>
        </p:nvSpPr>
        <p:spPr>
          <a:xfrm>
            <a:off x="6509182" y="4408169"/>
            <a:ext cx="2516708" cy="58471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3867A1D-FD05-1529-02CA-E320F6C4BA12}"/>
              </a:ext>
            </a:extLst>
          </p:cNvPr>
          <p:cNvSpPr/>
          <p:nvPr/>
        </p:nvSpPr>
        <p:spPr>
          <a:xfrm>
            <a:off x="2083340" y="2899898"/>
            <a:ext cx="2157190" cy="830091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9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ACE43-3AA0-D961-ED0B-03C43CE98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EC7A-D17E-B44E-853E-55370BFB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49" y="155787"/>
            <a:ext cx="7886700" cy="994172"/>
          </a:xfrm>
        </p:spPr>
        <p:txBody>
          <a:bodyPr/>
          <a:lstStyle/>
          <a:p>
            <a:r>
              <a:rPr lang="en-US" dirty="0"/>
              <a:t>Simulation: 3 users / Async / ETTR</a:t>
            </a:r>
          </a:p>
        </p:txBody>
      </p:sp>
      <p:pic>
        <p:nvPicPr>
          <p:cNvPr id="4" name="Picture 3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$$&#10;T_0 = 20, p_0 = 0.75 ,N=256, n=60&#10;$$&#10;&#10;&#10;&#10;\end{document}" title="IguanaTex Picture Display">
            <a:extLst>
              <a:ext uri="{FF2B5EF4-FFF2-40B4-BE49-F238E27FC236}">
                <a16:creationId xmlns:a16="http://schemas.microsoft.com/office/drawing/2014/main" id="{6ABFF5C7-39A2-15E4-E99D-419AD52A1E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01883" y="1452103"/>
            <a:ext cx="4280993" cy="243048"/>
          </a:xfrm>
          <a:prstGeom prst="rect">
            <a:avLst/>
          </a:prstGeom>
        </p:spPr>
      </p:pic>
      <p:sp>
        <p:nvSpPr>
          <p:cNvPr id="14" name="投影片編號版面配置區 17">
            <a:extLst>
              <a:ext uri="{FF2B5EF4-FFF2-40B4-BE49-F238E27FC236}">
                <a16:creationId xmlns:a16="http://schemas.microsoft.com/office/drawing/2014/main" id="{323451F4-42AF-726F-A119-F42B1817F946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Picture 8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$$&#10; n_{\text{core}} = 1&#10;$$&#10;&#10;&#10;\end{document}" title="IguanaTex Picture Display">
            <a:extLst>
              <a:ext uri="{FF2B5EF4-FFF2-40B4-BE49-F238E27FC236}">
                <a16:creationId xmlns:a16="http://schemas.microsoft.com/office/drawing/2014/main" id="{A04E6844-634F-B48C-EBCB-150801359B7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68533" y="1911786"/>
            <a:ext cx="1059352" cy="226286"/>
          </a:xfrm>
          <a:prstGeom prst="rect">
            <a:avLst/>
          </a:prstGeom>
        </p:spPr>
      </p:pic>
      <p:pic>
        <p:nvPicPr>
          <p:cNvPr id="12" name="Picture 11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$$&#10; n_{\text{exclusive}} = 1&#10;$$&#10;&#10;&#10;\end{document}" title="IguanaTex Picture Display">
            <a:extLst>
              <a:ext uri="{FF2B5EF4-FFF2-40B4-BE49-F238E27FC236}">
                <a16:creationId xmlns:a16="http://schemas.microsoft.com/office/drawing/2014/main" id="{0C79FC7F-3AEE-1443-7A6A-F74FA35293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73767" y="1911786"/>
            <a:ext cx="1523657" cy="226286"/>
          </a:xfrm>
          <a:prstGeom prst="rect">
            <a:avLst/>
          </a:prstGeom>
        </p:spPr>
      </p:pic>
      <p:pic>
        <p:nvPicPr>
          <p:cNvPr id="7" name="Content Placeholder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98E9C6D-7E49-5F31-5002-1153AB9B0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572000" y="2294467"/>
            <a:ext cx="4389120" cy="3806904"/>
          </a:xfrm>
        </p:spPr>
      </p:pic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0F536B5-AD4D-6EAC-E534-C05F7F0616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434" y="2294467"/>
            <a:ext cx="4389120" cy="3805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E00F9-A44B-2F14-16FE-B95C458A07D3}"/>
                  </a:ext>
                </a:extLst>
              </p:cNvPr>
              <p:cNvSpPr txBox="1"/>
              <p:nvPr/>
            </p:nvSpPr>
            <p:spPr>
              <a:xfrm>
                <a:off x="2148110" y="2850369"/>
                <a:ext cx="212597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Stick-together</a:t>
                </a:r>
                <a:r>
                  <a:rPr lang="en-US" dirty="0"/>
                  <a:t> performs best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𝑒𝑥𝑐𝑙𝑢𝑠𝑖𝑣𝑒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small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E00F9-A44B-2F14-16FE-B95C458A0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110" y="2850369"/>
                <a:ext cx="2125979" cy="923330"/>
              </a:xfrm>
              <a:prstGeom prst="rect">
                <a:avLst/>
              </a:prstGeom>
              <a:blipFill>
                <a:blip r:embed="rId10"/>
                <a:stretch>
                  <a:fillRect l="-2292" t="-3974" r="-1719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D67ABF-FDDF-60B0-6C1B-CDBAE053744D}"/>
                  </a:ext>
                </a:extLst>
              </p:cNvPr>
              <p:cNvSpPr txBox="1"/>
              <p:nvPr/>
            </p:nvSpPr>
            <p:spPr>
              <a:xfrm>
                <a:off x="5129962" y="4982825"/>
                <a:ext cx="258783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Spread-out</a:t>
                </a:r>
                <a:r>
                  <a:rPr lang="en-US" dirty="0"/>
                  <a:t> performs best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𝑒𝑥𝑐𝑙𝑢𝑠𝑖𝑣𝑒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large.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D67ABF-FDDF-60B0-6C1B-CDBAE0537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962" y="4982825"/>
                <a:ext cx="2587837" cy="646331"/>
              </a:xfrm>
              <a:prstGeom prst="rect">
                <a:avLst/>
              </a:prstGeom>
              <a:blipFill>
                <a:blip r:embed="rId11"/>
                <a:stretch>
                  <a:fillRect l="-2123" t="-4717" r="-330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B40E29-4C1B-1B2F-FD40-E14F214D1386}"/>
              </a:ext>
            </a:extLst>
          </p:cNvPr>
          <p:cNvSpPr/>
          <p:nvPr/>
        </p:nvSpPr>
        <p:spPr>
          <a:xfrm>
            <a:off x="5129962" y="5044439"/>
            <a:ext cx="2516708" cy="58471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59F3FC9-BFFF-19B8-6BB9-BD759126E07D}"/>
              </a:ext>
            </a:extLst>
          </p:cNvPr>
          <p:cNvSpPr/>
          <p:nvPr/>
        </p:nvSpPr>
        <p:spPr>
          <a:xfrm>
            <a:off x="2083340" y="2899898"/>
            <a:ext cx="2157190" cy="830091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2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9BA34-7FCE-F596-7509-C3F95B076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9C525F2-34A9-4231-AA82-A0987B2C7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875" y="1965039"/>
            <a:ext cx="4389120" cy="3804632"/>
          </a:xfrm>
        </p:spPr>
      </p:pic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0A7586F-4665-6A4C-F0FC-1BBC16955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995" y="2022189"/>
            <a:ext cx="4389120" cy="3829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1A8018-6654-D764-E629-781AC2C3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55787"/>
            <a:ext cx="8522969" cy="994172"/>
          </a:xfrm>
        </p:spPr>
        <p:txBody>
          <a:bodyPr>
            <a:noAutofit/>
          </a:bodyPr>
          <a:lstStyle/>
          <a:p>
            <a:r>
              <a:rPr lang="en-US" sz="3200" dirty="0"/>
              <a:t>Simulation: 100 users / Sync &amp; Async / ETTR</a:t>
            </a:r>
          </a:p>
        </p:txBody>
      </p:sp>
      <p:pic>
        <p:nvPicPr>
          <p:cNvPr id="11" name="Picture 10" descr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$$&#10;N=256&#10;$$&#10;&#10;&#10;&#10;\end{document}" title="IguanaTex Picture Display">
            <a:extLst>
              <a:ext uri="{FF2B5EF4-FFF2-40B4-BE49-F238E27FC236}">
                <a16:creationId xmlns:a16="http://schemas.microsoft.com/office/drawing/2014/main" id="{6B6AB6DA-A157-B292-CA52-C8D9C57EE9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92681" y="1317782"/>
            <a:ext cx="1020801" cy="196115"/>
          </a:xfrm>
          <a:prstGeom prst="rect">
            <a:avLst/>
          </a:prstGeom>
        </p:spPr>
      </p:pic>
      <p:sp>
        <p:nvSpPr>
          <p:cNvPr id="14" name="投影片編號版面配置區 17">
            <a:extLst>
              <a:ext uri="{FF2B5EF4-FFF2-40B4-BE49-F238E27FC236}">
                <a16:creationId xmlns:a16="http://schemas.microsoft.com/office/drawing/2014/main" id="{4911A152-670C-00F4-701E-A02B276A1F36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9E4EAD-5CDD-3955-BC7D-071DECC113BB}"/>
                  </a:ext>
                </a:extLst>
              </p:cNvPr>
              <p:cNvSpPr txBox="1"/>
              <p:nvPr/>
            </p:nvSpPr>
            <p:spPr>
              <a:xfrm>
                <a:off x="1061692" y="2694021"/>
                <a:ext cx="38938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Stick-together:</a:t>
                </a:r>
                <a:r>
                  <a:rPr lang="en-US" dirty="0"/>
                  <a:t> best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𝑐𝑜𝑟𝑒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large</a:t>
                </a:r>
              </a:p>
              <a:p>
                <a:r>
                  <a:rPr lang="en-US" dirty="0">
                    <a:solidFill>
                      <a:schemeClr val="accent3"/>
                    </a:solidFill>
                  </a:rPr>
                  <a:t>Hybrid</a:t>
                </a:r>
                <a:r>
                  <a:rPr lang="en-US" dirty="0"/>
                  <a:t>: best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𝑐𝑜𝑟𝑒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small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C9E4EAD-5CDD-3955-BC7D-071DECC11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692" y="2694021"/>
                <a:ext cx="3893857" cy="923330"/>
              </a:xfrm>
              <a:prstGeom prst="rect">
                <a:avLst/>
              </a:prstGeom>
              <a:blipFill>
                <a:blip r:embed="rId6"/>
                <a:stretch>
                  <a:fillRect l="-1252" t="-3974" r="-1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B8CDCA3E-A061-10F1-0F65-814D91AA6C16}"/>
              </a:ext>
            </a:extLst>
          </p:cNvPr>
          <p:cNvSpPr txBox="1"/>
          <p:nvPr/>
        </p:nvSpPr>
        <p:spPr>
          <a:xfrm>
            <a:off x="6203121" y="2994005"/>
            <a:ext cx="2587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Hybrid</a:t>
            </a:r>
            <a:r>
              <a:rPr lang="en-US" dirty="0"/>
              <a:t> performs best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1E15C85-A217-71B2-4499-AF5275B33B8F}"/>
              </a:ext>
            </a:extLst>
          </p:cNvPr>
          <p:cNvSpPr/>
          <p:nvPr/>
        </p:nvSpPr>
        <p:spPr>
          <a:xfrm>
            <a:off x="6203121" y="3055619"/>
            <a:ext cx="2516708" cy="33247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B22D2BF-A664-273A-4808-66BEFD1051C6}"/>
              </a:ext>
            </a:extLst>
          </p:cNvPr>
          <p:cNvSpPr/>
          <p:nvPr/>
        </p:nvSpPr>
        <p:spPr>
          <a:xfrm>
            <a:off x="1127760" y="2599914"/>
            <a:ext cx="3737610" cy="788182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D285E-9FA5-5627-7ED1-5C3ACA91AF3F}"/>
              </a:ext>
            </a:extLst>
          </p:cNvPr>
          <p:cNvSpPr txBox="1"/>
          <p:nvPr/>
        </p:nvSpPr>
        <p:spPr>
          <a:xfrm>
            <a:off x="5787545" y="1628098"/>
            <a:ext cx="2432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Asynchronous setting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FDFC68-21E0-3BA2-086A-ACED17D0C3AA}"/>
              </a:ext>
            </a:extLst>
          </p:cNvPr>
          <p:cNvSpPr txBox="1"/>
          <p:nvPr/>
        </p:nvSpPr>
        <p:spPr>
          <a:xfrm>
            <a:off x="1524155" y="1628098"/>
            <a:ext cx="2432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Synchronous setting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03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D8800-3BC0-3A83-1646-D3B24697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10C54B-6499-6A66-E851-BE4772B2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0" dirty="0">
                <a:solidFill>
                  <a:prstClr val="black"/>
                </a:solidFill>
              </a:rPr>
              <a:t>Multichannel Topology Discovery Problem</a:t>
            </a:r>
            <a:endParaRPr lang="en-US" dirty="0"/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503D8604-D5AD-8A98-8953-8EF72DD3B180}"/>
              </a:ext>
            </a:extLst>
          </p:cNvPr>
          <p:cNvSpPr txBox="1">
            <a:spLocks/>
          </p:cNvSpPr>
          <p:nvPr/>
        </p:nvSpPr>
        <p:spPr>
          <a:xfrm>
            <a:off x="211831" y="1264646"/>
            <a:ext cx="4525960" cy="4759642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lang="zh-TW" alt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lang="zh-TW" alt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lang="zh-TW" alt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zh-TW" alt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en-US" alt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2DA2BF"/>
              </a:buClr>
            </a:pPr>
            <a:r>
              <a:rPr lang="en-US" altLang="en-US" dirty="0">
                <a:solidFill>
                  <a:prstClr val="black"/>
                </a:solidFill>
              </a:rPr>
              <a:t>Extension of the traditional rendezvous framework</a:t>
            </a:r>
          </a:p>
          <a:p>
            <a:pPr>
              <a:buClr>
                <a:srgbClr val="2DA2BF"/>
              </a:buClr>
            </a:pPr>
            <a:r>
              <a:rPr lang="en-US" altLang="en-US" dirty="0">
                <a:solidFill>
                  <a:prstClr val="black"/>
                </a:solidFill>
              </a:rPr>
              <a:t>Considers network topology Involves both PUs and SUs in geographical area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" marR="0" lvl="0" indent="-256032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Model</a:t>
            </a:r>
          </a:p>
          <a:p>
            <a:pPr marL="621792" marR="0" lvl="1" indent="-228600" algn="l" defTabSz="4572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buSzTx/>
              <a:buFont typeface="Verdana"/>
              <a:buChar char="◦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PUs with communication ranges </a:t>
            </a:r>
          </a:p>
          <a:p>
            <a:pPr marL="621792" marR="0" lvl="1" indent="-228600" algn="l" defTabSz="4572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buSzTx/>
              <a:buFont typeface="Verdana"/>
              <a:buChar char="◦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 with communication ranges </a:t>
            </a:r>
          </a:p>
          <a:p>
            <a:pPr marL="621792" marR="0" lvl="1" indent="-228600" algn="l" defTabSz="4572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buSzTx/>
              <a:buFont typeface="Verdana"/>
              <a:buChar char="◦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Edges indicate proximity and communication capability between SUs</a:t>
            </a:r>
          </a:p>
          <a:p>
            <a:pPr marL="621792" marR="0" lvl="1" indent="-228600" algn="l" defTabSz="914400" rtl="0" eaLnBrk="1" fontAlgn="auto" latinLnBrk="0" hangingPunct="1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buSzTx/>
              <a:buFont typeface="Verdana"/>
              <a:buChar char="◦"/>
              <a:tabLst/>
              <a:defRPr/>
            </a:pP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0A544-6216-E0CA-2E1D-B2463E98E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099" y="1417638"/>
            <a:ext cx="4340070" cy="438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44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2EE7F-232D-6F91-25B2-8F5685B8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9FE27-ED7C-F08A-6BA0-0313BFDB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Problem Formulation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內容版面配置區 1">
                <a:extLst>
                  <a:ext uri="{FF2B5EF4-FFF2-40B4-BE49-F238E27FC236}">
                    <a16:creationId xmlns:a16="http://schemas.microsoft.com/office/drawing/2014/main" id="{75E65824-5C6A-9562-434F-8ECB11A2AE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195" y="1417638"/>
                <a:ext cx="8867029" cy="4857039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65760" indent="-25603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lang="zh-TW" altLang="en-US" sz="26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792" indent="-228600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lang="zh-TW" altLang="en-US" sz="24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536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lang="zh-TW" altLang="en-US" sz="2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lang="zh-TW" altLang="en-US" sz="20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lang="en-US" alt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2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74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r>
                  <a:rPr lang="en-US" altLang="en-US" dirty="0"/>
                  <a:t>Assumptions</a:t>
                </a:r>
              </a:p>
              <a:p>
                <a:pPr lvl="1"/>
                <a:r>
                  <a:rPr lang="en-US" altLang="en-US" dirty="0"/>
                  <a:t>(A1) Connectivity: The graph </a:t>
                </a:r>
                <a:r>
                  <a:rPr lang="en-US" altLang="en-US" i="1" dirty="0"/>
                  <a:t>G</a:t>
                </a:r>
                <a:r>
                  <a:rPr lang="en-US" altLang="en-US" dirty="0"/>
                  <a:t> is connected</a:t>
                </a:r>
              </a:p>
              <a:p>
                <a:pPr lvl="1"/>
                <a:r>
                  <a:rPr lang="en-US" altLang="en-US" dirty="0"/>
                  <a:t>(A2) Common available channel: There is at least one channel available to all </a:t>
                </a:r>
                <a:r>
                  <a:rPr lang="en-US" altLang="en-US" i="1" dirty="0"/>
                  <a:t>K</a:t>
                </a:r>
                <a:r>
                  <a:rPr lang="en-US" altLang="en-US" dirty="0"/>
                  <a:t> users: </a:t>
                </a:r>
              </a:p>
              <a:p>
                <a:pPr lvl="1"/>
                <a:r>
                  <a:rPr lang="en-US" altLang="en-US" dirty="0"/>
                  <a:t>(A3) Clock synchronization: All users’ clocks are synchronized</a:t>
                </a:r>
              </a:p>
              <a:p>
                <a:pPr lvl="1"/>
                <a:r>
                  <a:rPr lang="en-US" altLang="en-US" dirty="0"/>
                  <a:t>(A4) Communication: A group of users can communicate via </a:t>
                </a:r>
                <a:r>
                  <a:rPr lang="en-US" altLang="en-US" dirty="0" err="1"/>
                  <a:t>multihop</a:t>
                </a:r>
                <a:r>
                  <a:rPr lang="en-US" altLang="en-US" dirty="0"/>
                  <a:t> at time 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en-US" dirty="0"/>
                  <a:t> if they are on the same channel </a:t>
                </a:r>
              </a:p>
              <a:p>
                <a:pPr lvl="2"/>
                <a:r>
                  <a:rPr lang="en-US" altLang="en-US" sz="2400" dirty="0"/>
                  <a:t>Form a connected subgraph of </a:t>
                </a:r>
                <a:r>
                  <a:rPr lang="en-US" altLang="en-US" sz="2400" i="1" dirty="0"/>
                  <a:t>G</a:t>
                </a:r>
                <a:endParaRPr lang="en-US" altLang="en-US" sz="2400" dirty="0"/>
              </a:p>
              <a:p>
                <a:pPr lvl="2"/>
                <a:r>
                  <a:rPr lang="en-US" altLang="en-US" sz="2400" dirty="0"/>
                  <a:t>Once communication occurs, the topology of the connected subgraph is learned</a:t>
                </a:r>
              </a:p>
              <a:p>
                <a:endParaRPr lang="en-US" altLang="en-US" dirty="0"/>
              </a:p>
            </p:txBody>
          </p:sp>
        </mc:Choice>
        <mc:Fallback>
          <p:sp>
            <p:nvSpPr>
              <p:cNvPr id="5" name="內容版面配置區 1">
                <a:extLst>
                  <a:ext uri="{FF2B5EF4-FFF2-40B4-BE49-F238E27FC236}">
                    <a16:creationId xmlns:a16="http://schemas.microsoft.com/office/drawing/2014/main" id="{75E65824-5C6A-9562-434F-8ECB11A2A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95" y="1417638"/>
                <a:ext cx="8867029" cy="4857039"/>
              </a:xfrm>
              <a:prstGeom prst="rect">
                <a:avLst/>
              </a:prstGeom>
              <a:blipFill>
                <a:blip r:embed="rId2"/>
                <a:stretch>
                  <a:fillRect t="-11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C258745-A8FA-F94C-1DA9-E2DADF79ADF5}"/>
              </a:ext>
            </a:extLst>
          </p:cNvPr>
          <p:cNvSpPr txBox="1"/>
          <p:nvPr/>
        </p:nvSpPr>
        <p:spPr>
          <a:xfrm>
            <a:off x="5457649" y="2662687"/>
            <a:ext cx="1184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Too strong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BEB62-040C-2CEC-F705-210796B8EEC2}"/>
              </a:ext>
            </a:extLst>
          </p:cNvPr>
          <p:cNvSpPr txBox="1"/>
          <p:nvPr/>
        </p:nvSpPr>
        <p:spPr>
          <a:xfrm>
            <a:off x="5121035" y="3316367"/>
            <a:ext cx="253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OK if there are satellites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F7E86-A419-4E7D-92B6-F5F564EBCB20}"/>
              </a:ext>
            </a:extLst>
          </p:cNvPr>
          <p:cNvSpPr txBox="1"/>
          <p:nvPr/>
        </p:nvSpPr>
        <p:spPr>
          <a:xfrm>
            <a:off x="1742356" y="4057993"/>
            <a:ext cx="118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Too strong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5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6DD03-97CF-3E44-1D25-0FA18EBF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A3E6AA9-4693-BB47-F671-E858CD5A2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95" y="1194118"/>
            <a:ext cx="8598765" cy="4759642"/>
          </a:xfrm>
        </p:spPr>
        <p:txBody>
          <a:bodyPr>
            <a:normAutofit/>
          </a:bodyPr>
          <a:lstStyle/>
          <a:p>
            <a:endParaRPr lang="en-US" altLang="zh-TW" sz="1100" b="0" i="0" dirty="0">
              <a:solidFill>
                <a:srgbClr val="2E2A25"/>
              </a:solidFill>
              <a:effectLst/>
              <a:latin typeface="Alfred Serif Regular"/>
            </a:endParaRPr>
          </a:p>
          <a:p>
            <a:pPr lvl="2"/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4122730-7497-5632-C5BA-74352EAD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1">
                <a:extLst>
                  <a:ext uri="{FF2B5EF4-FFF2-40B4-BE49-F238E27FC236}">
                    <a16:creationId xmlns:a16="http://schemas.microsoft.com/office/drawing/2014/main" id="{9DEA0B59-2143-9D58-FA29-4203EB32B9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155" y="1417638"/>
                <a:ext cx="8527644" cy="4857039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65760" indent="-25603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lang="zh-TW" altLang="en-US" sz="26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792" indent="-228600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lang="zh-TW" altLang="en-US" sz="24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536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lang="zh-TW" altLang="en-US" sz="2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lang="zh-TW" altLang="en-US" sz="20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lang="en-US" alt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2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74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r>
                  <a:rPr lang="en-US" altLang="en-US" dirty="0"/>
                  <a:t>Initial Knowledge</a:t>
                </a:r>
              </a:p>
              <a:p>
                <a:pPr lvl="1"/>
                <a:r>
                  <a:rPr lang="en-US" altLang="en-US" dirty="0"/>
                  <a:t>Each user initially knows only:</a:t>
                </a:r>
              </a:p>
              <a:p>
                <a:pPr lvl="2"/>
                <a:r>
                  <a:rPr lang="en-US" altLang="en-US" sz="2400" dirty="0"/>
                  <a:t>Its own available channel set</a:t>
                </a:r>
              </a:p>
              <a:p>
                <a:r>
                  <a:rPr lang="en-US" altLang="en-US" dirty="0"/>
                  <a:t>Multichannel Topology Discovery Problem</a:t>
                </a:r>
              </a:p>
              <a:p>
                <a:pPr lvl="1"/>
                <a:r>
                  <a:rPr lang="en-US" altLang="en-US" dirty="0"/>
                  <a:t>All 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en-US" dirty="0"/>
                  <a:t> users must collaboratively learn:</a:t>
                </a:r>
              </a:p>
              <a:p>
                <a:pPr lvl="2"/>
                <a:r>
                  <a:rPr lang="en-US" altLang="zh-TW" sz="2400" dirty="0"/>
                  <a:t>A</a:t>
                </a:r>
                <a:r>
                  <a:rPr lang="en-US" altLang="en-US" sz="2400" dirty="0"/>
                  <a:t>djacency matrix 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altLang="en-US" sz="2400" dirty="0"/>
              </a:p>
              <a:p>
                <a:pPr lvl="2"/>
                <a:r>
                  <a:rPr lang="en-US" altLang="en-US" sz="2400" dirty="0"/>
                  <a:t>The available channel sets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en-US" sz="2400" dirty="0"/>
                  <a:t>​ for all users </a:t>
                </a:r>
                <a14:m>
                  <m:oMath xmlns:m="http://schemas.openxmlformats.org/officeDocument/2006/math"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=1,2,…,</m:t>
                    </m:r>
                    <m:r>
                      <a:rPr lang="en-US" altLang="en-US" sz="24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altLang="en-US" sz="2400" dirty="0"/>
              </a:p>
              <a:p>
                <a:endParaRPr lang="en-US" altLang="en-US" dirty="0"/>
              </a:p>
            </p:txBody>
          </p:sp>
        </mc:Choice>
        <mc:Fallback xmlns="">
          <p:sp>
            <p:nvSpPr>
              <p:cNvPr id="6" name="內容版面配置區 1">
                <a:extLst>
                  <a:ext uri="{FF2B5EF4-FFF2-40B4-BE49-F238E27FC236}">
                    <a16:creationId xmlns:a16="http://schemas.microsoft.com/office/drawing/2014/main" id="{9DEA0B59-2143-9D58-FA29-4203EB32B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55" y="1417638"/>
                <a:ext cx="8527644" cy="4857039"/>
              </a:xfrm>
              <a:prstGeom prst="rect">
                <a:avLst/>
              </a:prstGeom>
              <a:blipFill>
                <a:blip r:embed="rId3"/>
                <a:stretch>
                  <a:fillRect t="-11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標題 3">
            <a:extLst>
              <a:ext uri="{FF2B5EF4-FFF2-40B4-BE49-F238E27FC236}">
                <a16:creationId xmlns:a16="http://schemas.microsoft.com/office/drawing/2014/main" id="{BA798EAC-8574-535C-93AA-92C1407A4DFC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 altLang="zh-TW" dirty="0"/>
              <a:t>Problem Formulation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67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D589D-5F6A-FC07-E197-7482244BA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BD8C56B-1D81-8408-5273-EA0FE39A0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95" y="1194118"/>
            <a:ext cx="8598765" cy="4759642"/>
          </a:xfrm>
        </p:spPr>
        <p:txBody>
          <a:bodyPr>
            <a:normAutofit/>
          </a:bodyPr>
          <a:lstStyle/>
          <a:p>
            <a:endParaRPr lang="en-US" altLang="zh-TW" sz="1100" b="0" i="0">
              <a:solidFill>
                <a:srgbClr val="2E2A25"/>
              </a:solidFill>
              <a:effectLst/>
              <a:latin typeface="Alfred Serif Regular"/>
            </a:endParaRPr>
          </a:p>
          <a:p>
            <a:pPr lvl="2"/>
            <a:endParaRPr lang="en-US" altLang="zh-TW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en-US" altLang="zh-TW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9B6EAC3-E508-6C68-C213-347D656F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12FB811B-D301-C63A-DD8A-376302F872CB}"/>
              </a:ext>
            </a:extLst>
          </p:cNvPr>
          <p:cNvSpPr txBox="1">
            <a:spLocks/>
          </p:cNvSpPr>
          <p:nvPr/>
        </p:nvSpPr>
        <p:spPr>
          <a:xfrm>
            <a:off x="352195" y="1412759"/>
            <a:ext cx="8867029" cy="485703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lang="zh-TW" alt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lang="zh-TW" alt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lang="zh-TW" alt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zh-TW" alt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en-US" alt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en-US" dirty="0"/>
              <a:t>Operation in Each Time Slot</a:t>
            </a:r>
          </a:p>
          <a:p>
            <a:pPr lvl="1"/>
            <a:r>
              <a:rPr lang="en-US" altLang="en-US" dirty="0"/>
              <a:t>Every user hops to one of its available channels</a:t>
            </a:r>
          </a:p>
          <a:p>
            <a:pPr lvl="1"/>
            <a:r>
              <a:rPr lang="en-US" altLang="en-US" dirty="0"/>
              <a:t>Upon meeting others on the same channel, users exchange information</a:t>
            </a:r>
          </a:p>
          <a:p>
            <a:pPr lvl="1"/>
            <a:r>
              <a:rPr lang="en-US" altLang="en-US" dirty="0"/>
              <a:t>Each user maintains:</a:t>
            </a:r>
          </a:p>
          <a:p>
            <a:pPr lvl="2"/>
            <a:r>
              <a:rPr lang="en-US" altLang="en-US" sz="2400" dirty="0"/>
              <a:t>(</a:t>
            </a:r>
            <a:r>
              <a:rPr lang="en-US" altLang="en-US" sz="2400" dirty="0" err="1"/>
              <a:t>i</a:t>
            </a:r>
            <a:r>
              <a:rPr lang="en-US" altLang="en-US" sz="2400" dirty="0"/>
              <a:t>) A list of known users and their available channel sets</a:t>
            </a:r>
          </a:p>
          <a:p>
            <a:pPr lvl="2"/>
            <a:r>
              <a:rPr lang="en-US" altLang="en-US" sz="2400" dirty="0"/>
              <a:t>(ii) A list of known edges among known users</a:t>
            </a:r>
          </a:p>
          <a:p>
            <a:pPr lvl="1"/>
            <a:r>
              <a:rPr lang="en-US" altLang="en-US" dirty="0"/>
              <a:t>At the start:</a:t>
            </a:r>
          </a:p>
          <a:p>
            <a:pPr lvl="2"/>
            <a:r>
              <a:rPr lang="en-US" altLang="en-US" sz="2400" dirty="0"/>
              <a:t>Known user list contains only itself and its channel set</a:t>
            </a:r>
          </a:p>
          <a:p>
            <a:pPr lvl="2"/>
            <a:r>
              <a:rPr lang="en-US" altLang="en-US" sz="2400" dirty="0"/>
              <a:t>Known edge list is empty</a:t>
            </a:r>
          </a:p>
          <a:p>
            <a:endParaRPr lang="en-US" altLang="en-US" dirty="0"/>
          </a:p>
        </p:txBody>
      </p:sp>
      <p:sp>
        <p:nvSpPr>
          <p:cNvPr id="9" name="標題 3">
            <a:extLst>
              <a:ext uri="{FF2B5EF4-FFF2-40B4-BE49-F238E27FC236}">
                <a16:creationId xmlns:a16="http://schemas.microsoft.com/office/drawing/2014/main" id="{DAF261CD-1D31-16E3-CE33-17302128A248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 altLang="zh-TW" dirty="0"/>
              <a:t>Problem Formulation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43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5FAC-1A87-64C6-D5E1-5AA650E6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326"/>
          </a:xfrm>
        </p:spPr>
        <p:txBody>
          <a:bodyPr>
            <a:normAutofit fontScale="90000"/>
          </a:bodyPr>
          <a:lstStyle/>
          <a:p>
            <a:r>
              <a:rPr lang="en-US" dirty="0"/>
              <a:t>Consistent channel hopping algorithm</a:t>
            </a:r>
          </a:p>
        </p:txBody>
      </p:sp>
      <p:pic>
        <p:nvPicPr>
          <p:cNvPr id="11" name="圖片 10" descr="\documentclass{article}&#10;\usepackage{amsmath,amssymb}&#10;\usepackage[margin=0in,paperwidth=4in,verbose,marginparwidth=0pt,marginparsep=0pt]{geometry}&#10;\pagestyle{empty}&#10;\begin{document}&#10;&#10;\begin{itemize}&#10;\item A CH algorithm is \textbf{consistent} if it uses a sequence of {\bf consistent} channel selection functions &#10;  \( \{ \phi_1, \phi_2, \ldots \} \).&#10;    \item Let \( \boldsymbol{\Pi} = \{ \pi_1, \pi_2, \ldots \} \) be a sequence of permutations over \( \{1, 2, \ldots, N\} \).&#10;    &#10;    \item Define a channel hopping algorithm \( \{ \phi_1, \phi_2, \ldots \} \) such that:&#10;    \[&#10;    \phi_t = \pi_t^{-1} \circ \phi^{\min} \circ \pi_t, \quad t = 1, 2, \ldots&#10;    \]&#10;    where \( \phi^{\min}(\mathbf{c}) = \min \mathbf{c} \) denotes the minimum selection function.&#10;    &#10;    \item This construction is referred to as the \textbf{\( \boldsymbol{\Pi} \)-algorithm}.&#10;    \item Every consistent CH algorithm can be represented as a \textbf{\( \boldsymbol{\Pi} \)-algorithm}.&#10;\end{itemize} &#10;&#10;\end{document}" title="IguanaTex Picture Display">
            <a:extLst>
              <a:ext uri="{FF2B5EF4-FFF2-40B4-BE49-F238E27FC236}">
                <a16:creationId xmlns:a16="http://schemas.microsoft.com/office/drawing/2014/main" id="{368783AF-EEFA-4303-A1B2-397D45DF16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0501" y="971811"/>
            <a:ext cx="7811068" cy="5040302"/>
          </a:xfrm>
          <a:prstGeom prst="rect">
            <a:avLst/>
          </a:prstGeom>
        </p:spPr>
      </p:pic>
      <p:sp>
        <p:nvSpPr>
          <p:cNvPr id="8" name="投影片編號版面配置區 17">
            <a:extLst>
              <a:ext uri="{FF2B5EF4-FFF2-40B4-BE49-F238E27FC236}">
                <a16:creationId xmlns:a16="http://schemas.microsoft.com/office/drawing/2014/main" id="{A641FEF9-B686-4C50-824C-4DED4262250E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F16CB7-450D-FD98-0ABA-B7A25960FD82}"/>
              </a:ext>
            </a:extLst>
          </p:cNvPr>
          <p:cNvSpPr txBox="1"/>
          <p:nvPr/>
        </p:nvSpPr>
        <p:spPr>
          <a:xfrm>
            <a:off x="2315570" y="3175379"/>
            <a:ext cx="2875129" cy="6050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2722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1E2B8-7695-383A-B2B5-A9BB0CBB9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8C8279D-4BBF-4052-96B0-DB3E08954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95" y="1194118"/>
            <a:ext cx="8598765" cy="4759642"/>
          </a:xfrm>
        </p:spPr>
        <p:txBody>
          <a:bodyPr>
            <a:normAutofit/>
          </a:bodyPr>
          <a:lstStyle/>
          <a:p>
            <a:endParaRPr lang="en-US" altLang="zh-TW" sz="1100" b="0" i="0">
              <a:solidFill>
                <a:srgbClr val="2E2A25"/>
              </a:solidFill>
              <a:effectLst/>
              <a:latin typeface="Alfred Serif Regular"/>
            </a:endParaRPr>
          </a:p>
          <a:p>
            <a:pPr lvl="2"/>
            <a:endParaRPr lang="en-US" altLang="zh-TW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en-US" altLang="zh-TW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2EC0BB3-984A-546B-EDEB-B427814A2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1">
                <a:extLst>
                  <a:ext uri="{FF2B5EF4-FFF2-40B4-BE49-F238E27FC236}">
                    <a16:creationId xmlns:a16="http://schemas.microsoft.com/office/drawing/2014/main" id="{F9C88526-9FDB-FA18-8853-EE0BACE50C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195" y="1412759"/>
                <a:ext cx="8867029" cy="4857039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65760" indent="-25603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lang="zh-TW" altLang="en-US" sz="26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792" indent="-228600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lang="zh-TW" altLang="en-US" sz="24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536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lang="zh-TW" altLang="en-US" sz="22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lang="zh-TW" altLang="en-US" sz="20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lang="en-US" alt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2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74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r>
                  <a:rPr lang="en-US" altLang="en-US" dirty="0"/>
                  <a:t>Information Exchange</a:t>
                </a:r>
              </a:p>
              <a:p>
                <a:pPr lvl="1"/>
                <a:r>
                  <a:rPr lang="en-US" altLang="en-US" dirty="0"/>
                  <a:t>At time </a:t>
                </a:r>
                <a:r>
                  <a:rPr lang="en-US" altLang="en-US" i="1" dirty="0"/>
                  <a:t>t</a:t>
                </a:r>
                <a:r>
                  <a:rPr lang="en-US" altLang="en-US" dirty="0"/>
                  <a:t>, users hopping onto the same channel 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en-US" dirty="0"/>
                  <a:t> may form one or more connected subgraphs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lvl="1"/>
                <a:r>
                  <a:rPr lang="en-US" altLang="en-US" dirty="0"/>
                  <a:t>For each connected subgraph</a:t>
                </a:r>
              </a:p>
              <a:p>
                <a:pPr lvl="2"/>
                <a:r>
                  <a:rPr lang="en-US" altLang="en-US" sz="2400" dirty="0"/>
                  <a:t>Users update their known user list to the union of all known user lists in the group</a:t>
                </a:r>
              </a:p>
              <a:p>
                <a:pPr lvl="2"/>
                <a:r>
                  <a:rPr lang="en-US" altLang="en-US" sz="2400" dirty="0"/>
                  <a:t>Users update their known edge list to the union of all known edge lists, plus the edges in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en-US" sz="2400" dirty="0"/>
                  <a:t>​ itself</a:t>
                </a:r>
              </a:p>
              <a:p>
                <a:pPr lvl="1"/>
                <a:r>
                  <a:rPr lang="en-US" altLang="en-US" dirty="0"/>
                  <a:t>If multiple connected subgraphs exist on the same channel, each updates knowledge independently</a:t>
                </a:r>
              </a:p>
              <a:p>
                <a:endParaRPr lang="en-US" altLang="en-US" dirty="0"/>
              </a:p>
            </p:txBody>
          </p:sp>
        </mc:Choice>
        <mc:Fallback xmlns="">
          <p:sp>
            <p:nvSpPr>
              <p:cNvPr id="6" name="內容版面配置區 1">
                <a:extLst>
                  <a:ext uri="{FF2B5EF4-FFF2-40B4-BE49-F238E27FC236}">
                    <a16:creationId xmlns:a16="http://schemas.microsoft.com/office/drawing/2014/main" id="{F9C88526-9FDB-FA18-8853-EE0BACE50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95" y="1412759"/>
                <a:ext cx="8867029" cy="4857039"/>
              </a:xfrm>
              <a:prstGeom prst="rect">
                <a:avLst/>
              </a:prstGeom>
              <a:blipFill>
                <a:blip r:embed="rId3"/>
                <a:stretch>
                  <a:fillRect t="-1004" r="-9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標題 3">
            <a:extLst>
              <a:ext uri="{FF2B5EF4-FFF2-40B4-BE49-F238E27FC236}">
                <a16:creationId xmlns:a16="http://schemas.microsoft.com/office/drawing/2014/main" id="{E94113D0-5DF0-A7DA-87FC-DC6B416F8EF3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 altLang="zh-TW" dirty="0"/>
              <a:t>Problem Formulation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70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C5B56-B72C-01FD-1602-A089F4DDC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4A95E35-441A-2E88-8621-9D735F640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95" y="1194118"/>
            <a:ext cx="8598765" cy="4759642"/>
          </a:xfrm>
        </p:spPr>
        <p:txBody>
          <a:bodyPr>
            <a:normAutofit/>
          </a:bodyPr>
          <a:lstStyle/>
          <a:p>
            <a:endParaRPr lang="en-US" altLang="zh-TW" sz="1100" b="0" i="0">
              <a:solidFill>
                <a:srgbClr val="2E2A25"/>
              </a:solidFill>
              <a:effectLst/>
              <a:latin typeface="Alfred Serif Regular"/>
            </a:endParaRPr>
          </a:p>
          <a:p>
            <a:pPr lvl="2"/>
            <a:endParaRPr lang="en-US" altLang="zh-TW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en-US" altLang="zh-TW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853DE27-FC8F-8C53-E455-74B7880A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39C4F602-4E8A-A91E-33A5-5F316B38640C}"/>
              </a:ext>
            </a:extLst>
          </p:cNvPr>
          <p:cNvSpPr txBox="1">
            <a:spLocks/>
          </p:cNvSpPr>
          <p:nvPr/>
        </p:nvSpPr>
        <p:spPr>
          <a:xfrm>
            <a:off x="352195" y="1412759"/>
            <a:ext cx="8867029" cy="485703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lang="zh-TW" altLang="en-US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lang="zh-TW" alt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lang="zh-TW" alt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zh-TW" alt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lang="en-US" alt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en-US" dirty="0"/>
              <a:t>Performance Metrics</a:t>
            </a:r>
          </a:p>
          <a:p>
            <a:pPr lvl="1"/>
            <a:r>
              <a:rPr lang="en-US" altLang="en-US" dirty="0"/>
              <a:t>Time-to-discovery (TTD): Number of time slots needed for all users to fully reconstruct the topology and learn all channel sets</a:t>
            </a:r>
          </a:p>
          <a:p>
            <a:pPr lvl="1"/>
            <a:r>
              <a:rPr lang="en-US" altLang="en-US" dirty="0"/>
              <a:t>Expected time-to-discovery (ETTD): The average number of time slots required for complete topology discover</a:t>
            </a:r>
          </a:p>
          <a:p>
            <a:pPr lvl="1"/>
            <a:r>
              <a:rPr lang="en-US" altLang="en-US" dirty="0"/>
              <a:t>Maximum time-to-discovery (MTTD): The worst-case number of time slots required for complete topology discover</a:t>
            </a:r>
          </a:p>
          <a:p>
            <a:r>
              <a:rPr lang="en-US" altLang="en-US" dirty="0"/>
              <a:t>Goal</a:t>
            </a:r>
          </a:p>
          <a:p>
            <a:pPr lvl="1"/>
            <a:r>
              <a:rPr lang="en-US" altLang="en-US" dirty="0"/>
              <a:t>Design channel hopping algorithms that minimize TTD, i.e., enable fast and efficient multichannel topology discovery</a:t>
            </a:r>
          </a:p>
          <a:p>
            <a:endParaRPr lang="en-US" altLang="en-US" dirty="0"/>
          </a:p>
        </p:txBody>
      </p:sp>
      <p:sp>
        <p:nvSpPr>
          <p:cNvPr id="9" name="標題 3">
            <a:extLst>
              <a:ext uri="{FF2B5EF4-FFF2-40B4-BE49-F238E27FC236}">
                <a16:creationId xmlns:a16="http://schemas.microsoft.com/office/drawing/2014/main" id="{9912698D-55B9-C9BA-8F90-964BFB206215}"/>
              </a:ext>
            </a:extLst>
          </p:cNvPr>
          <p:cNvSpPr txBox="1">
            <a:spLocks/>
          </p:cNvSpPr>
          <p:nvPr/>
        </p:nvSpPr>
        <p:spPr>
          <a:xfrm>
            <a:off x="457199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 altLang="zh-TW" dirty="0"/>
              <a:t>Problem Formulation</a:t>
            </a:r>
            <a:endParaRPr lang="zh-TW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9789D1-3428-5FA1-589A-A89AB77D8572}"/>
              </a:ext>
            </a:extLst>
          </p:cNvPr>
          <p:cNvSpPr txBox="1"/>
          <p:nvPr/>
        </p:nvSpPr>
        <p:spPr>
          <a:xfrm>
            <a:off x="1481369" y="5346468"/>
            <a:ext cx="6340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 expect that the consistent channel hopping algorithms also perform very well for the multichannel topology discovery problem.</a:t>
            </a:r>
          </a:p>
        </p:txBody>
      </p:sp>
    </p:spTree>
    <p:extLst>
      <p:ext uri="{BB962C8B-B14F-4D97-AF65-F5344CB8AC3E}">
        <p14:creationId xmlns:p14="http://schemas.microsoft.com/office/powerpoint/2010/main" val="9845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C8E9-8799-30A2-E530-79FB60491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72" y="248274"/>
            <a:ext cx="8229600" cy="734653"/>
          </a:xfrm>
        </p:spPr>
        <p:txBody>
          <a:bodyPr>
            <a:normAutofit/>
          </a:bodyPr>
          <a:lstStyle/>
          <a:p>
            <a:r>
              <a:rPr lang="en-US" sz="2800" dirty="0"/>
              <a:t>Characterization of the set of rendezvous time slots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4BC99-B8EB-0801-AE5C-20A76083873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5822" y="1115668"/>
            <a:ext cx="8303861" cy="4511615"/>
          </a:xfrm>
          <a:prstGeom prst="rect">
            <a:avLst/>
          </a:prstGeom>
        </p:spPr>
      </p:pic>
      <p:sp>
        <p:nvSpPr>
          <p:cNvPr id="3" name="投影片編號版面配置區 17">
            <a:extLst>
              <a:ext uri="{FF2B5EF4-FFF2-40B4-BE49-F238E27FC236}">
                <a16:creationId xmlns:a16="http://schemas.microsoft.com/office/drawing/2014/main" id="{643ADB19-9A3C-F21F-3783-6E8FFF2E8009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圖片 4" descr="\documentclass{article}&#10;\usepackage{amsmath,amssymb}&#10;\pagestyle{empty}&#10;\usepackage{xcolor}&#10;&#10;\begin{document}&#10;&#10;{\color{red} $\mathcal{T}_i$ is the set of time slots that the fictitious user hops on channel $i$}&#10;&#10;&#10;&#10;\end{document}" title="IguanaTex Picture Display">
            <a:extLst>
              <a:ext uri="{FF2B5EF4-FFF2-40B4-BE49-F238E27FC236}">
                <a16:creationId xmlns:a16="http://schemas.microsoft.com/office/drawing/2014/main" id="{0B095261-9389-6DD0-2565-C81D50003C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11702" y="4064000"/>
            <a:ext cx="7326476" cy="230095"/>
          </a:xfrm>
          <a:prstGeom prst="rect">
            <a:avLst/>
          </a:prstGeom>
        </p:spPr>
      </p:pic>
      <p:pic>
        <p:nvPicPr>
          <p:cNvPr id="7" name="圖片 6" descr="\documentclass{article}&#10;\usepackage{amsmath,amssymb}&#10;\pagestyle{empty}&#10;\usepackage{xcolor}&#10;&#10;\begin{document}&#10;&#10;{\color{red} $\mathcal{T}$ is the set of time slots that the fictitious user hops on a common channel}&#10;&#10;&#10;&#10;\end{document}" title="IguanaTex Picture Display">
            <a:extLst>
              <a:ext uri="{FF2B5EF4-FFF2-40B4-BE49-F238E27FC236}">
                <a16:creationId xmlns:a16="http://schemas.microsoft.com/office/drawing/2014/main" id="{7CC5557E-C645-BD1D-14C1-1D44F66B438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4764" y="5760024"/>
            <a:ext cx="8335238" cy="23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633B24E-8B6C-832D-7514-461364B38B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2195" y="1243064"/>
            <a:ext cx="8330607" cy="4981140"/>
          </a:xfrm>
          <a:prstGeom prst="rect">
            <a:avLst/>
          </a:prstGeom>
        </p:spPr>
      </p:pic>
      <p:sp>
        <p:nvSpPr>
          <p:cNvPr id="11" name="投影片編號版面配置區 17">
            <a:extLst>
              <a:ext uri="{FF2B5EF4-FFF2-40B4-BE49-F238E27FC236}">
                <a16:creationId xmlns:a16="http://schemas.microsoft.com/office/drawing/2014/main" id="{CB49BF73-AD54-F8BA-76A3-F5E46CFAEA44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F11FF65B-6DA5-AAA9-5149-0255BB5E948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9315" y="172035"/>
                <a:ext cx="8513482" cy="1143000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𝚷</m:t>
                    </m:r>
                  </m:oMath>
                </a14:m>
                <a:r>
                  <a:rPr lang="en-US" dirty="0"/>
                  <a:t>-algorithm with o</a:t>
                </a:r>
                <a:r>
                  <a:rPr lang="en-US" altLang="zh-CN" dirty="0"/>
                  <a:t>ne-cycle</a:t>
                </a:r>
                <a:r>
                  <a:rPr lang="en-US" dirty="0"/>
                  <a:t> permutation</a:t>
                </a: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F11FF65B-6DA5-AAA9-5149-0255BB5E9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9315" y="172035"/>
                <a:ext cx="8513482" cy="11430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FC6A7036-2DA5-1012-609D-711E9DE667ED}"/>
              </a:ext>
            </a:extLst>
          </p:cNvPr>
          <p:cNvSpPr txBox="1"/>
          <p:nvPr/>
        </p:nvSpPr>
        <p:spPr>
          <a:xfrm>
            <a:off x="1774209" y="5827612"/>
            <a:ext cx="2752297" cy="6050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79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\documentclass{article}&#10;\usepackage{amsmath,amssymb}&#10;\usepackage[margin=0in,paperwidth=4in,verbose,marginparwidth=0pt,marginparsep=0pt]{geometry}&#10;\pagestyle{empty}&#10;\begin{document}&#10;&#10;&#10;\begin{itemize}&#10;  \item Assume both users use \( \Pi \)-algorithm with i.i.d. random permutations:&#10;  \[ \phi_t = \pi_t^{-1} \circ \phi^{\min} \circ \pi_t \]&#10;  \item At each time \( t \), channel selected by fictitious user 0 is uniformly random from \( \mathbf{c}_1 \cup \mathbf{c}_2 \). Rendezvous occurs if selected channel lies in \( \mathbf{c}_1 \cap \mathbf{c}_2 \).&#10;\item The probability  that the two users rendezvous at time $t$ is&#10;$$P \Big (\phi_t({\bf c}_1 \cup {\bf c}_2) \in {\bf c}_1 \cap {\bf c}_2 \Big )= \frac{|{\bf c}_1 \cap {\bf c}_2|}{|{\bf c}_1 \cup {\bf c}_2|}=J.$$&#10; \item Since the CH sequence of user 0 is an i.i.d. sequence, the TTR is geometrically distributed with mean $1/J$. Thus, the ETTR is $1/J$.  &#10;&#10;&#10;%\item Jaccard index:   \[ J = \frac{|\mathbf{c}_1 \cap \mathbf{c}_2|}{|\mathbf{c}_1 \cup \mathbf{c}_2|} = \frac{n_{1,2}}{n_1 + n_2 - n_{1,2}} \]&#10;&#10;  %\item Realized via pseudo-random permutations from a shared seed.&#10;\end{itemize}&#10;&#10;\end{document}" title="IguanaTex Picture Display">
            <a:extLst>
              <a:ext uri="{FF2B5EF4-FFF2-40B4-BE49-F238E27FC236}">
                <a16:creationId xmlns:a16="http://schemas.microsoft.com/office/drawing/2014/main" id="{81D404AA-D5D3-E6CB-084E-7571F24DC5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5750" y="977885"/>
            <a:ext cx="7606551" cy="50704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1C9AA42-A05E-1F7F-5634-93CE7E7E4F69}"/>
              </a:ext>
            </a:extLst>
          </p:cNvPr>
          <p:cNvSpPr/>
          <p:nvPr/>
        </p:nvSpPr>
        <p:spPr>
          <a:xfrm rot="900000">
            <a:off x="8144724" y="3999153"/>
            <a:ext cx="614630" cy="717833"/>
          </a:xfrm>
          <a:prstGeom prst="ellipse">
            <a:avLst/>
          </a:prstGeom>
          <a:noFill/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5EB471-5A34-0CEE-4E58-FF96901BD27B}"/>
              </a:ext>
            </a:extLst>
          </p:cNvPr>
          <p:cNvSpPr/>
          <p:nvPr/>
        </p:nvSpPr>
        <p:spPr>
          <a:xfrm rot="900000">
            <a:off x="7770688" y="3999154"/>
            <a:ext cx="614630" cy="717833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10" descr="\documentclass{article}&#10;\usepackage{amsmath,amssymb}&#10;\pagestyle{empty}&#10;\begin{document}&#10;$&#10;\mathbf{c}_1 &#10;$&#10;&#10;\end{document}" title="IguanaTex Picture Display">
            <a:extLst>
              <a:ext uri="{FF2B5EF4-FFF2-40B4-BE49-F238E27FC236}">
                <a16:creationId xmlns:a16="http://schemas.microsoft.com/office/drawing/2014/main" id="{B9B726F4-AA23-FF7D-8751-259E184CF0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70402" y="4784296"/>
            <a:ext cx="252611" cy="188516"/>
          </a:xfrm>
          <a:prstGeom prst="rect">
            <a:avLst/>
          </a:prstGeom>
        </p:spPr>
      </p:pic>
      <p:pic>
        <p:nvPicPr>
          <p:cNvPr id="17" name="Picture 16" descr="\documentclass{article}&#10;\usepackage{amsmath,amssymb}&#10;\pagestyle{empty}&#10;\begin{document}&#10;&#10;&#10;$&#10;\mathbf{c}_2&#10;$&#10;&#10;\end{document}" title="IguanaTex Picture Display">
            <a:extLst>
              <a:ext uri="{FF2B5EF4-FFF2-40B4-BE49-F238E27FC236}">
                <a16:creationId xmlns:a16="http://schemas.microsoft.com/office/drawing/2014/main" id="{71D0CB6D-D5C2-5E72-7947-455DE6E478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467741" y="4784296"/>
            <a:ext cx="260152" cy="188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1DFE6066-E16D-7D38-43B5-DFBA57E1C17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2439" y="-68263"/>
                <a:ext cx="8245302" cy="1143000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𝚷</m:t>
                    </m:r>
                  </m:oMath>
                </a14:m>
                <a:r>
                  <a:rPr lang="en-US" dirty="0"/>
                  <a:t>-algorithm with Random Permutations</a:t>
                </a:r>
              </a:p>
            </p:txBody>
          </p:sp>
        </mc:Choice>
        <mc:Fallback xmlns="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1DFE6066-E16D-7D38-43B5-DFBA57E1C1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2439" y="-68263"/>
                <a:ext cx="8245302" cy="1143000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投影片編號版面配置區 17">
            <a:extLst>
              <a:ext uri="{FF2B5EF4-FFF2-40B4-BE49-F238E27FC236}">
                <a16:creationId xmlns:a16="http://schemas.microsoft.com/office/drawing/2014/main" id="{9737163C-7BDA-DA9A-5291-69BC5DC18C44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4242A0D-5F2B-3F2E-D9C4-3F0F0C45BE94}"/>
              </a:ext>
            </a:extLst>
          </p:cNvPr>
          <p:cNvSpPr txBox="1"/>
          <p:nvPr/>
        </p:nvSpPr>
        <p:spPr>
          <a:xfrm>
            <a:off x="514052" y="5732080"/>
            <a:ext cx="2079023" cy="6050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8644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901B2-14A0-6AA8-8B64-79BADB5DD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3493"/>
          </a:xfrm>
        </p:spPr>
        <p:txBody>
          <a:bodyPr/>
          <a:lstStyle/>
          <a:p>
            <a:r>
              <a:rPr lang="en-US" dirty="0"/>
              <a:t>Direct extension to multiple users</a:t>
            </a:r>
          </a:p>
        </p:txBody>
      </p:sp>
      <p:pic>
        <p:nvPicPr>
          <p:cNvPr id="14" name="圖片 13" descr="\documentclass{article}&#10;\usepackage{amsmath,amssymb}&#10;\pagestyle{empty}&#10;\usepackage[margin=0in,paperwidth=4in,verbose,marginparwidth=0pt,marginparsep=0pt]{geometry}&#10;\usepackage{xcolor}&#10;\begin{document}&#10;&#10;\begin{itemize}&#10;  \item Consider \( K \) users with available channel sets \( \mathbf{c}_1, \ldots, \mathbf{c}_K \).&#10;  \item Assume there is at least one common channel:&#10;  \[ \bigcap_{k=1}^K \mathbf{c}_k \neq \varnothing \]&#10;  \item Each user uses the same consistent channel hopping algorithm (i.e., \( \Pi \)-algorithm).&#10;  \item Consider a fictitious user (user 0) with union channel set: \( \bigcup_k \mathbf{c}_k \)&#10;  \item Rendezvous occurs iff the fictitious user selects a channel in \( \bigcap_k \mathbf{c}_k \).&#10;\end{itemize}&#10;&#10;\end{document}" title="IguanaTex Picture Display">
            <a:extLst>
              <a:ext uri="{FF2B5EF4-FFF2-40B4-BE49-F238E27FC236}">
                <a16:creationId xmlns:a16="http://schemas.microsoft.com/office/drawing/2014/main" id="{AF6168C8-8297-9668-4642-74B2141D49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1658" y="1203753"/>
            <a:ext cx="7612423" cy="4744457"/>
          </a:xfrm>
          <a:prstGeom prst="rect">
            <a:avLst/>
          </a:prstGeom>
        </p:spPr>
      </p:pic>
      <p:sp>
        <p:nvSpPr>
          <p:cNvPr id="7" name="投影片編號版面配置區 17">
            <a:extLst>
              <a:ext uri="{FF2B5EF4-FFF2-40B4-BE49-F238E27FC236}">
                <a16:creationId xmlns:a16="http://schemas.microsoft.com/office/drawing/2014/main" id="{9F95214E-E8DE-DDAE-B082-A044E4B5F897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95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B4C1489-85B1-1346-6F5D-A7FE7341519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MTTR and ETTR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Users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B4C1489-85B1-1346-6F5D-A7FE73415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 descr="\documentclass{article}&#10;\usepackage{amsmath,amssymb}&#10;\pagestyle{empty}&#10;\usepackage[margin=0in,paperwidth=4in,verbose,marginparwidth=0pt,marginparsep=0pt]{geometry}&#10;\usepackage{xcolor}&#10;\begin{document}&#10;&#10;\begin{itemize}&#10;  \item \textbf{MTTR Bound:}&#10;  \[ \text{MTTR} \leq N - |\bigcap_{k=1}^K \mathbf{c}_k| + 1 \]&#10;  for \( \Pi = \{ \pi, \pi^2, \ldots \} \) from a one-cycle permutation.&#10;  \item \textbf{ETTR:}&#10;  \[ \text{ETTR} = \frac{1}{J} \quad \text{where} \quad J = \frac{|\bigcap_{k=1}^K \mathbf{c}_k|}{|\bigcup_{k=1}^K \mathbf{c}_k|} \]&#10; for a sequence of random permutations.&#10;\end{itemize}&#10;&#10;\end{document}" title="IguanaTex Picture Display">
            <a:extLst>
              <a:ext uri="{FF2B5EF4-FFF2-40B4-BE49-F238E27FC236}">
                <a16:creationId xmlns:a16="http://schemas.microsoft.com/office/drawing/2014/main" id="{B4C66D9F-59C1-D56A-0CA0-67B8B326C4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3100" y="1597528"/>
            <a:ext cx="6320915" cy="4112533"/>
          </a:xfrm>
          <a:prstGeom prst="rect">
            <a:avLst/>
          </a:prstGeom>
        </p:spPr>
      </p:pic>
      <p:sp>
        <p:nvSpPr>
          <p:cNvPr id="7" name="投影片編號版面配置區 17">
            <a:extLst>
              <a:ext uri="{FF2B5EF4-FFF2-40B4-BE49-F238E27FC236}">
                <a16:creationId xmlns:a16="http://schemas.microsoft.com/office/drawing/2014/main" id="{8B8A4E64-D055-970D-81A1-21AE9BFDA658}"/>
              </a:ext>
            </a:extLst>
          </p:cNvPr>
          <p:cNvSpPr txBox="1">
            <a:spLocks/>
          </p:cNvSpPr>
          <p:nvPr/>
        </p:nvSpPr>
        <p:spPr>
          <a:xfrm>
            <a:off x="-13565" y="6497549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457200" rtl="0" eaLnBrk="1" latinLnBrk="0" hangingPunct="1">
              <a:defRPr kumimoji="0"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10CF2-6531-D710-D819-A355BA25051A}"/>
              </a:ext>
            </a:extLst>
          </p:cNvPr>
          <p:cNvSpPr txBox="1"/>
          <p:nvPr/>
        </p:nvSpPr>
        <p:spPr>
          <a:xfrm>
            <a:off x="4873925" y="3881887"/>
            <a:ext cx="283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Generalized Jaccard index</a:t>
            </a:r>
          </a:p>
        </p:txBody>
      </p:sp>
    </p:spTree>
    <p:extLst>
      <p:ext uri="{BB962C8B-B14F-4D97-AF65-F5344CB8AC3E}">
        <p14:creationId xmlns:p14="http://schemas.microsoft.com/office/powerpoint/2010/main" val="333030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400"/>
  <p:tag name="ORIGINALHEIGHT" val=" 1704.537"/>
  <p:tag name="ORIGINALWIDTH" val=" 6362.205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begin{document}&#10;&#10;\begin{itemize}&#10;  \item Consider \( K \) users with available channel sets \( \mathbf{c}_1, \ldots, \mathbf{c}_K \).&#10;  \item Assume there is at least one common channel:&#10;  \[ \bigcap_{k=1}^K \mathbf{c}_k \neq \varnothing \]&#10;  &#10;\end{itemize}&#10;&#10;\end{document}"/>
  <p:tag name="IGUANATEXSIZE" val="22"/>
  <p:tag name="IGUANATEXCURSOR" val="428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4.99063"/>
  <p:tag name="ORIGINALWIDTH" val=" 103.4871"/>
  <p:tag name="OUTPUTTYPE" val="PNG"/>
  <p:tag name="IGUANATEXVERSION" val="162"/>
  <p:tag name="LATEXADDIN" val="\documentclass{article}&#10;\usepackage{amsmath,amssymb}&#10;\pagestyle{empty}&#10;\begin{document}&#10;&#10;&#10;$&#10;\mathbf{c}_2&#10;$&#10;&#10;\end{document}"/>
  <p:tag name="IGUANATEXSIZE" val="22"/>
  <p:tag name="IGUANATEXCURSOR" val="104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5.011201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1156"/>
  <p:tag name="EMFCHIL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18721"/>
  <p:tag name="ORIGINALWIDTH" val=" 2.131997"/>
  <p:tag name="EMFCHIL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79574"/>
  <p:tag name="EMFCHIL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13421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4.871724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3.347422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400"/>
  <p:tag name="ORIGINALHEIGHT" val=" 4245.219"/>
  <p:tag name="ORIGINALWIDTH" val=" 6811.398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begin{document}&#10;&#10;\begin{itemize}&#10;  \item Consider \( K \) users with available channel sets \( \mathbf{c}_1, \ldots, \mathbf{c}_K \).&#10;  \item Assume there is at least one common channel:&#10;  \[ \bigcap_{k=1}^K \mathbf{c}_k \neq \varnothing \]&#10;  \item Each user uses the same consistent channel hopping algorithm (i.e., \( \Pi \)-algorithm).&#10;  \item Consider a fictitious user (user 0) with union channel set: \( \bigcup_k \mathbf{c}_k \)&#10;  \item Rendezvous occurs iff the fictitious user selects a channel in \( \bigcap_k \mathbf{c}_k \).&#10;\end{itemize}&#10;&#10;\end{document}"/>
  <p:tag name="IGUANATEXSIZE" val="22"/>
  <p:tag name="IGUANATEXCURSOR" val="343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387332"/>
  <p:tag name="ORIGINALWIDTH" val=" 4.871724"/>
  <p:tag name="EMFCHIL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1156"/>
  <p:tag name="EMFCHIL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81316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13421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3.22788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400"/>
  <p:tag name="ORIGINALHEIGHT" val=" 3679.79"/>
  <p:tag name="ORIGINALWIDTH" val=" 5655.793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begin{document}&#10;&#10;\begin{itemize}&#10;  \item \textbf{MTTR Bound:}&#10;  \[ \text{MTTR} \leq N - |\bigcap_{k=1}^K \mathbf{c}_k| + 1 \]&#10;  for \( \Pi = \{ \pi, \pi^2, \ldots \} \) from a one-cycle permutation.&#10;  \item \textbf{ETTR:}&#10;  \[ \text{ETTR} = \frac{1}{J} \quad \text{where} \quad J = \frac{|\bigcap_{k=1}^K \mathbf{c}_k|}{|\bigcup_{k=1}^K \mathbf{c}_k|} \]&#10; for a sequence of random permutations.&#10;\end{itemize}&#10;&#10;\end{document}"/>
  <p:tag name="IGUANATEXSIZE" val="22"/>
  <p:tag name="IGUANATEXCURSOR" val="540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387332"/>
  <p:tag name="ORIGINALWIDTH" val=" 4.91156"/>
  <p:tag name="EMFCHIL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3.347422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93127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1156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5824626"/>
  <p:tag name="ORIGINALWIDTH" val=" 2.640085"/>
  <p:tag name="EMFCHIL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13421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49464"/>
  <p:tag name="ORIGINALWIDTH" val=" 5.011201"/>
  <p:tag name="EMFCHIL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335.958"/>
  <p:tag name="ORIGINALWIDTH" val=" 4096.738"/>
  <p:tag name="OUTPUTTYPE" val="PNG"/>
  <p:tag name="IGUANATEXVERSION" val="162"/>
  <p:tag name="LATEXADDIN" val="\documentclass{article}&#10;\usepackage{amsmath}&#10;\pagestyle{empty}&#10;\begin{document}&#10;&#10;\begin{itemize}&#10;    \item In the direct extension of the MRP with \( K \) users, each user's channel hopping sequence remains unchanged, even when a subset of users rendezvous at time \( t \).&#10;    \item However, when users meet, they can:&#10;    \begin{itemize}&#10;        \item Discover each other.&#10;        \item Exchange information about their available channels [liu2012jump].&#10;    \end{itemize}&#10;    \item The \textbf{stick-together strategy}  takes advantage of this:&#10;    \begin{itemize}&#10;        \item If a subset \( S \subset \{1,\ldots,K\} \) rendezvous at time \( t \), then:&#10;        \[&#10;        \text{New available set: } \bigcap_{k \in S} \mathbf{c}_k&#10;        \]&#10;        &#10;    \end{itemize}&#10;    \item After time \( t \), the problem reduces to an MRP with \( K - |S| + 1 \) users.&#10;\end{itemize}&#10;&#10;&#10;\end{document}"/>
  <p:tag name="IGUANATEXSIZE" val="20"/>
  <p:tag name="IGUANATEXCURSOR" val="190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.064531"/>
  <p:tag name="ORIGINALWIDTH" val=" 1.056013"/>
  <p:tag name="EMFCHIL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8948"/>
  <p:tag name="ORIGINALWIDTH" val=" 3.686148"/>
  <p:tag name="EMFCHIL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9329"/>
  <p:tag name="ORIGINALWIDTH" val=" 5.678703"/>
  <p:tag name="EMFCHIL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79852"/>
  <p:tag name="ORIGINALWIDTH" val=" 2.381066"/>
  <p:tag name="EMFCHIL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437547"/>
  <p:tag name="ORIGINALWIDTH" val=" 3.596492"/>
  <p:tag name="EMFCHILD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79852"/>
  <p:tag name="ORIGINALWIDTH" val=" 2.381066"/>
  <p:tag name="EMFCHILD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5.240335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2.450787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79852"/>
  <p:tag name="ORIGINALWIDTH" val=" 2.381066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59056"/>
  <p:tag name="ORIGINALWIDTH" val=" 4.283929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82.902"/>
  <p:tag name="ORIGINALWIDTH" val=" 4288.714"/>
  <p:tag name="OUTPUTTYPE" val="PNG"/>
  <p:tag name="IGUANATEXVERSION" val="162"/>
  <p:tag name="LATEXADDIN" val="\documentclass{article}&#10;\usepackage{amsmath}&#10;\pagestyle{empty}&#10;\begin{document}&#10;&#10;\noindent {\em Theorem}:&#10;Consider the synchronous MRP with \( K \) users using a consistent channel hopping algorithm \( \{\phi_1, \phi_2, \ldots\} \).&#10;&#10;&#10;\begin{itemize}&#10;    \item \( T^{\text{uch}} \): TTR with unchanged CH sequences.&#10;    \item \( T^{\text{st}} \): TTR with the stick-together strategy.&#10;\end{itemize}&#10;Then:&#10;\[&#10;T^{\text{st}} \leq T^{\text{uch}}.&#10;\]&#10;&#10;&#10;\begin{itemize}&#10;        \item Let user 0 be the fictitious user with available set \( \cup_{k=1}^K \mathbf{c}_k \).&#10;    \item (uch)-rendezvous time slots are when user 0 selects a channel in \( \cap_{k=1}^K \mathbf{c}_k \).&#10;    \item After any subset \( S \) rendezvous, they use \( \cap_{k \in S} \mathbf{c}_k \), which still includes \( \cap_{k=1}^K \mathbf{c}_k \).&#10;\item From the consistency property, the channel selected by the&#10;stick-together strategy remains unchanged in every (uch)-rendezvous time slot.&#10;    \item Every (uch)-rendezvous time slot is also a (st)-rendezvous time slot.&#10;\end{itemize}&#10;&#10;&#10;\end{document}"/>
  <p:tag name="IGUANATEXSIZE" val="20"/>
  <p:tag name="IGUANATEXCURSOR" val="1039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5.240335"/>
  <p:tag name="EMFCHIL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437547"/>
  <p:tag name="ORIGINALWIDTH" val=" 3.596492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79852"/>
  <p:tag name="ORIGINALWIDTH" val=" 2.381066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5.080923"/>
  <p:tag name="EMFCHIL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9329"/>
  <p:tag name="ORIGINALWIDTH" val=" 5.678703"/>
  <p:tag name="EMFCHIL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59056"/>
  <p:tag name="ORIGINALWIDTH" val=" 1.554151"/>
  <p:tag name="EMFCHIL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29207"/>
  <p:tag name="ORIGINALWIDTH" val=" 6.166856"/>
  <p:tag name="EMFCHILD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93127"/>
  <p:tag name="EMFCHILD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79574"/>
  <p:tag name="EMFCHILD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5.011201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277.465"/>
  <p:tag name="ORIGINALWIDTH" val=" 4090.739"/>
  <p:tag name="OUTPUTTYPE" val="PNG"/>
  <p:tag name="IGUANATEXVERSION" val="162"/>
  <p:tag name="LATEXADDIN" val="\documentclass{article}&#10;\usepackage{amsmath}&#10;\usepackage{amssymb}&#10;\def\ex{{\bf\sf E}}&#10;\pagestyle{empty}&#10;\begin{document}&#10;&#10;\begin{itemize}&#10;    \item For $K=2$, $\ex[T^{\rm st}] = \ex[T^{\rm uch}]$.&#10;    \item For $K=3$, we use a Markov chain to compute $\ex[T^{\rm st}]$.&#10;    \item State: $(K, \{\mathbf{c}_1, \ldots, \mathbf{c}_K\})$.&#10;    \item Define:&#10;    \[&#10;    \begin{aligned}&#10;        n_k &amp;:= |\mathbf{c}_k|, \quad k=1,2,3, \\&#10;        n_{i,j} &amp;:= |\mathbf{c}_i \cap \mathbf{c}_j|, \\&#10;        n_{1,2,3} &amp;:= |\mathbf{c}_1 \cap \mathbf{c}_2 \cap \mathbf{c}_3|, \\&#10;        n^{\text{union}} &amp;= n_1 + n_2 + n_3 - n_{1,2} - n_{1,3} - n_{2,3} + n_{1,2,3}.&#10;    \end{aligned}&#10;    \]&#10;    \item Initial state: $(3, \{\mathbf{c}_1, \mathbf{c}_2, \mathbf{c}_3\})$.&#10;    \item Transition based on 5 events at time 1 (induced by random permutations).&#10;\end{itemize}&#10;&#10;&#10;\end{document}"/>
  <p:tag name="IGUANATEXSIZE" val="20"/>
  <p:tag name="IGUANATEXCURSOR" val="255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49464"/>
  <p:tag name="ORIGINALWIDTH" val=" 5.011201"/>
  <p:tag name="EMFCHIL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3.347422"/>
  <p:tag name="EMFCHILD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513063"/>
  <p:tag name="EMFCHILD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93127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3.347422"/>
  <p:tag name="EMFCHILD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449.194"/>
  <p:tag name="ORIGINALWIDTH" val=" 3817.023"/>
  <p:tag name="OUTPUTTYPE" val="PNG"/>
  <p:tag name="IGUANATEXVERSION" val="162"/>
  <p:tag name="LATEXADDIN" val="\documentclass{article}&#10;\usepackage{amsmath}&#10;\usepackage{amssymb}&#10;\def\ex{{\bf\sf E}}&#10;\pagestyle{empty}&#10;\begin{document}&#10;&#10;\begin{itemize}&#10;    \item Events at $t=1$:&#10;    \begin{itemize}&#10;        \item $E_{1,2,\bar{3}}$: Users 1 and 2 rendezvous $\rightarrow$ new state $(2, \{\mathbf{c}_1 \cap \mathbf{c}_2, \mathbf{c}_3\})$&#10;        \item $E_{1,\bar{2},3}$: Users 1 and 3 rendezvous $\rightarrow$ new state $(2, \{\mathbf{c}_1 \cap \mathbf{c}_3, \mathbf{c}_2\})$&#10;        \item $E_{\bar{1},2,3}$: Users 2 and 3 rendezvous $\rightarrow$ new state $(2, \{\mathbf{c}_2 \cap \mathbf{c}_3, \mathbf{c}_1\})$&#10;        \item $E_{1,2,3}$: All three rendezvous (absorbing state)&#10;        \item $E_0$: No rendezvous (remain in current state)&#10;    \end{itemize}&#10;    \item ETTR for two-user states:&#10;    \[&#10;    \begin{aligned}&#10;        \ex[T_{(2, \{\mathbf{c}_1 \cap \mathbf{c}_2, \mathbf{c}_3\})}] &amp;= \frac{n_{1,2} + n_3 - n_{1,2,3}}{n_{1,2,3}}, \\&#10;        \ex[T_{(2, \{\mathbf{c}_1 \cap \mathbf{c}_3, \mathbf{c}_2\})}] &amp;= \frac{n_{1,3} + n_2 - n_{1,2,3}}{n_{1,2,3}}, \\&#10;        \ex[T_{(2, \{\mathbf{c}_2 \cap \mathbf{c}_3, \mathbf{c}_1\})}] &amp;= \frac{n_{2,3} + n_1 - n_{1,2,3}}{n_{1,2,3}}.&#10;    \end{aligned}&#10;    \]&#10;\end{itemize}&#10;&#10;&#10;\end{document}"/>
  <p:tag name="IGUANATEXSIZE" val="20"/>
  <p:tag name="IGUANATEXCURSOR" val="1062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6.824408"/>
  <p:tag name="EMFCHILD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18721"/>
  <p:tag name="ORIGINALWIDTH" val=" 2.131997"/>
  <p:tag name="EMFCHILD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5.011201"/>
  <p:tag name="EMFCHIL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328491"/>
  <p:tag name="ORIGINALWIDTH" val=" 1.056013"/>
  <p:tag name="EMFCHIL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3615248"/>
  <p:tag name="ORIGINALWIDTH" val=" 5.718538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190768"/>
  <p:tag name="ORIGINALWIDTH" val=" 6.824408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4.871724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93127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71.429"/>
  <p:tag name="ORIGINALWIDTH" val=" 3413.573"/>
  <p:tag name="OUTPUTTYPE" val="PNG"/>
  <p:tag name="IGUANATEXVERSION" val="162"/>
  <p:tag name="LATEXADDIN" val="\documentclass{article}&#10;\usepackage{amsmath}&#10;\usepackage{amssymb}&#10;\def\ex{{\bf\sf E}}&#10;\def\pr{{\bf\sf P}}&#10;\pagestyle{empty}&#10;\begin{document}&#10;&#10;&#10; \noindent Condition on the five events at time $t=1$, &#10;&#10;&#10;&#10;\begin{align*}&#10;&amp;\ex[T_{(3, \{{\bf c}_1, {\bf c}_2, {\bf c}_3\})}] = 1 + \pr(E_{1,2,\bar 3}) \ex[T_{(2, \{{\bf c}_1 \cap {\bf c}_2, {\bf c}_3\})}] \\&#10;&amp;\quad + \pr(E_{1,\bar 2,3}) \ex[T_{(2, \{{\bf c}_1 \cap {\bf c}_3, {\bf c}_2\})}] \\&#10;&amp;\quad + \pr(E_{\bar 1,2,3}) \ex[T_{(2, \{{\bf c}_2 \cap {\bf c}_3, {\bf c}_1\})}] \\&#10;&amp;\quad + \pr(E_0) \ex[T_{(3, \{{\bf c}_1, {\bf c}_2, {\bf c}_3\})}]&#10;\end{align*}&#10;&#10;&#10;\noindent  Solving the recurrence:&#10;&#10;&#10;&#10;\begin{align*}&#10;&amp;\ex[T_{(3, \{{\bf c}_1, {\bf c}_2, {\bf c}_3\})}] = \frac{1}{1 - \pr(E_0)} \cdot \Big(1 \\&#10;&amp;\quad + \pr(E_{1,2,\bar 3}) \ex[T_{(2, \{{\bf c}_1 \cap {\bf c}_2, {\bf c}_3\})}] \\&#10;&amp;\quad + \pr(E_{1,\bar 2,3}) \ex[T_{(2, \{{\bf c}_1 \cap {\bf c}_3, {\bf c}_2\})}] \\&#10;&amp;\quad + \pr(E_{\bar 1,2,3}) \ex[T_{(2, \{{\bf c}_2 \cap {\bf c}_3, {\bf c}_1\})}]\Big)&#10;\end{align*}&#10;&#10;&#10;\end{document}"/>
  <p:tag name="IGUANATEXSIZE" val="20"/>
  <p:tag name="IGUANATEXCURSOR" val="955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18721"/>
  <p:tag name="ORIGINALWIDTH" val=" 2.131997"/>
  <p:tag name="EMFCHILD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2.211703"/>
  <p:tag name="EMFCHILD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93127"/>
  <p:tag name="EMFCHILD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1156"/>
  <p:tag name="EMFCHILD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2.211703"/>
  <p:tag name="EMFCHILD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79574"/>
  <p:tag name="EMFCHILD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5.011201"/>
  <p:tag name="EMFCHILD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93127"/>
  <p:tag name="EMFCHILD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801.275"/>
  <p:tag name="ORIGINALWIDTH" val=" 4288.714"/>
  <p:tag name="OUTPUTTYPE" val="PNG"/>
  <p:tag name="IGUANATEXVERSION" val="162"/>
  <p:tag name="LATEXADDIN" val="\documentclass{article}&#10;\usepackage{amsmath}&#10;\usepackage{amssymb}&#10;\def\pr{{\bf\sf P}}&#10;\pagestyle{empty}&#10;\begin{document}&#10;&#10;&#10; \noindent {\em Lemma}:&#10;Suppose the ${\bf \Pi}$-algorithms of the three users are generated by random permutations. Then:&#10;\begin{align*}&#10;\pr (E_{1,2,\bar 3}) &amp;= \frac{n_{1,2}-n_{1,2,3}}{n^{\rm union}} + \frac{n_{1,2}}{n_1+n_2-n_{1,2}}\cdot \frac{n_3-n_{2,3}-n_{1,3}+n_{1,2,3}}{n^{\rm union}} \\&#10;\pr (E_{1,\bar 2,3}) &amp;= \frac{n_{1,3}-n_{1,2,3}}{n^{\rm union}} + \frac{n_{1,3}}{n_1+n_3-n_{1,3}}\cdot \frac{n_2-n_{2,3}-n_{1,2}+n_{1,2,3}}{n^{\rm union}} \\&#10;\pr (E_{\bar 1,2,3}) &amp;= \frac{n_{2,3}-n_{1,2,3}}{n^{\rm union}} + \frac{n_{2,3}}{n_2+n_3-n_{2,3}}\cdot \frac{n_1-n_{1,3}-n_{1,2}+n_{1,2,3}}{n^{\rm union}} \\&#10;\pr (E_{1,2,3}) &amp;= \frac{n_{1,2,3}}{n^{\rm union}} \\&#10;\pr (E_0) &amp; =1-\pr (E_{1,2,\bar 3})-\pr (E_{1,\bar 2,3})-\pr (E_{\bar 1, 2,3})-\pr (E_{1, 2,3}).&#10;\end{align*}&#10;&#10;&#10;\end{document}"/>
  <p:tag name="IGUANATEXSIZE" val="20"/>
  <p:tag name="IGUANATEXCURSOR" val="703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2.211703"/>
  <p:tag name="EMFCHILD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328491"/>
  <p:tag name="ORIGINALWIDTH" val=" 1.056013"/>
  <p:tag name="EMFCHILD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383535"/>
  <p:tag name="EMFCHILD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949179"/>
  <p:tag name="ORIGINALWIDTH" val=" 3.431102"/>
  <p:tag name="EMFCHILD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3615248"/>
  <p:tag name="ORIGINALWIDTH" val=" 5.718538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68.129"/>
  <p:tag name="ORIGINALWIDTH" val=" 4107.986"/>
  <p:tag name="OUTPUTTYPE" val="PNG"/>
  <p:tag name="IGUANATEXVERSION" val="162"/>
  <p:tag name="LATEXADDIN" val="\documentclass{article}&#10;\usepackage{amsmath}&#10;\usepackage{amssymb}&#10;\def\pr{{\bf\sf P}}&#10;\pagestyle{empty}&#10;\begin{document}&#10;&#10;\begin{itemize}&#10;    \item Define fictitious user 0 with channel set \({\bf c}_0 = {\bf c}_1 \cup {\bf c}_2 \cup {\bf c}_3\).&#10;    \item Use the law of total probability:&#10;    \[&#10;    \pr(E_{1,2,\bar 3}) = \sum_{c \in {\bf c}_0} \pr(\text{event} \mid \phi_1({\bf c}_0) = c) \cdot \pr(\phi_1({\bf c}_0) = c)&#10;    \]&#10;    \item Partition \({\bf c}_0\) into 7 mutually exclusive subsets.&#10;    \item For \(c \in {\bf c}_1 \cap {\bf c}_2 \cap \bar{{\bf c}}_3\), the conditional probability is 1.&#10;    \item For \(c \in \bar{{\bf c}}_1 \cap \bar{{\bf c}}_2 \cap {\bf c}_3\), apply total probability over \({\bf c}_1 \cup {\bf c}_2\) and symmetry of random permutations.&#10;\end{itemize}&#10;\begin{align*}&#10;\pr(E_{1,2,\bar 3}) &amp;= \frac{|{\bf c}_1 \cap {\bf c}_2 \cap \bar{{\bf c}}_3|}{|{\bf c}_1 \cup {\bf c}_2 \cup {\bf c}_3|} \\&#10;&amp;\quad + \frac{|{\bf c}_1 \cap {\bf c}_2|}{|{\bf c}_1 \cup {\bf c}_2|} \cdot \frac{|\bar{{\bf c}}_1 \cap \bar{{\bf c}}_2 \cap {\bf c}_3|}{|{\bf c}_1 \cup {\bf c}_2 \cup {\bf c}_3|} \\&#10;&amp;= \frac{n_{1,2}-n_{1,2,3}}{n^{\rm union}} + \frac{n_{1,2}}{n_1 + n_2 - n_{1,2}} \cdot \frac{n_3 - n_{2,3} - n_{1,3} + n_{1,2,3}}{n^{\rm union}}&#10;\end{align*}&#10;&#10;\end{document}"/>
  <p:tag name="IGUANATEXSIZE" val="20"/>
  <p:tag name="IGUANATEXCURSOR" val="1272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301219"/>
  <p:tag name="ORIGINALWIDTH" val=" 6.067214"/>
  <p:tag name="EMFCHILD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13421"/>
  <p:tag name="EMFCHILD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7.780815"/>
  <p:tag name="EMFCHILD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7.780815"/>
  <p:tag name="EMFCHIL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13421"/>
  <p:tag name="EMFCHIL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79574"/>
  <p:tag name="EMFCHIL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5.011201"/>
  <p:tag name="EMFCHIL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93127"/>
  <p:tag name="EMFCHILD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11.099"/>
  <p:tag name="ORIGINALWIDTH" val=" 4288.714"/>
  <p:tag name="OUTPUTTYPE" val="PNG"/>
  <p:tag name="IGUANATEXVERSION" val="162"/>
  <p:tag name="LATEXADDIN" val="\documentclass{article}&#10;\usepackage{amsmath}&#10;\pagestyle{empty}&#10;\begin{document}&#10;&#10;{\em Definition of Consistency:}&#10;A channel selection function \( \phi \) is \emph{consistent} if, for any two sets \( \mathbf{c}^\prime \subset \mathbf{c}^{\prime\prime} \), and if &#10;$\phi(\mathbf{c}^{\prime\prime}) \in \mathbf{c}^\prime $,&#10;then $\phi(\mathbf{c}^\prime)=\phi(\mathbf{c}^{\prime\prime}) .&#10;$&#10;&#10;&#10;\begin{itemize}&#10;    \item \textbf{Intuition:} If the previously selected channel is still available after some channels are removed (e.g., due to primary user activity), the selection remains unchanged. &#10;\item Selection only changes if the previously selected channel becomes unavailable.  &#10;\end{itemize}&#10;&#10;&#10;\end{document}"/>
  <p:tag name="IGUANATEXSIZE" val="20"/>
  <p:tag name="IGUANATEXCURSOR" val="384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2400"/>
  <p:tag name="ORIGINALHEIGHT" val=" 4163.479"/>
  <p:tag name="ORIGINALWIDTH" val=" 6884.89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begin{document}&#10;&#10;\begin{itemize}&#10;\item If the set of common channels is known to all users, each user can utilize this information to generate its channel hopping sequence, ensuring all users rendezvous within a single time slot.&#10;\end{itemize}&#10;\begin{enumerate}&#10;    \item \textbf{Initialization}:&#10;    Each user uses the \( \mathbf{\Pi} \)-algorithm and their own available channel set to generate their channel hopping sequence.&#10;&#10;    \item \textbf{First Rendezvous (Time \( t_1 \))}:&#10;    Suppose users 1 and 2 rendezvous at time \( t_1 \). Upon rendezvous, they exchange their available channel sets.&#10;    \begin{itemize}&#10;        \item Both users retain their original hopping sequences after this exchange.&#10;    \end{itemize}&#10;&#10;   &#10;\end{enumerate}&#10;&#10;\end{document}"/>
  <p:tag name="IGUANATEXSIZE" val="22"/>
  <p:tag name="IGUANATEXCURSOR" val="914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2.211703"/>
  <p:tag name="EMFCHILD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328491"/>
  <p:tag name="ORIGINALWIDTH" val=" 1.056013"/>
  <p:tag name="EMFCHILD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383535"/>
  <p:tag name="EMFCHILD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205692"/>
  <p:tag name="ORIGINALWIDTH" val=" 2.942949"/>
  <p:tag name="EMFCHILD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205692"/>
  <p:tag name="ORIGINALWIDTH" val=" 3.417179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459.693"/>
  <p:tag name="ORIGINALWIDTH" val=" 4137.233"/>
  <p:tag name="OUTPUTTYPE" val="PNG"/>
  <p:tag name="IGUANATEXVERSION" val="162"/>
  <p:tag name="LATEXADDIN" val="\documentclass{article}&#10;\usepackage{amsmath}&#10;\pagestyle{empty}&#10;\begin{document}&#10;&#10;\begin{enumerate}&#10;    \setcounter{enumi}{2}&#10;    \item \textbf{Second Rendezvous (Time \( t_2 \))}:&#10;    Suppose user 1 later rendezvous with user 3 at time \( t_2 \).&#10;    \begin{itemize}&#10;        \item After this rendezvous, users 1 and 3 know \( \mathbf{c}_1, \mathbf{c}_2, \mathbf{c}_3 \).&#10;        \item The task now is to pass this information to user 2.&#10;    \end{itemize}&#10;        \item \textbf{Information Passing Coordination}:&#10;    \begin{itemize}&#10;        \item Users 1 and 3 know \( \mathbf{c}_2 \), so they can predict user 2’s hopping sequence.&#10;        \item User 1 computes the soonest rendezvous with user 2 using \( \mathbf{c}_1 \cap \mathbf{c}_2 \).&#10;        \item User 3 does the same using \( \mathbf{c}_3 \cap \mathbf{c}_2 \).&#10;    \end{itemize}&#10;    Suppose user 1 will rendezvous first:&#10;    \begin{itemize}&#10;        \item User 1 is responsible for delivering all channel set information to user 2.&#10;        \item User 3 switches to using the reduced set \( \mathbf{c}_1 \cap \mathbf{c}_2 \cap \mathbf{c}_3 \) after \( t_2 \).&#10;    \end{itemize}&#10;&#10;    &#10;\end{enumerate}&#10;&#10;&#10;\end{document}"/>
  <p:tag name="IGUANATEXSIZE" val="20"/>
  <p:tag name="IGUANATEXCURSOR" val="1140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100252"/>
  <p:tag name="ORIGINALWIDTH" val=" 5.878953"/>
  <p:tag name="EMFCHILD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949179"/>
  <p:tag name="ORIGINALWIDTH" val=" 3.431102"/>
  <p:tag name="EMFCHILD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350037"/>
  <p:tag name="ORIGINALWIDTH" val=" 6.625124"/>
  <p:tag name="EMFCHILD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383535"/>
  <p:tag name="EMFCHILD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949179"/>
  <p:tag name="ORIGINALWIDTH" val=" 3.431102"/>
  <p:tag name="EMFCHILD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3615248"/>
  <p:tag name="ORIGINALWIDTH" val=" 5.718538"/>
  <p:tag name="EMFCHILD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301219"/>
  <p:tag name="ORIGINALWIDTH" val=" 4.413421"/>
  <p:tag name="EMFCHILD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18721"/>
  <p:tag name="ORIGINALWIDTH" val=" 2.131997"/>
  <p:tag name="EMFCHILD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79574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64.9044"/>
  <p:tag name="ORIGINALWIDTH" val=" 3892.763"/>
  <p:tag name="OUTPUTTYPE" val="PNG"/>
  <p:tag name="IGUANATEXVERSION" val="162"/>
  <p:tag name="LATEXADDIN" val="\documentclass{article}&#10;\usepackage{amsmath}&#10;\pagestyle{empty}&#10;\begin{document}&#10;\begin{enumerate}&#10;    \setcounter{enumi}{4}&#10;   &#10;&#10;    \item \textbf{Final Rendezvous (Time \( t_3 \))}:&#10;    \begin{itemize}&#10;        \item User 1 meets user 2 at \( t_3 \) and transfers the full information.&#10;        \item Both users 1 and 2 switch to using the reduced set \( \mathbf{c}_1 \cap \mathbf{c}_2 \cap \mathbf{c}_3 \).&#10;        \item At time \( t_3 + 1 \), all three users rendezvous.&#10;    \end{itemize}&#10;\end{enumerate}&#10;&#10;&#10;&#10;\end{document}"/>
  <p:tag name="IGUANATEXSIZE" val="20"/>
  <p:tag name="IGUANATEXCURSOR" val="505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4.811953"/>
  <p:tag name="EMFCHILD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5824626"/>
  <p:tag name="ORIGINALWIDTH" val=" 2.640085"/>
  <p:tag name="EMFCHILD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13421"/>
  <p:tag name="EMFCHILD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18291"/>
  <p:tag name="ORIGINALWIDTH" val=" 4.552898"/>
  <p:tag name="EMFCHILD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5.011201"/>
  <p:tag name="EMFCHILD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3.347422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011.249"/>
  <p:tag name="ORIGINALWIDTH" val=" 4154.48"/>
  <p:tag name="OUTPUTTYPE" val="PNG"/>
  <p:tag name="IGUANATEXVERSION" val="162"/>
  <p:tag name="LATEXADDIN" val="\documentclass{article}&#10;\usepackage{amsmath}&#10;\pagestyle{empty}&#10;\begin{document}&#10;&#10;\begin{itemize}&#10;    \item We analyze the ETTR using a discrete-time Markov chain $\{X_0, X_1, X_2, \ldots\}$.&#10;    \item The Markov chain has 12 states:&#10;    \begin{enumerate}&#10;        \item \textbf{Initial state $R_I$}: No rendezvous has occurred yet.&#10;        \item \textbf{First rendezvous states} ($R_{12}, R_{13}, R_{23}$): Represent pairwise rendezvous among users (highlighted in blue).&#10;        \item \textbf{Second rendezvous states} ($R_{12,13}$, $R_{12,23}$, etc.): A user has rendezvoused with both of the others in sequence (highlighted in red).&#10;        \item \textbf{Mutual awareness state $R_A$}: All users are aware of each other's channel sets via coordinated info passing.&#10;        \item \textbf{Final rendezvous state $R_F$}: All users rendezvous simultaneously; this is the absorbing state.&#10;    \end{enumerate}&#10;   &#10;\end{itemize}&#10;&#10;&#10;\end{document}"/>
  <p:tag name="IGUANATEXSIZE" val="20"/>
  <p:tag name="IGUANATEXCURSOR" val="126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79574"/>
  <p:tag name="EMFCHILD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5.011201"/>
  <p:tag name="EMFCHILD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93127"/>
  <p:tag name="EMFCHILD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2.211703"/>
  <p:tag name="EMFCHILD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07.9115"/>
  <p:tag name="ORIGINALWIDTH" val=" 4098.988"/>
  <p:tag name="OUTPUTTYPE" val="PNG"/>
  <p:tag name="IGUANATEXVERSION" val="162"/>
  <p:tag name="LATEXADDIN" val="\documentclass{article}&#10;\usepackage{amsmath}&#10;\pagestyle{empty}&#10;\begin{document}&#10;&#10;\begin{itemize}&#10;    \item Each state has:&#10;    \begin{itemize}&#10;        \item A self-loop indicates the possibility of remaining in the same state in the next time slot. &#10;        \item A direct transition to $R_F$ to model spontaneous 3-user rendezvous.&#10;    \end{itemize}&#10;\end{itemize}&#10;&#10;&#10;\end{document}"/>
  <p:tag name="IGUANATEXSIZE" val="20"/>
  <p:tag name="IGUANATEXCURSOR" val="249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328491"/>
  <p:tag name="ORIGINALWIDTH" val=" 1.056013"/>
  <p:tag name="EMFCHILD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383535"/>
  <p:tag name="EMFCHILD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205692"/>
  <p:tag name="ORIGINALWIDTH" val=" 2.524516"/>
  <p:tag name="EMFCHILD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393774"/>
  <p:tag name="ORIGINALWIDTH" val=" 2.41292"/>
  <p:tag name="EMFCHILD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949179"/>
  <p:tag name="ORIGINALWIDTH" val=" 3.431102"/>
  <p:tag name="EMFCHILD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350037"/>
  <p:tag name="ORIGINALWIDTH" val=" 6.625124"/>
  <p:tag name="EMFCHILD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383535"/>
  <p:tag name="EMFCHILD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949179"/>
  <p:tag name="ORIGINALWIDTH" val=" 3.431102"/>
  <p:tag name="EMFCHILD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48.7474"/>
  <p:tag name="ORIGINALWIDTH" val=" 270.1463"/>
  <p:tag name="OUTPUTTYPE" val="SVG"/>
  <p:tag name="IGUANATEXVERSION" val="162"/>
  <p:tag name="LATEXADDIN" val="\documentclass{article}&#10;\usepackage{amsmath,amssymb}&#10;\pagestyle{empty}&#10;\usepackage[margin=0in,paperwidth=4.1in,verbose,marginparwidth=0pt,marginparsep=0pt]{geometry}&#10;\usepackage{xcolor}&#10;\begin{document}&#10;&#10;\begin{itemize}&#10;  \item \textbf{Odd time slots (stick-together):} Hop on \( \phi_t(\mathbf{c}_k^{\text{st}}) \). After rendezvous, users intersect their \( \mathbf{c}^{\text{com}} \), and update \( \mathbf{c}^{\text{st}} \leftarrow \mathbf{c}^{\text{com}} \).&#10;  \item \textbf{Even time slots (spread-out):} Hop on \( \phi_t(\mathbf{c}_k) \). After rendezvous, users update \( \mathbf{c}^{\text{com}} \) via intersection, but leave \( \mathbf{c}^{\text{st}} \) unchanged.&#10;  \item \textbf{Benefits:}&#10;  \begin{itemize}&#10;    \item Alternates between information gathering and consensus.&#10;    \item Overcomes the challenge of multi-group rendezvous for \( K \geq 4 \).&#10;    \item Retains low TTR: \( T^{\text{hy}} \leq T^{\text{uch}} \).&#10;  \end{itemize}&#10;\end{itemize}&#10;&#10;\end{document}"/>
  <p:tag name="IGUANATEXSIZE" val="22"/>
  <p:tag name="IGUANATEXCURSOR" val="108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52828"/>
  <p:tag name="ORIGINALWIDTH" val=" 20.33722"/>
  <p:tag name="LATEXADDIN" val="\documentclass{article}&#10;\usepackage{amsmath,amssymb}&#10;\pagestyle{empty}&#10;\usepackage[margin=0in,paperwidth=4.1in,verbose,marginparwidth=0pt,marginparsep=0pt]{geometry}&#10;\usepackage{xcolor}&#10;\begin{document}&#10;&#10;\begin{itemize}&#10;  \item \textbf{Odd time slots (stick-together):} Hop on \( \phi_t(\mathbf{c}_k^{\text{st}}) \). After rendezvous, users intersect their \( \mathbf{c}^{\text{com}} \), and update \( \mathbf{c}^{\text{st}} \leftarrow \mathbf{c}^{\text{com}} \).&#10;  \item \textbf{Even time slots (spread-out):} Hop on \( \phi_t(\mathbf{c}_k) \). After rendezvous, users update \( \mathbf{c}^{\text{com}} \) via intersection, but leave \( \mathbf{c}^{\text{st}} \) unchanged.&#10;  \item \textbf{Benefits:}&#10;  \begin{itemize}&#10;    \item Alternates between information gathering and consensus.&#10;    \item Overcomes the challenge of multi-group rendezvous for \( K \geq 4 \).&#10;    \item Retains low TTR: \( T^{\text{hy}} \leq T^{\text{uch}} \).&#10;  \end{itemize}&#10;\end{itemize}&#10;&#10;\end{document}"/>
  <p:tag name="IGUANATEXSIZE" val="22"/>
  <p:tag name="IGUANATEXCURSOR" val="108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1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41.432"/>
  <p:tag name="ORIGINALWIDTH" val=" 4098.988"/>
  <p:tag name="OUTPUTTYPE" val="PNG"/>
  <p:tag name="IGUANATEXVERSION" val="162"/>
  <p:tag name="LATEXADDIN" val="\documentclass{article}&#10;\usepackage{amsmath}&#10;\def\pr{{\bf\sf P}}&#10;\def\ex{{\bf\sf E}}&#10;\pagestyle{empty}&#10;\begin{document}&#10;&#10;\begin{itemize}&#10;    \item The ETTR is the expected number of time slots for the Markov chain to reach the absorbing state \( R_F \) from the initial state \( R_I \).&#10;    \item Let \( p_{i,j} = \pr(X_{t+1} = j \mid X_t = i) \) be the transition probability.&#10;    \item Define \( T_i = \inf \left\{ t &gt; 0 : X_t = 12 \,\middle|\, X_0 = i \right\} \)&#10;    as the absorption time from state \( i \).&#10;    \item Since the Markov chain is upper triangular (only forward transitions),&#10;    we have \( p_{i,j} = 0 \) for all \( i &gt; j \).&#10;    \item This structure allows recursive computation:&#10;    \[&#10;    \ex [T_i] = 1 + \sum_{j = i}^{11} p_{i,j} \cdot \ex [T_j], \quad \text{for } i &lt; 12&#10;    \]&#10;    \item The term \(1\) accounts for the current step;&#10;    the summation accumulates weighted expected times for all reachable future states.&#10;\end{itemize}&#10;&#10;&#10;\end{document}"/>
  <p:tag name="IGUANATEXSIZE" val="20"/>
  <p:tag name="IGUANATEXCURSOR" val="84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82785"/>
  <p:tag name="ORIGINALWIDTH" val=" 21.92437"/>
  <p:tag name="EMFCHILD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72764"/>
  <p:tag name="ORIGINALWIDTH" val=" 21.66474"/>
  <p:tag name="EMFCHILD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951218"/>
  <p:tag name="ORIGINALWIDTH" val=" 20.31746"/>
  <p:tag name="EMFCHILD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951218"/>
  <p:tag name="ORIGINALWIDTH" val=" 58.32966"/>
  <p:tag name="EMFCHILD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735935"/>
  <p:tag name="ORIGINALWIDTH" val=" 17.34341"/>
  <p:tag name="EMFCHILD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10.0486"/>
  <p:tag name="EMFCHILD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955298"/>
  <p:tag name="ORIGINALWIDTH" val=" 5.228525"/>
  <p:tag name="EMFCHILD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29062"/>
  <p:tag name="ORIGINALWIDTH" val=" 2.361811"/>
  <p:tag name="EMFCHILD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961239"/>
  <p:tag name="ORIGINALWIDTH" val=" 2.314817"/>
  <p:tag name="EMFCHILD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19"/>
  <p:tag name="ORIGINALWIDTH" val=" 4.390515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4.25547"/>
  <p:tag name="ORIGINALWIDTH" val=" 262.2534"/>
  <p:tag name="OUTPUTTYPE" val="SV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begin{document}&#10;&#10;\begin{itemize}&#10;  \item \textbf{Motivation:} Hybrid design combines the convergence benefits of stick-together and the discovery benefits of spread-out.&#10;  \item \textbf{Initialization:} Each user \( k \) starts with:&#10;  \begin{itemize}&#10;    \item Available channel set: \( \mathbf{c}_k \)&#10;    \item Common channel set: \( \mathbf{c}_k^{\text{com}} = \mathbf{c}_k \)&#10;    \item Stick-together channel set: \( \mathbf{c}_k^{\text{st}} = \mathbf{c}_k \)&#10;  \end{itemize}&#10;&#10;&#10;\end{itemize}&#10;&#10;\end{document}"/>
  <p:tag name="IGUANATEXSIZE" val="22"/>
  <p:tag name="IGUANATEXCURSOR" val="599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359342"/>
  <p:tag name="ORIGINALWIDTH" val=" 5.463206"/>
  <p:tag name="EMFCHILD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910272"/>
  <p:tag name="ORIGINALWIDTH" val=" 3.437365"/>
  <p:tag name="EMFCHILD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961239"/>
  <p:tag name="ORIGINALWIDTH" val=" 5.218968"/>
  <p:tag name="EMFCHILD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241876"/>
  <p:tag name="ORIGINALWIDTH" val=" 22.14388"/>
  <p:tag name="EMFCHILD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33.06099"/>
  <p:tag name="EMFCHILD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385004"/>
  <p:tag name="ORIGINALWIDTH" val=" 16.20619"/>
  <p:tag name="EMFCHILD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21.07595"/>
  <p:tag name="EMFCHILD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4031"/>
  <p:tag name="ORIGINALWIDTH" val=" 7.773335"/>
  <p:tag name="EMFCHILD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35935"/>
  <p:tag name="ORIGINALWIDTH" val=" 28.12104"/>
  <p:tag name="EMFCHILD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20.04792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8948"/>
  <p:tag name="ORIGINALWIDTH" val=" 10.07222"/>
  <p:tag name="LATEXADDIN" val="\documentclass{article}&#10;\usepackage{amsmath,amssymb}&#10;\pagestyle{empty}&#10;\usepackage[margin=0in,paperwidth=4in,verbose,marginparwidth=0pt,marginparsep=0pt]{geometry}&#10;\usepackage{xcolor}&#10;\begin{document}&#10;&#10;\begin{itemize}&#10;  \item \textbf{Motivation:} Hybrid design combines the convergence benefits of stick-together and the discovery benefits of spread-out.&#10;  \item \textbf{Initialization:} Each user \( k \) starts with:&#10;  \begin{itemize}&#10;    \item Available channel set: \( \mathbf{c}_k \)&#10;    \item Common channel set: \( \mathbf{c}_k^{\text{com}} = \mathbf{c}_k \)&#10;    \item Stick-together channel set: \( \mathbf{c}_k^{\text{st}} = \mathbf{c}_k \)&#10;  \end{itemize}&#10;&#10;&#10;\end{itemize}&#10;&#10;\end{document}"/>
  <p:tag name="IGUANATEXSIZE" val="22"/>
  <p:tag name="IGUANATEXCURSOR" val="599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1"/>
  <p:tag name="EMFCHILD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19"/>
  <p:tag name="ORIGINALWIDTH" val=" 4.390551"/>
  <p:tag name="EMFCHILD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180602"/>
  <p:tag name="ORIGINALWIDTH" val=" 13.4621"/>
  <p:tag name="EMFCHILD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2.978454"/>
  <p:tag name="ORIGINALWIDTH" val=" 1.167573"/>
  <p:tag name="EMFCHILD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15.36768"/>
  <p:tag name="EMFCHILD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335326"/>
  <p:tag name="ORIGINALWIDTH" val=" 10.41782"/>
  <p:tag name="EMFCHILD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18.20168"/>
  <p:tag name="EMFCHILD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19"/>
  <p:tag name="ORIGINALWIDTH" val=" 4.390551"/>
  <p:tag name="EMFCHILD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359342"/>
  <p:tag name="ORIGINALWIDTH" val=" 5.463206"/>
  <p:tag name="EMFCHILD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5.2"/>
  <p:tag name="ORIGINALWIDTH" val=" 8.860628"/>
  <p:tag name="EMFCHILD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19"/>
  <p:tag name="ORIGINALWIDTH" val=" 4.390515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5.080923"/>
  <p:tag name="EMFCHILD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180602"/>
  <p:tag name="ORIGINALWIDTH" val=" 13.46217"/>
  <p:tag name="EMFCHILD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.055941"/>
  <p:tag name="ORIGINALWIDTH" val=" 1.057695"/>
  <p:tag name="EMFCHILD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13708"/>
  <p:tag name="ORIGINALWIDTH" val=" 12.93264"/>
  <p:tag name="EMFCHILD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11.07641"/>
  <p:tag name="EMFCHILD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82821"/>
  <p:tag name="ORIGINALWIDTH" val=" 21.92437"/>
  <p:tag name="EMFCHILD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72836"/>
  <p:tag name="ORIGINALWIDTH" val=" 21.66474"/>
  <p:tag name="EMFCHILD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951218"/>
  <p:tag name="ORIGINALWIDTH" val=" 63.40876"/>
  <p:tag name="EMFCHILD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735935"/>
  <p:tag name="ORIGINALWIDTH" val=" 17.34341"/>
  <p:tag name="EMFCHILD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10.0485"/>
  <p:tag name="EMFCHILD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955298"/>
  <p:tag name="ORIGINALWIDTH" val=" 5.228525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437547"/>
  <p:tag name="ORIGINALWIDTH" val=" 3.596492"/>
  <p:tag name="EMFCHILD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29062"/>
  <p:tag name="ORIGINALWIDTH" val=" 2.361811"/>
  <p:tag name="EMFCHILD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961239"/>
  <p:tag name="ORIGINALWIDTH" val=" 2.314817"/>
  <p:tag name="EMFCHILD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4.390515"/>
  <p:tag name="EMFCHILD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910308"/>
  <p:tag name="ORIGINALWIDTH" val=" 3.43733"/>
  <p:tag name="EMFCHILD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9.961239"/>
  <p:tag name="ORIGINALWIDTH" val=" 5.218968"/>
  <p:tag name="EMFCHILD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241876"/>
  <p:tag name="ORIGINALWIDTH" val=" 22.14395"/>
  <p:tag name="EMFCHILD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16.34585"/>
  <p:tag name="EMFCHILD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19.12981"/>
  <p:tag name="EMFCHILD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384933"/>
  <p:tag name="ORIGINALWIDTH" val=" 16.20619"/>
  <p:tag name="EMFCHILD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19"/>
  <p:tag name="ORIGINALWIDTH" val=" 21.07605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254.968"/>
  <p:tag name="ORIGINALWIDTH" val=" 3402.325"/>
  <p:tag name="OUTPUTTYPE" val="PNG"/>
  <p:tag name="IGUANATEXVERSION" val="162"/>
  <p:tag name="LATEXADDIN" val="\documentclass{article}&#10;\usepackage{amsmath,amssymb}&#10;\usepackage[margin=0in,paperwidth=4in,verbose,marginparwidth=0pt,marginparsep=0pt]{geometry}&#10;\pagestyle{empty}&#10;\begin{document}&#10;&#10;\begin{itemize}&#10;\item A CH algorithm is \textbf{consistent} if it uses a sequence of {\bf consistent} channel selection functions &#10;  \( \{ \phi_1, \phi_2, \ldots \} \).&#10;    \item Let \( \boldsymbol{\Pi} = \{ \pi_1, \pi_2, \ldots \} \) be a sequence of permutations over \( \{1, 2, \ldots, N\} \).&#10;    &#10;    \item Define a channel hopping algorithm \( \{ \phi_1, \phi_2, \ldots \} \) such that:&#10;    \[&#10;    \phi_t = \pi_t^{-1} \circ \phi^{\min} \circ \pi_t, \quad t = 1, 2, \ldots&#10;    \]&#10;    where \( \phi^{\min}(\mathbf{c}) = \min \mathbf{c} \) denotes the minimum selection function.&#10;    &#10;    \item This construction is referred to as the \textbf{\( \boldsymbol{\Pi} \)-algorithm}.&#10;    \item Every consistent CH algorithm can be represented as a \textbf{\( \boldsymbol{\Pi} \)-algorithm}.&#10;\end{itemize} &#10;&#10;\end{document}"/>
  <p:tag name="IGUANATEXSIZE" val="22"/>
  <p:tag name="IGUANATEXCURSOR" val="892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79852"/>
  <p:tag name="ORIGINALWIDTH" val=" 2.381066"/>
  <p:tag name="EMFCHILD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335326"/>
  <p:tag name="ORIGINALWIDTH" val=" 10.41772"/>
  <p:tag name="EMFCHILD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18.20179"/>
  <p:tag name="EMFCHILD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4.390551"/>
  <p:tag name="EMFCHILD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180602"/>
  <p:tag name="ORIGINALWIDTH" val=" 13.46213"/>
  <p:tag name="EMFCHILD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7373"/>
  <p:tag name="ORIGINALWIDTH" val=" 12.75297"/>
  <p:tag name="EMFCHILD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64031"/>
  <p:tag name="ORIGINALWIDTH" val=" 7.773335"/>
  <p:tag name="EMFCHILD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586544"/>
  <p:tag name="ORIGINALWIDTH" val=" 43.99885"/>
  <p:tag name="EMFCHILD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14.11045"/>
  <p:tag name="EMFCHILD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11.785"/>
  <p:tag name="EMFCHILD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03114"/>
  <p:tag name="ORIGINALWIDTH" val=" 4.879241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9925"/>
  <p:tag name="ORIGINALWIDTH" val=" 5.51929"/>
  <p:tag name="EMFCHILD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19"/>
  <p:tag name="ORIGINALWIDTH" val=" 3.861524"/>
  <p:tag name="EMFCHILD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4.390515"/>
  <p:tag name="EMFCHILD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359342"/>
  <p:tag name="ORIGINALWIDTH" val=" 5.463206"/>
  <p:tag name="EMFCHILD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2492"/>
  <p:tag name="ORIGINALWIDTH" val=" 13.51192"/>
  <p:tag name="EMFCHILD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3.801431"/>
  <p:tag name="EMFCHILD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964962"/>
  <p:tag name="ORIGINALWIDTH" val=" 32.62244"/>
  <p:tag name="EMFCHILD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32499"/>
  <p:tag name="ORIGINALWIDTH" val=" 42.37254"/>
  <p:tag name="EMFCHILD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358733"/>
  <p:tag name="ORIGINALWIDTH" val=" 5.727487"/>
  <p:tag name="EMFCHIL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241876"/>
  <p:tag name="ORIGINALWIDTH" val=" 44.55751"/>
  <p:tag name="EMFCHIL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4.918897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5.240335"/>
  <p:tag name="EMFCHILD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35935"/>
  <p:tag name="ORIGINALWIDTH" val=" 7.464101"/>
  <p:tag name="EMFCHILD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03114"/>
  <p:tag name="ORIGINALWIDTH" val=" 6.834967"/>
  <p:tag name="EMFCHILD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13.92054"/>
  <p:tag name="EMFCHILD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132499"/>
  <p:tag name="ORIGINALWIDTH" val=" 50.17598"/>
  <p:tag name="EMFCHILD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964962"/>
  <p:tag name="ORIGINALWIDTH" val=" 40.58564"/>
  <p:tag name="EMFCHILD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15.367"/>
  <p:tag name="EMFCHILD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43.83915"/>
  <p:tag name="EMFCHILD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3586972"/>
  <p:tag name="ORIGINALWIDTH" val=" 5.727487"/>
  <p:tag name="EMFCHILD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241876"/>
  <p:tag name="ORIGINALWIDTH" val=" 12.26421"/>
  <p:tag name="EMFCHILD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33.80948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437547"/>
  <p:tag name="ORIGINALWIDTH" val=" 3.596492"/>
  <p:tag name="EMFCHILD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13.3617"/>
  <p:tag name="EMFCHILD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3.801395"/>
  <p:tag name="EMFCHILD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964962"/>
  <p:tag name="ORIGINALWIDTH" val=" 34.83733"/>
  <p:tag name="EMFCHILD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132499"/>
  <p:tag name="ORIGINALWIDTH" val=" 8.271975"/>
  <p:tag name="EMFCHILD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02828"/>
  <p:tag name="ORIGINALWIDTH" val=" 7.793163"/>
  <p:tag name="EMFCHILD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8.964962"/>
  <p:tag name="ORIGINALWIDTH" val=" 42.56098"/>
  <p:tag name="EMFCHILD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33.06091"/>
  <p:tag name="EMFCHILD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72191"/>
  <p:tag name="ORIGINALWIDTH" val=" 13.84037"/>
  <p:tag name="EMFCHILD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132499"/>
  <p:tag name="ORIGINALWIDTH" val=" 11.33615"/>
  <p:tag name="EMFCHILD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03436"/>
  <p:tag name="ORIGINALWIDTH" val=" 8.491552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79852"/>
  <p:tag name="ORIGINALWIDTH" val=" 2.381066"/>
  <p:tag name="EMFCHILD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700001"/>
  <p:tag name="ORIGINALWIDTH" val=" 6.096563"/>
  <p:tag name="EMFCHILD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43773"/>
  <p:tag name="ORIGINALWIDTH" val=" 6.625876"/>
  <p:tag name="EMFCHILD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358733"/>
  <p:tag name="ORIGINALWIDTH" val=" 5.727487"/>
  <p:tag name="EMFCHILD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513"/>
  <p:tag name="ORIGINALWIDTH" val=" 32.18299"/>
  <p:tag name="EMFCHILD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799"/>
  <p:tag name="ORIGINALWIDTH" val=" 7.134859"/>
  <p:tag name="EMFCHILD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03114"/>
  <p:tag name="ORIGINALWIDTH" val=" 6.835038"/>
  <p:tag name="EMFCHILD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22513"/>
  <p:tag name="ORIGINALWIDTH" val=" 23.31152"/>
  <p:tag name="EMFCHILD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43701"/>
  <p:tag name="ORIGINALWIDTH" val=" 6.785218"/>
  <p:tag name="EMFCHILD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40552"/>
  <p:tag name="ORIGINALWIDTH" val=" 3.74506"/>
  <p:tag name="EMFCHILD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29062"/>
  <p:tag name="ORIGINALWIDTH" val=" 3.75884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5.080923"/>
  <p:tag name="EMFCHILD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700001"/>
  <p:tag name="ORIGINALWIDTH" val=" 6.096563"/>
  <p:tag name="EMFCHIL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43701"/>
  <p:tag name="ORIGINALWIDTH" val=" 6.785218"/>
  <p:tag name="EMFCHILD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3.180602"/>
  <p:tag name="ORIGINALWIDTH" val=" 7.293556"/>
  <p:tag name="EMFCHILD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840552"/>
  <p:tag name="ORIGINALWIDTH" val=" 3.745096"/>
  <p:tag name="EMFCHILD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1.055906"/>
  <p:tag name="ORIGINALWIDTH" val=" 1.057695"/>
  <p:tag name="EMFCHILD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59.618"/>
  <p:tag name="ORIGINALWIDTH" val=" 3402.325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&#10;\begin{itemize}&#10;\item \( n \): the number of available channels  of each user.&#10;    \item \( n_{\mathrm{core}} \): the number of channels commonly available to all three users&#10;    \item \( n_{\mathrm{exclusive}}^{(1,2)} \): the number of channels shared by users 1 and 2 but not others. In our simulation, we set  \( n_{\mathrm{exclusive}}\)  to the same value among all pairs of users.&#10;\end{itemize}&#10;&#10;\end{document}"/>
  <p:tag name="IGUANATEXSIZE" val="22"/>
  <p:tag name="IGUANATEXCURSOR" val="816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4.24071"/>
  <p:tag name="ORIGINALWIDTH" val=" 245.9692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\( n_{\mathrm{core}} \)&#10;&#10;&#10;\end{document}"/>
  <p:tag name="IGUANATEXSIZE" val="22"/>
  <p:tag name="IGUANATEXCURSOR" val="496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4.24071"/>
  <p:tag name="ORIGINALWIDTH" val=" 454.4432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 \( n_{\mathrm{exclusive}}\)&#10;&#10;&#10;\end{document}"/>
  <p:tag name="IGUANATEXSIZE" val="22"/>
  <p:tag name="IGUANATEXCURSOR" val="501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4.24071"/>
  <p:tag name="ORIGINALWIDTH" val=" 454.4432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 \( n_{\mathrm{exclusive}}\)&#10;&#10;&#10;\end{document}"/>
  <p:tag name="IGUANATEXSIZE" val="22"/>
  <p:tag name="IGUANATEXCURSOR" val="501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4.24071"/>
  <p:tag name="ORIGINALWIDTH" val=" 454.4432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 \( n_{\mathrm{exclusive}}\)&#10;&#10;&#10;\end{document}"/>
  <p:tag name="IGUANATEXSIZE" val="22"/>
  <p:tag name="IGUANATEXCURSOR" val="501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519329"/>
  <p:tag name="ORIGINALWIDTH" val=" 5.678703"/>
  <p:tag name="EMFCHILD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6.24299"/>
  <p:tag name="ORIGINALWIDTH" val=" 68.24149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\(n\)&#10;&#10;&#10;\end{document}"/>
  <p:tag name="IGUANATEXSIZE" val="22"/>
  <p:tag name="IGUANATEXCURSOR" val="478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6.24299"/>
  <p:tag name="ORIGINALWIDTH" val=" 68.24149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\(n\)&#10;&#10;&#10;\end{document}"/>
  <p:tag name="IGUANATEXSIZE" val="22"/>
  <p:tag name="IGUANATEXCURSOR" val="478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6.24299"/>
  <p:tag name="ORIGINALWIDTH" val=" 68.24149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\(n\)&#10;&#10;&#10;\end{document}"/>
  <p:tag name="IGUANATEXSIZE" val="22"/>
  <p:tag name="IGUANATEXCURSOR" val="478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8.7364"/>
  <p:tag name="ORIGINALWIDTH" val=" 878.1403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$$&#10;N=256, n=60&#10;$$&#10;&#10;&#10;&#10;\end{document}"/>
  <p:tag name="IGUANATEXSIZE" val="22"/>
  <p:tag name="IGUANATEXCURSOR" val="475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1.2373"/>
  <p:tag name="ORIGINALWIDTH" val=" 473.9408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$$&#10; n_{\text{core}} = 1&#10;$$&#10;&#10;&#10;\end{document}"/>
  <p:tag name="IGUANATEXSIZE" val="22"/>
  <p:tag name="IGUANATEXCURSOR" val="499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1.2373"/>
  <p:tag name="ORIGINALWIDTH" val=" 681.6648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$$&#10; n_{\text{exclusive}} = 1&#10;$$&#10;&#10;&#10;\end{document}"/>
  <p:tag name="IGUANATEXSIZE" val="22"/>
  <p:tag name="IGUANATEXCURSOR" val="495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8.7364"/>
  <p:tag name="ORIGINALWIDTH" val=" 1915.26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$$&#10;T_0 = 20, p_0 = 0.75 ,N=256, n=60&#10;$$&#10;&#10;&#10;&#10;\end{document}"/>
  <p:tag name="IGUANATEXSIZE" val="22"/>
  <p:tag name="IGUANATEXCURSOR" val="512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1.2373"/>
  <p:tag name="ORIGINALWIDTH" val=" 473.9408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$$&#10; n_{\text{core}} = 1&#10;$$&#10;&#10;&#10;\end{document}"/>
  <p:tag name="IGUANATEXSIZE" val="22"/>
  <p:tag name="IGUANATEXCURSOR" val="499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1.2373"/>
  <p:tag name="ORIGINALWIDTH" val=" 681.6648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&#10;$$&#10; n_{\text{exclusive}} = 1&#10;$$&#10;&#10;&#10;\end{document}"/>
  <p:tag name="IGUANATEXSIZE" val="22"/>
  <p:tag name="IGUANATEXCURSOR" val="495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456.6929"/>
  <p:tag name="OUTPUTTYPE" val="PNG"/>
  <p:tag name="IGUANATEXVERSION" val="162"/>
  <p:tag name="LATEXADDIN" val="\documentclass{article}&#10;\usepackage{amsmath,amssymb}&#10;\pagestyle{empty}&#10;\usepackage[margin=0in,paperwidth=4in,verbose,marginparwidth=0pt,marginparsep=0pt]{geometry}&#10;\usepackage{xcolor}&#10;\newcommand {\beq}[1]{\begin{equation}&#10;                      \label{eq:#1} }&#10;\newcommand {\eeq}{\end{equation}}&#10;\newcommand {\bear}[1]{&#10;                       \begin{eqnarray}&#10;                       \label{eq:#1} }&#10;\newcommand {\eear}{\end{eqnarray}}&#10;\def\pr{{\bf\sf P}}&#10;\begin{document}&#10;$$&#10;N=256&#10;$$&#10;&#10;&#10;&#10;\end{document}"/>
  <p:tag name="IGUANATEXSIZE" val="22"/>
  <p:tag name="IGUANATEXCURSOR" val="480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59056"/>
  <p:tag name="ORIGINALWIDTH" val=" 1.554151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859344"/>
  <p:tag name="ORIGINALWIDTH" val=" 6.804472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387332"/>
  <p:tag name="ORIGINALWIDTH" val=" 4.871724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032.246"/>
  <p:tag name="ORIGINALWIDTH" val=" 4098.988"/>
  <p:tag name="OUTPUTTYPE" val="PNG"/>
  <p:tag name="IGUANATEXVERSION" val="162"/>
  <p:tag name="LATEXADDIN" val="\documentclass{article}&#10;\usepackage{amsmath,amssymb}&#10;\pagestyle{empty}&#10;\begin{document}&#10;&#10;&#10;\begin{itemize}&#10;  \item Consider the MRP in the synchronous setting.&#10;\item Assume that  the two users use a consistent channel hopping algorithm $\{\phi_1, \phi_2, \ldots\}$ to generate their channel hopping sequences&#10;  \item Consider a fictitious user 0 with channel set \( \mathbf{c}_1 \cup \mathbf{c}_2 \).&#10;  \item Let \( c_0(t) = \phi_t(\mathbf{c}_1 \cup \mathbf{c}_2) \), and define:&#10;  \[ \mathcal{T}_i = \{ t : c_0(t) = i \} \]&#10;  \item Then, \textbf{users 1 and 2 rendezvous at time \( t \) iff \( t \in \mathcal{T} \)}, where:&#10;  \[ \mathcal{T} = \bigcup_{i \in \mathbf{c}_1 \cap \mathbf{c}_2} \mathcal{T}_i \]&#10;\end{itemize}&#10;&#10;\end{document}"/>
  <p:tag name="IGUANATEXSIZE" val="22"/>
  <p:tag name="IGUANATEXCURSOR" val="324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1156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3.347422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18721"/>
  <p:tag name="ORIGINALWIDTH" val=" 2.131997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1156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1156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18721"/>
  <p:tag name="ORIGINALWIDTH" val=" 2.131997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18291"/>
  <p:tag name="ORIGINALWIDTH" val=" 4.552898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2358"/>
  <p:tag name="ORIGINALWIDTH" val=" 3605.549"/>
  <p:tag name="OUTPUTTYPE" val="PNG"/>
  <p:tag name="IGUANATEXVERSION" val="162"/>
  <p:tag name="LATEXADDIN" val="\documentclass{article}&#10;\usepackage{amsmath,amssymb}&#10;\pagestyle{empty}&#10;\usepackage{xcolor}&#10;&#10;\begin{document}&#10;&#10;{\color{red} $\mathcal{T}_i$ is the set of time slots that the fictitious user hops on channel $i$}&#10;&#10;&#10;&#10;\end{document}"/>
  <p:tag name="IGUANATEXSIZE" val="20"/>
  <p:tag name="IGUANATEXCURSOR" val="227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79574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13421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7.780815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1156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18721"/>
  <p:tag name="ORIGINALWIDTH" val=" 2.131997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5.011201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2358"/>
  <p:tag name="ORIGINALWIDTH" val=" 4101.987"/>
  <p:tag name="OUTPUTTYPE" val="PNG"/>
  <p:tag name="IGUANATEXVERSION" val="162"/>
  <p:tag name="LATEXADDIN" val="\documentclass{article}&#10;\usepackage{amsmath,amssymb}&#10;\pagestyle{empty}&#10;\usepackage{xcolor}&#10;&#10;\begin{document}&#10;&#10;{\color{red} $\mathcal{T}$ is the set of time slots that the fictitious user hops on a common channel}&#10;&#10;&#10;&#10;\end{document}"/>
  <p:tag name="IGUANATEXSIZE" val="20"/>
  <p:tag name="IGUANATEXCURSOR" val="230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79574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13421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4.871724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3.347422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18291"/>
  <p:tag name="ORIGINALWIDTH" val=" 4.552898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38.433"/>
  <p:tag name="ORIGINALWIDTH" val=" 4101.237"/>
  <p:tag name="OUTPUTTYPE" val="PNG"/>
  <p:tag name="IGUANATEXVERSION" val="162"/>
  <p:tag name="LATEXADDIN" val="\documentclass{article}&#10;\usepackage{amsmath,amssymb}&#10;\pagestyle{empty}&#10;\begin{document}&#10;&#10;\begin{itemize}&#10;&#10;\item Consider the  \textbf{synchronous} setting.&#10;    \item Each user generates their channel hopping sequence using the \( \boldsymbol{\Pi} \)-algorithm:&#10;    \[&#10;    \boldsymbol{\Pi} = \{\pi, \pi^2, \ldots\},&#10;    \]&#10;    where \( \pi \) is a \textbf{one-cycle permutation} over \( \{1, 2, \ldots, N\} \).&#10;\item Recall that the \textbf{\( \Pi \)-algorithm} uses the sequence of chanel selection functions:&#10;  \[ \phi_t = \pi_t^{-1} \circ \phi^{\min} \circ \pi_t \]&#10;&#10;  \item Note that \( (\pi, \pi^2, \ldots , \pi^N ) \) is a permutation:&#10;  \begin{itemize}&#10;\item Each channel of a user is selected at least once in each period of $N$ time slots.&#10;&#10;    \item Guarantees rendezvous on every common channel&#10;    \item Then MTTR \( \leq N - n_{1,2} + 1 \)&#10;  \end{itemize}&#10;&#10;\end{itemize}&#10;&#10;&#10;\end{document}"/>
  <p:tag name="IGUANATEXSIZE" val="22"/>
  <p:tag name="IGUANATEXCURSOR" val="612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79574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1156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5824626"/>
  <p:tag name="ORIGINALWIDTH" val=" 2.640085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81316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268.467"/>
  <p:tag name="ORIGINALWIDTH" val=" 3403.075"/>
  <p:tag name="OUTPUTTYPE" val="PNG"/>
  <p:tag name="IGUANATEXVERSION" val="162"/>
  <p:tag name="LATEXADDIN" val="\documentclass{article}&#10;\usepackage{amsmath,amssymb}&#10;\usepackage[margin=0in,paperwidth=4in,verbose,marginparwidth=0pt,marginparsep=0pt]{geometry}&#10;\pagestyle{empty}&#10;\begin{document}&#10;&#10;&#10;\begin{itemize}&#10;  \item Assume both users use \( \Pi \)-algorithm with i.i.d. random permutations:&#10;  \[ \phi_t = \pi_t^{-1} \circ \phi^{\min} \circ \pi_t \]&#10;  \item At each time \( t \), channel selected by fictitious user 0 is uniformly random from \( \mathbf{c}_1 \cup \mathbf{c}_2 \). Rendezvous occurs if selected channel lies in \( \mathbf{c}_1 \cap \mathbf{c}_2 \).&#10;\item The probability  that the two users rendezvous at time $t$ is&#10;$$P \Big (\phi_t({\bf c}_1 \cup {\bf c}_2) \in {\bf c}_1 \cap {\bf c}_2 \Big )= \frac{|{\bf c}_1 \cap {\bf c}_2|}{|{\bf c}_1 \cup {\bf c}_2|}=J.$$&#10; \item Since the CH sequence of user 0 is an i.i.d. sequence, the TTR is geometrically distributed with mean $1/J$. Thus, the ETTR is $1/J$.  &#10;&#10;&#10;%\item Jaccard index:   \[ J = \frac{|\mathbf{c}_1 \cap \mathbf{c}_2|}{|\mathbf{c}_1 \cup \mathbf{c}_2|} = \frac{n_{1,2}}{n_1 + n_2 - n_{1,2}} \]&#10;&#10;  %\item Realized via pseudo-random permutations from a shared seed.&#10;\end{itemize}&#10;&#10;\end{document}"/>
  <p:tag name="IGUANATEXSIZE" val="22"/>
  <p:tag name="IGUANATEXCURSOR" val="839"/>
  <p:tag name="TRANSPARENCY" val="True"/>
  <p:tag name="CHOOSECOLOR" val="False"/>
  <p:tag name="COLORHEX" val="000000"/>
  <p:tag name="LATEXENGINEID" val="0"/>
  <p:tag name="TEMPFOLDER" val="c:\temp\"/>
  <p:tag name="LATEXFORMHEIGHT" val=" 452.2"/>
  <p:tag name="LATEXFORMWIDTH" val=" 479.5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13421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3.22788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257766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718721"/>
  <p:tag name="ORIGINALWIDTH" val=" 2.131997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79574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4.811953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.5824626"/>
  <p:tag name="ORIGINALWIDTH" val=" 2.640085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13421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4.99063"/>
  <p:tag name="ORIGINALWIDTH" val=" 100.4874"/>
  <p:tag name="OUTPUTTYPE" val="PNG"/>
  <p:tag name="IGUANATEXVERSION" val="162"/>
  <p:tag name="LATEXADDIN" val="\documentclass{article}&#10;\usepackage{amsmath,amssymb}&#10;\pagestyle{empty}&#10;\begin{document}&#10;$&#10;\mathbf{c}_1 &#10;$&#10;&#10;\end{document}"/>
  <p:tag name="IGUANATEXSIZE" val="22"/>
  <p:tag name="IGUANATEXCURSOR" val="88"/>
  <p:tag name="TRANSPARENCY" val="True"/>
  <p:tag name="CHOOSECOLOR" val="False"/>
  <p:tag name="COLORHEX" val="000000"/>
  <p:tag name="LATEXENGINEID" val="0"/>
  <p:tag name="TEMPFOLDER" val="c:\temp\"/>
  <p:tag name="LATEXFORMHEIGHT" val=" 320"/>
  <p:tag name="LATEXFORMWIDTH" val=" 38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618291"/>
  <p:tag name="ORIGINALWIDTH" val=" 4.552898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969795"/>
  <p:tag name="ORIGINALWIDTH" val=" 5.011201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3.855511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3.347422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609701"/>
  <p:tag name="ORIGINALWIDTH" val=" 4.493127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4.438978"/>
  <p:tag name="ORIGINALWIDTH" val=" 5.011201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7.080281"/>
  <p:tag name="ORIGINALWIDTH" val=" 4.91156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 6.286902"/>
  <p:tag name="ORIGINALWIDTH" val=" 3.118289"/>
  <p:tag name="EMFCHILD" val="Tru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ab607_4_3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b607_4_3" id="{F817C37D-EB72-C349-A0AB-0EAD76B5EA22}" vid="{342F8CC4-3960-FF45-8149-35F409FEBF34}"/>
    </a:ext>
  </a:extLst>
</a:theme>
</file>

<file path=ppt/theme/theme2.xml><?xml version="1.0" encoding="utf-8"?>
<a:theme xmlns:a="http://schemas.openxmlformats.org/drawingml/2006/main" name="1_Lab607_4_3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b607_4_3" id="{F817C37D-EB72-C349-A0AB-0EAD76B5EA22}" vid="{342F8CC4-3960-FF45-8149-35F409FEBF3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377877</TotalTime>
  <Words>1611</Words>
  <Application>Microsoft Office PowerPoint</Application>
  <PresentationFormat>如螢幕大小 (4:3)</PresentationFormat>
  <Paragraphs>296</Paragraphs>
  <Slides>41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41</vt:i4>
      </vt:variant>
    </vt:vector>
  </HeadingPairs>
  <TitlesOfParts>
    <vt:vector size="52" baseType="lpstr">
      <vt:lpstr>Alfred Serif Regular</vt:lpstr>
      <vt:lpstr>新細明體</vt:lpstr>
      <vt:lpstr>Arial</vt:lpstr>
      <vt:lpstr>Calibri</vt:lpstr>
      <vt:lpstr>Cambria Math</vt:lpstr>
      <vt:lpstr>Times New Roman</vt:lpstr>
      <vt:lpstr>Verdana</vt:lpstr>
      <vt:lpstr>Wingdings 2</vt:lpstr>
      <vt:lpstr>Wingdings 3</vt:lpstr>
      <vt:lpstr>Lab607_4_3</vt:lpstr>
      <vt:lpstr>1_Lab607_4_3</vt:lpstr>
      <vt:lpstr>An Introduction to the Multichannel Rendezvous Problem-Part VII</vt:lpstr>
      <vt:lpstr>Multichannel rendezvous problem with multiple users</vt:lpstr>
      <vt:lpstr>Consistent channel selection functions (CCSF)</vt:lpstr>
      <vt:lpstr>Consistent channel hopping algorithm</vt:lpstr>
      <vt:lpstr>Characterization of the set of rendezvous time slots</vt:lpstr>
      <vt:lpstr>Π-algorithm with one-cycle permutation</vt:lpstr>
      <vt:lpstr>Π-algorithm with Random Permutations</vt:lpstr>
      <vt:lpstr>Direct extension to multiple users</vt:lpstr>
      <vt:lpstr>MTTR and ETTR for K Users</vt:lpstr>
      <vt:lpstr>PowerPoint 簡報</vt:lpstr>
      <vt:lpstr>PowerPoint 簡報</vt:lpstr>
      <vt:lpstr>PowerPoint 簡報</vt:lpstr>
      <vt:lpstr>PowerPoint 簡報</vt:lpstr>
      <vt:lpstr>Exact analysis for the ETTR of the stick-together strategy when K=3</vt:lpstr>
      <vt:lpstr>PowerPoint 簡報</vt:lpstr>
      <vt:lpstr>PowerPoint 簡報</vt:lpstr>
      <vt:lpstr>Event probabilities under random permutations</vt:lpstr>
      <vt:lpstr>PowerPoint 簡報</vt:lpstr>
      <vt:lpstr>Spread-out strategy for three users</vt:lpstr>
      <vt:lpstr>Spread-out strategy for three users</vt:lpstr>
      <vt:lpstr>PowerPoint 簡報</vt:lpstr>
      <vt:lpstr>PowerPoint 簡報</vt:lpstr>
      <vt:lpstr>PowerPoint 簡報</vt:lpstr>
      <vt:lpstr>Markov chain model for the spread-out strategy with 3 users</vt:lpstr>
      <vt:lpstr>The state transition diagram for the rendezvous process with the spread-out strategy</vt:lpstr>
      <vt:lpstr>PowerPoint 簡報</vt:lpstr>
      <vt:lpstr>Hybrid Strategy: Alternating Between Stick-Together and Spread-Out</vt:lpstr>
      <vt:lpstr>Hybrid Strategy: Alternating Between Stick-Together and Spread-Out</vt:lpstr>
      <vt:lpstr>An illustrating example for the hybrid strategy</vt:lpstr>
      <vt:lpstr>PowerPoint 簡報</vt:lpstr>
      <vt:lpstr>PowerPoint 簡報</vt:lpstr>
      <vt:lpstr>Simulation</vt:lpstr>
      <vt:lpstr>Simulation: 3 users / Sync / ETTR</vt:lpstr>
      <vt:lpstr>Simulation: 3 users / Async / ETTR</vt:lpstr>
      <vt:lpstr>Simulation: 100 users / Sync &amp; Async / ETTR</vt:lpstr>
      <vt:lpstr>Multichannel Topology Discovery Problem</vt:lpstr>
      <vt:lpstr>Problem Formulation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owner</dc:creator>
  <cp:lastModifiedBy>張正尚</cp:lastModifiedBy>
  <cp:revision>1550</cp:revision>
  <dcterms:created xsi:type="dcterms:W3CDTF">2018-07-02T05:24:52Z</dcterms:created>
  <dcterms:modified xsi:type="dcterms:W3CDTF">2025-08-04T04:27:22Z</dcterms:modified>
</cp:coreProperties>
</file>